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72" y="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ts-group.co.uk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pictures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5 Summary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952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Enjoy Pictures – Session 5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fr-FR" i="1" dirty="0" smtClean="0"/>
              <a:t>au </a:t>
            </a:r>
            <a:r>
              <a:rPr lang="fr-FR" i="1" dirty="0" err="1" smtClean="0"/>
              <a:t>rez</a:t>
            </a:r>
            <a:r>
              <a:rPr lang="fr-FR" i="1" dirty="0" smtClean="0"/>
              <a:t> de chaussée </a:t>
            </a:r>
            <a:r>
              <a:rPr lang="fr-FR" dirty="0" smtClean="0"/>
              <a:t>– on the </a:t>
            </a:r>
            <a:r>
              <a:rPr lang="fr-FR" dirty="0" err="1" smtClean="0"/>
              <a:t>ground</a:t>
            </a:r>
            <a:r>
              <a:rPr lang="fr-FR" dirty="0" smtClean="0"/>
              <a:t> </a:t>
            </a:r>
            <a:r>
              <a:rPr lang="fr-FR" dirty="0" err="1" smtClean="0"/>
              <a:t>floor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au premier étage</a:t>
            </a:r>
            <a:r>
              <a:rPr lang="fr-FR" dirty="0" smtClean="0"/>
              <a:t> – on the first </a:t>
            </a:r>
            <a:r>
              <a:rPr lang="fr-FR" dirty="0" err="1" smtClean="0"/>
              <a:t>floor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au deuxième étage</a:t>
            </a:r>
            <a:r>
              <a:rPr lang="fr-FR" dirty="0" smtClean="0"/>
              <a:t> – on the second </a:t>
            </a:r>
            <a:r>
              <a:rPr lang="fr-FR" dirty="0" err="1" smtClean="0"/>
              <a:t>floor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 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le mur</a:t>
            </a:r>
            <a:r>
              <a:rPr lang="fr-FR" dirty="0" smtClean="0"/>
              <a:t> – the </a:t>
            </a:r>
            <a:r>
              <a:rPr lang="fr-FR" dirty="0" err="1" smtClean="0"/>
              <a:t>wall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le toit</a:t>
            </a:r>
            <a:r>
              <a:rPr lang="fr-FR" dirty="0" smtClean="0"/>
              <a:t> – the roof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le volet</a:t>
            </a:r>
            <a:r>
              <a:rPr lang="fr-FR" dirty="0" smtClean="0"/>
              <a:t> – the </a:t>
            </a:r>
            <a:r>
              <a:rPr lang="fr-FR" dirty="0" err="1" smtClean="0"/>
              <a:t>shutter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la fenêtre</a:t>
            </a:r>
            <a:r>
              <a:rPr lang="fr-FR" dirty="0" smtClean="0"/>
              <a:t> – the </a:t>
            </a:r>
            <a:r>
              <a:rPr lang="fr-FR" dirty="0" err="1" smtClean="0"/>
              <a:t>window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le balcon</a:t>
            </a:r>
            <a:r>
              <a:rPr lang="fr-FR" dirty="0" smtClean="0"/>
              <a:t> – the </a:t>
            </a:r>
            <a:r>
              <a:rPr lang="fr-FR" dirty="0" err="1" smtClean="0"/>
              <a:t>balcony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 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un carré</a:t>
            </a:r>
            <a:r>
              <a:rPr lang="fr-FR" dirty="0" smtClean="0"/>
              <a:t> – a square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un rectangle</a:t>
            </a:r>
            <a:r>
              <a:rPr lang="fr-FR" dirty="0" smtClean="0"/>
              <a:t> – a rectangle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un triangle</a:t>
            </a:r>
            <a:r>
              <a:rPr lang="fr-FR" dirty="0" smtClean="0"/>
              <a:t> – a triangle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un cercle</a:t>
            </a:r>
            <a:r>
              <a:rPr lang="fr-FR" dirty="0" smtClean="0"/>
              <a:t> – a </a:t>
            </a:r>
            <a:r>
              <a:rPr lang="fr-FR" dirty="0" err="1" smtClean="0"/>
              <a:t>circle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 </a:t>
            </a:r>
            <a:endParaRPr lang="en-GB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fr-FR" i="1" dirty="0" smtClean="0"/>
              <a:t>dessinez</a:t>
            </a:r>
            <a:r>
              <a:rPr lang="fr-FR" dirty="0" smtClean="0"/>
              <a:t>- </a:t>
            </a:r>
            <a:r>
              <a:rPr lang="fr-FR" dirty="0" err="1" smtClean="0"/>
              <a:t>draw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coloriez</a:t>
            </a:r>
            <a:r>
              <a:rPr lang="fr-FR" dirty="0" smtClean="0"/>
              <a:t> – </a:t>
            </a:r>
            <a:r>
              <a:rPr lang="fr-FR" dirty="0" err="1" smtClean="0"/>
              <a:t>colour</a:t>
            </a:r>
            <a:r>
              <a:rPr lang="fr-FR" dirty="0" smtClean="0"/>
              <a:t> [in] 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pour</a:t>
            </a:r>
            <a:r>
              <a:rPr lang="fr-FR" dirty="0" smtClean="0"/>
              <a:t> – for 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 </a:t>
            </a:r>
            <a:endParaRPr lang="en-GB" dirty="0" smtClean="0"/>
          </a:p>
          <a:p>
            <a:pPr>
              <a:buNone/>
            </a:pPr>
            <a:r>
              <a:rPr lang="fr-FR" b="1" dirty="0" smtClean="0"/>
              <a:t>Extra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[les couleurs] </a:t>
            </a:r>
            <a:r>
              <a:rPr lang="fr-FR" dirty="0" smtClean="0"/>
              <a:t>[</a:t>
            </a:r>
            <a:r>
              <a:rPr lang="fr-FR" dirty="0" err="1" smtClean="0"/>
              <a:t>colours</a:t>
            </a:r>
            <a:r>
              <a:rPr lang="fr-FR" dirty="0" smtClean="0"/>
              <a:t>]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grand/petit</a:t>
            </a:r>
            <a:r>
              <a:rPr lang="fr-FR" dirty="0" smtClean="0"/>
              <a:t> – </a:t>
            </a:r>
            <a:r>
              <a:rPr lang="fr-FR" dirty="0" err="1" smtClean="0"/>
              <a:t>big</a:t>
            </a:r>
            <a:r>
              <a:rPr lang="fr-FR" dirty="0" smtClean="0"/>
              <a:t>/</a:t>
            </a:r>
            <a:r>
              <a:rPr lang="fr-FR" dirty="0" err="1" smtClean="0"/>
              <a:t>small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le mur </a:t>
            </a:r>
            <a:r>
              <a:rPr lang="fr-FR" b="1" i="1" dirty="0" smtClean="0"/>
              <a:t>est</a:t>
            </a:r>
            <a:r>
              <a:rPr lang="fr-FR" i="1" dirty="0" smtClean="0"/>
              <a:t> </a:t>
            </a:r>
            <a:r>
              <a:rPr lang="fr-FR" dirty="0" smtClean="0"/>
              <a:t>– the </a:t>
            </a:r>
            <a:r>
              <a:rPr lang="fr-FR" dirty="0" err="1" smtClean="0"/>
              <a:t>wall</a:t>
            </a:r>
            <a:r>
              <a:rPr lang="fr-FR" dirty="0" smtClean="0"/>
              <a:t> </a:t>
            </a:r>
            <a:r>
              <a:rPr lang="fr-FR" b="1" dirty="0" err="1" smtClean="0"/>
              <a:t>is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les murs </a:t>
            </a:r>
            <a:r>
              <a:rPr lang="fr-FR" b="1" i="1" dirty="0" smtClean="0"/>
              <a:t>sont </a:t>
            </a:r>
            <a:r>
              <a:rPr lang="fr-FR" dirty="0" smtClean="0"/>
              <a:t>– the </a:t>
            </a:r>
            <a:r>
              <a:rPr lang="fr-FR" dirty="0" err="1" smtClean="0"/>
              <a:t>walls</a:t>
            </a:r>
            <a:r>
              <a:rPr lang="fr-FR" dirty="0" smtClean="0"/>
              <a:t> </a:t>
            </a:r>
            <a:r>
              <a:rPr lang="fr-FR" b="1" dirty="0" smtClean="0"/>
              <a:t>are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Silent final consonants e.g.</a:t>
            </a:r>
          </a:p>
          <a:p>
            <a:r>
              <a:rPr lang="en-GB" i="1" dirty="0" err="1" smtClean="0"/>
              <a:t>re</a:t>
            </a:r>
            <a:r>
              <a:rPr lang="en-GB" i="1" u="sng" dirty="0" err="1" smtClean="0"/>
              <a:t>z</a:t>
            </a:r>
            <a:r>
              <a:rPr lang="en-GB" i="1" dirty="0" smtClean="0"/>
              <a:t>, </a:t>
            </a:r>
            <a:r>
              <a:rPr lang="en-GB" i="1" dirty="0" err="1" smtClean="0"/>
              <a:t>toi</a:t>
            </a:r>
            <a:r>
              <a:rPr lang="en-GB" i="1" u="sng" dirty="0" err="1" smtClean="0"/>
              <a:t>t</a:t>
            </a:r>
            <a:r>
              <a:rPr lang="en-GB" i="1" dirty="0" smtClean="0"/>
              <a:t>, </a:t>
            </a:r>
            <a:r>
              <a:rPr lang="en-GB" i="1" dirty="0" err="1" smtClean="0"/>
              <a:t>vole</a:t>
            </a:r>
            <a:r>
              <a:rPr lang="en-GB" i="1" u="sng" dirty="0" err="1" smtClean="0"/>
              <a:t>ts</a:t>
            </a:r>
            <a:r>
              <a:rPr lang="en-GB" b="1" i="1" u="sng" dirty="0" smtClean="0"/>
              <a:t> 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 Focus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Singular</a:t>
            </a:r>
            <a:r>
              <a:rPr lang="fr-FR" dirty="0" smtClean="0"/>
              <a:t> and plural: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Le mur/les murs </a:t>
            </a:r>
            <a:endParaRPr lang="en-GB" dirty="0" smtClean="0"/>
          </a:p>
          <a:p>
            <a:pPr>
              <a:buNone/>
            </a:pPr>
            <a:r>
              <a:rPr lang="en-GB" i="1" dirty="0" smtClean="0"/>
              <a:t>La </a:t>
            </a:r>
            <a:r>
              <a:rPr lang="en-GB" i="1" dirty="0" err="1" smtClean="0"/>
              <a:t>fenêtre</a:t>
            </a:r>
            <a:r>
              <a:rPr lang="en-GB" i="1" dirty="0" smtClean="0"/>
              <a:t>/les </a:t>
            </a:r>
            <a:r>
              <a:rPr lang="en-GB" i="1" dirty="0" err="1" smtClean="0"/>
              <a:t>volets</a:t>
            </a:r>
            <a:r>
              <a:rPr lang="en-GB" i="1" dirty="0" smtClean="0"/>
              <a:t> </a:t>
            </a:r>
            <a:endParaRPr lang="en-GB" dirty="0" smtClean="0"/>
          </a:p>
          <a:p>
            <a:pPr>
              <a:buNone/>
            </a:pPr>
            <a:r>
              <a:rPr lang="en-GB" i="1" dirty="0" smtClean="0"/>
              <a:t> </a:t>
            </a:r>
            <a:r>
              <a:rPr lang="en-GB" dirty="0" smtClean="0"/>
              <a:t>NB</a:t>
            </a:r>
            <a:r>
              <a:rPr lang="en-GB" i="1" dirty="0" smtClean="0"/>
              <a:t> </a:t>
            </a:r>
            <a:r>
              <a:rPr lang="en-GB" i="1" u="sng" dirty="0" smtClean="0"/>
              <a:t>les</a:t>
            </a:r>
            <a:r>
              <a:rPr lang="en-GB" i="1" dirty="0" smtClean="0"/>
              <a:t> </a:t>
            </a:r>
            <a:r>
              <a:rPr lang="en-GB" dirty="0" smtClean="0"/>
              <a:t>is used for both masculine and </a:t>
            </a:r>
            <a:r>
              <a:rPr lang="en-GB" smtClean="0"/>
              <a:t>feminine plural</a:t>
            </a:r>
            <a:endParaRPr lang="en-GB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 Tips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GB" dirty="0" smtClean="0"/>
              <a:t>Drawing can be a very useful way of demonstrating understanding without having to write.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NB Some learners may wish to extend tasks with the addition of writing/labelling:</a:t>
            </a:r>
          </a:p>
          <a:p>
            <a:r>
              <a:rPr lang="en-GB" i="1" dirty="0" err="1" smtClean="0"/>
              <a:t>Ecrivez</a:t>
            </a:r>
            <a:r>
              <a:rPr lang="en-GB" i="1" dirty="0" smtClean="0"/>
              <a:t> </a:t>
            </a:r>
            <a:endParaRPr lang="en-GB" dirty="0" smtClean="0"/>
          </a:p>
          <a:p>
            <a:r>
              <a:rPr lang="en-GB" i="1" dirty="0" err="1" smtClean="0"/>
              <a:t>Notez</a:t>
            </a:r>
            <a:r>
              <a:rPr lang="en-GB" i="1" dirty="0" smtClean="0"/>
              <a:t> </a:t>
            </a:r>
            <a:endParaRPr lang="en-GB" dirty="0" smtClean="0"/>
          </a:p>
          <a:p>
            <a:r>
              <a:rPr lang="en-GB" i="1" dirty="0" err="1" smtClean="0"/>
              <a:t>Annotez</a:t>
            </a:r>
            <a:r>
              <a:rPr lang="en-GB" i="1" dirty="0" smtClean="0"/>
              <a:t> 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However, they should be aware that they will need to present their piece orally, speaking spontaneously, not reading out text. 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Do One Thing!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Reflect on how you could use drawing/colouring as a way of ‘testing’ understanding with your class.  Try it out and evaluate its effectiveness.</a:t>
            </a:r>
          </a:p>
          <a:p>
            <a:r>
              <a:rPr lang="en-GB" dirty="0" smtClean="0"/>
              <a:t>Think about more creative ways for children to present their work in French, including recording themselves speaking.  Investigate microphones/recordable buttons etc. from websites such as </a:t>
            </a:r>
            <a:r>
              <a:rPr lang="en-GB" dirty="0" smtClean="0">
                <a:hlinkClick r:id="rId2"/>
              </a:rPr>
              <a:t>www.</a:t>
            </a:r>
            <a:r>
              <a:rPr lang="en-GB" b="1" dirty="0" smtClean="0">
                <a:hlinkClick r:id="rId2"/>
              </a:rPr>
              <a:t>tts</a:t>
            </a:r>
            <a:r>
              <a:rPr lang="en-GB" dirty="0" smtClean="0">
                <a:hlinkClick r:id="rId2"/>
              </a:rPr>
              <a:t>-group.co.uk</a:t>
            </a:r>
            <a:r>
              <a:rPr lang="en-GB" dirty="0" smtClean="0"/>
              <a:t> </a:t>
            </a:r>
          </a:p>
          <a:p>
            <a:r>
              <a:rPr lang="en-GB" dirty="0" smtClean="0"/>
              <a:t>Practise your presentation for </a:t>
            </a:r>
            <a:r>
              <a:rPr lang="en-GB" i="1" dirty="0" err="1" smtClean="0"/>
              <a:t>mon</a:t>
            </a:r>
            <a:r>
              <a:rPr lang="en-GB" i="1" dirty="0" smtClean="0"/>
              <a:t> </a:t>
            </a:r>
            <a:r>
              <a:rPr lang="en-GB" i="1" dirty="0" err="1" smtClean="0"/>
              <a:t>immeuble</a:t>
            </a:r>
            <a:r>
              <a:rPr lang="en-GB" i="1" dirty="0" smtClean="0"/>
              <a:t> </a:t>
            </a:r>
            <a:r>
              <a:rPr lang="en-GB" i="1" dirty="0" err="1" smtClean="0"/>
              <a:t>idéal</a:t>
            </a:r>
            <a:r>
              <a:rPr lang="en-GB" i="1" smtClean="0"/>
              <a:t> 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Pictures Session 5 Summary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275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232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Let’s Enjoy Pictures – Session 5</vt:lpstr>
      <vt:lpstr>Phonics Focus</vt:lpstr>
      <vt:lpstr>Grammar Focus</vt:lpstr>
      <vt:lpstr>Teaching Tips</vt:lpstr>
      <vt:lpstr>Do One Thing!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Picture – Session 1</dc:title>
  <dc:creator>Susan</dc:creator>
  <cp:lastModifiedBy>Charlotte Johnston</cp:lastModifiedBy>
  <cp:revision>14</cp:revision>
  <dcterms:created xsi:type="dcterms:W3CDTF">2006-08-16T00:00:00Z</dcterms:created>
  <dcterms:modified xsi:type="dcterms:W3CDTF">2015-05-29T11:38:24Z</dcterms:modified>
</cp:coreProperties>
</file>