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6" r:id="rId16"/>
    <p:sldId id="270" r:id="rId17"/>
    <p:sldId id="271" r:id="rId18"/>
    <p:sldId id="287" r:id="rId19"/>
    <p:sldId id="295" r:id="rId20"/>
    <p:sldId id="272" r:id="rId21"/>
    <p:sldId id="273" r:id="rId22"/>
    <p:sldId id="294" r:id="rId23"/>
    <p:sldId id="296" r:id="rId24"/>
    <p:sldId id="274" r:id="rId25"/>
    <p:sldId id="275" r:id="rId26"/>
    <p:sldId id="293" r:id="rId27"/>
    <p:sldId id="297" r:id="rId28"/>
    <p:sldId id="276" r:id="rId29"/>
    <p:sldId id="277" r:id="rId30"/>
    <p:sldId id="292" r:id="rId31"/>
    <p:sldId id="298" r:id="rId32"/>
    <p:sldId id="278" r:id="rId33"/>
    <p:sldId id="280" r:id="rId34"/>
    <p:sldId id="291" r:id="rId35"/>
    <p:sldId id="299" r:id="rId36"/>
    <p:sldId id="279" r:id="rId37"/>
    <p:sldId id="281" r:id="rId38"/>
    <p:sldId id="290" r:id="rId39"/>
    <p:sldId id="300" r:id="rId40"/>
    <p:sldId id="282" r:id="rId41"/>
    <p:sldId id="283" r:id="rId42"/>
    <p:sldId id="288" r:id="rId43"/>
    <p:sldId id="301" r:id="rId44"/>
    <p:sldId id="284" r:id="rId45"/>
    <p:sldId id="285" r:id="rId46"/>
    <p:sldId id="289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Je </a:t>
            </a:r>
            <a:r>
              <a:rPr lang="en-GB" dirty="0" err="1" smtClean="0"/>
              <a:t>vois</a:t>
            </a:r>
            <a:r>
              <a:rPr lang="en-GB" dirty="0" smtClean="0"/>
              <a:t>….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8" name="Picture 4" descr="C:\Users\Susan\AppData\Local\Microsoft\Windows\Temporary Internet Files\Content.IE5\97IBMILL\MC9004377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556792"/>
            <a:ext cx="1854200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49213" t="12201" b="52100"/>
          <a:stretch>
            <a:fillRect/>
          </a:stretch>
        </p:blipFill>
        <p:spPr>
          <a:xfrm>
            <a:off x="611560" y="1484784"/>
            <a:ext cx="7380312" cy="46805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7504" y="3356992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d</a:t>
            </a:r>
            <a:r>
              <a:rPr lang="en-GB" sz="2800" dirty="0" smtClean="0"/>
              <a:t>es </a:t>
            </a:r>
            <a:r>
              <a:rPr lang="en-GB" sz="2800" dirty="0" err="1" smtClean="0"/>
              <a:t>vêtements</a:t>
            </a:r>
            <a:endParaRPr lang="en-GB" sz="2800" dirty="0"/>
          </a:p>
        </p:txBody>
      </p:sp>
      <p:sp>
        <p:nvSpPr>
          <p:cNvPr id="9" name="Oval 8"/>
          <p:cNvSpPr/>
          <p:nvPr/>
        </p:nvSpPr>
        <p:spPr>
          <a:xfrm>
            <a:off x="619944" y="4229472"/>
            <a:ext cx="2016224" cy="1584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31888" r="18501" b="76250"/>
          <a:stretch>
            <a:fillRect/>
          </a:stretch>
        </p:blipFill>
        <p:spPr>
          <a:xfrm>
            <a:off x="1619672" y="1700808"/>
            <a:ext cx="6264696" cy="285293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7544" y="476672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une</a:t>
            </a:r>
            <a:r>
              <a:rPr lang="en-GB" sz="2800" dirty="0" smtClean="0"/>
              <a:t> </a:t>
            </a:r>
            <a:r>
              <a:rPr lang="en-GB" sz="2800" dirty="0" err="1" smtClean="0"/>
              <a:t>antenne</a:t>
            </a:r>
            <a:endParaRPr lang="en-GB" sz="2800" dirty="0"/>
          </a:p>
        </p:txBody>
      </p:sp>
      <p:sp>
        <p:nvSpPr>
          <p:cNvPr id="5" name="Oval 4"/>
          <p:cNvSpPr/>
          <p:nvPr/>
        </p:nvSpPr>
        <p:spPr>
          <a:xfrm>
            <a:off x="2267744" y="1844824"/>
            <a:ext cx="1800200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57087" t="46451" r="5116" b="17850"/>
          <a:stretch>
            <a:fillRect/>
          </a:stretch>
        </p:blipFill>
        <p:spPr>
          <a:xfrm>
            <a:off x="2051720" y="1556792"/>
            <a:ext cx="6624736" cy="367240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88024" y="4797152"/>
            <a:ext cx="302433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u</a:t>
            </a:r>
            <a:r>
              <a:rPr lang="en-GB" sz="2800" dirty="0" smtClean="0"/>
              <a:t>n maillot de </a:t>
            </a:r>
            <a:r>
              <a:rPr lang="en-GB" sz="2800" dirty="0" err="1" smtClean="0"/>
              <a:t>bain</a:t>
            </a:r>
            <a:endParaRPr lang="en-GB" sz="2800" dirty="0"/>
          </a:p>
        </p:txBody>
      </p:sp>
      <p:sp>
        <p:nvSpPr>
          <p:cNvPr id="5" name="Oval 4"/>
          <p:cNvSpPr/>
          <p:nvPr/>
        </p:nvSpPr>
        <p:spPr>
          <a:xfrm>
            <a:off x="4499992" y="3356992"/>
            <a:ext cx="792088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57087" t="46451" r="5116" b="17850"/>
          <a:stretch>
            <a:fillRect/>
          </a:stretch>
        </p:blipFill>
        <p:spPr>
          <a:xfrm>
            <a:off x="2123728" y="1556792"/>
            <a:ext cx="6624736" cy="367240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88024" y="4797152"/>
            <a:ext cx="302433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/>
              <a:t>u</a:t>
            </a:r>
            <a:r>
              <a:rPr lang="en-GB" sz="2800" dirty="0" err="1" smtClean="0"/>
              <a:t>ne</a:t>
            </a:r>
            <a:r>
              <a:rPr lang="en-GB" sz="2800" dirty="0" smtClean="0"/>
              <a:t> serviette</a:t>
            </a:r>
            <a:endParaRPr lang="en-GB" sz="2800" dirty="0"/>
          </a:p>
        </p:txBody>
      </p:sp>
      <p:sp>
        <p:nvSpPr>
          <p:cNvPr id="5" name="Oval 4"/>
          <p:cNvSpPr/>
          <p:nvPr/>
        </p:nvSpPr>
        <p:spPr>
          <a:xfrm>
            <a:off x="3635896" y="3717032"/>
            <a:ext cx="792088" cy="1224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12203" t="64300" r="66536" b="-4199"/>
          <a:stretch>
            <a:fillRect/>
          </a:stretch>
        </p:blipFill>
        <p:spPr>
          <a:xfrm>
            <a:off x="3419872" y="980728"/>
            <a:ext cx="3816424" cy="547260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7544" y="3068960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des </a:t>
            </a:r>
            <a:r>
              <a:rPr lang="en-GB" sz="2800" dirty="0" err="1" smtClean="0"/>
              <a:t>plantes</a:t>
            </a:r>
            <a:endParaRPr lang="en-GB" sz="2800" dirty="0"/>
          </a:p>
        </p:txBody>
      </p:sp>
      <p:sp>
        <p:nvSpPr>
          <p:cNvPr id="5" name="Oval 4"/>
          <p:cNvSpPr/>
          <p:nvPr/>
        </p:nvSpPr>
        <p:spPr>
          <a:xfrm>
            <a:off x="3851920" y="2348880"/>
            <a:ext cx="2592288" cy="1800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000" dirty="0" err="1" smtClean="0"/>
              <a:t>Regardez</a:t>
            </a:r>
            <a:r>
              <a:rPr lang="en-GB" sz="6000" dirty="0" smtClean="0"/>
              <a:t> </a:t>
            </a:r>
            <a:r>
              <a:rPr lang="en-GB" sz="6000" dirty="0" err="1" smtClean="0"/>
              <a:t>bien</a:t>
            </a:r>
            <a:r>
              <a:rPr lang="en-GB" sz="6000" dirty="0" smtClean="0"/>
              <a:t>!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4" descr="C:\Users\Susan\AppData\Local\Microsoft\Windows\Temporary Internet Files\Content.IE5\97IBMILL\MC9004377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933056"/>
            <a:ext cx="1854200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7544" y="476672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u</a:t>
            </a:r>
            <a:r>
              <a:rPr lang="en-GB" sz="2800" dirty="0" smtClean="0"/>
              <a:t>n </a:t>
            </a:r>
            <a:r>
              <a:rPr lang="en-GB" sz="2800" dirty="0" err="1" smtClean="0"/>
              <a:t>immeuble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000" dirty="0" err="1" smtClean="0"/>
              <a:t>Regardez</a:t>
            </a:r>
            <a:r>
              <a:rPr lang="en-GB" sz="6000" dirty="0" smtClean="0"/>
              <a:t> </a:t>
            </a:r>
            <a:r>
              <a:rPr lang="en-GB" sz="6000" dirty="0" err="1" smtClean="0"/>
              <a:t>bien</a:t>
            </a:r>
            <a:r>
              <a:rPr lang="en-GB" sz="6000" dirty="0" smtClean="0"/>
              <a:t>!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4" descr="C:\Users\Susan\AppData\Local\Microsoft\Windows\Temporary Internet Files\Content.IE5\97IBMILL\MC9004377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933056"/>
            <a:ext cx="1854200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7544" y="476672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u</a:t>
            </a:r>
            <a:r>
              <a:rPr lang="en-GB" sz="2800" dirty="0" smtClean="0"/>
              <a:t>n </a:t>
            </a:r>
            <a:r>
              <a:rPr lang="en-GB" sz="2800" dirty="0" err="1" smtClean="0"/>
              <a:t>immeuble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64174" t="66400" r="28739" b="17850"/>
          <a:stretch>
            <a:fillRect/>
          </a:stretch>
        </p:blipFill>
        <p:spPr>
          <a:xfrm>
            <a:off x="5004048" y="2780928"/>
            <a:ext cx="1656184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64174" t="66400" r="28739" b="17850"/>
          <a:stretch>
            <a:fillRect/>
          </a:stretch>
        </p:blipFill>
        <p:spPr>
          <a:xfrm>
            <a:off x="5004048" y="2780928"/>
            <a:ext cx="1656184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64174" t="66400" r="28739" b="17850"/>
          <a:stretch>
            <a:fillRect/>
          </a:stretch>
        </p:blipFill>
        <p:spPr>
          <a:xfrm>
            <a:off x="5004048" y="2780928"/>
            <a:ext cx="1656184" cy="237626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47664" y="3356992"/>
            <a:ext cx="302433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/>
              <a:t>u</a:t>
            </a:r>
            <a:r>
              <a:rPr lang="en-GB" sz="2800" dirty="0" err="1" smtClean="0"/>
              <a:t>ne</a:t>
            </a:r>
            <a:r>
              <a:rPr lang="en-GB" sz="2800" dirty="0" smtClean="0"/>
              <a:t> serviette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000" dirty="0" err="1" smtClean="0"/>
              <a:t>Regardez</a:t>
            </a:r>
            <a:r>
              <a:rPr lang="en-GB" sz="6000" dirty="0" smtClean="0"/>
              <a:t> </a:t>
            </a:r>
            <a:r>
              <a:rPr lang="en-GB" sz="6000" dirty="0" err="1" smtClean="0"/>
              <a:t>bien</a:t>
            </a:r>
            <a:r>
              <a:rPr lang="en-GB" sz="6000" dirty="0" smtClean="0"/>
              <a:t>!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4" descr="C:\Users\Susan\AppData\Local\Microsoft\Windows\Temporary Internet Files\Content.IE5\97IBMILL\MC9004377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933056"/>
            <a:ext cx="1854200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13808" t="74800" r="68542" b="12601"/>
          <a:stretch>
            <a:fillRect/>
          </a:stretch>
        </p:blipFill>
        <p:spPr>
          <a:xfrm>
            <a:off x="2771800" y="1484784"/>
            <a:ext cx="4104456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13808" t="74800" r="68542" b="12601"/>
          <a:stretch>
            <a:fillRect/>
          </a:stretch>
        </p:blipFill>
        <p:spPr>
          <a:xfrm>
            <a:off x="2771800" y="1484784"/>
            <a:ext cx="4104456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13808" t="74800" r="68542" b="12601"/>
          <a:stretch>
            <a:fillRect/>
          </a:stretch>
        </p:blipFill>
        <p:spPr>
          <a:xfrm>
            <a:off x="2771800" y="1484784"/>
            <a:ext cx="4104456" cy="244827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71800" y="4149080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des </a:t>
            </a:r>
            <a:r>
              <a:rPr lang="en-GB" sz="2800" dirty="0" err="1" smtClean="0"/>
              <a:t>plantes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000" dirty="0" err="1" smtClean="0"/>
              <a:t>Regardez</a:t>
            </a:r>
            <a:r>
              <a:rPr lang="en-GB" sz="6000" dirty="0" smtClean="0"/>
              <a:t> </a:t>
            </a:r>
            <a:r>
              <a:rPr lang="en-GB" sz="6000" dirty="0" err="1" smtClean="0"/>
              <a:t>bien</a:t>
            </a:r>
            <a:r>
              <a:rPr lang="en-GB" sz="6000" dirty="0" smtClean="0"/>
              <a:t>!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4" descr="C:\Users\Susan\AppData\Local\Microsoft\Windows\Temporary Internet Files\Content.IE5\97IBMILL\MC9004377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933056"/>
            <a:ext cx="1854200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66556" t="29776" r="26011" b="57592"/>
          <a:stretch>
            <a:fillRect/>
          </a:stretch>
        </p:blipFill>
        <p:spPr>
          <a:xfrm>
            <a:off x="3203848" y="1628800"/>
            <a:ext cx="2664296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66556" t="29776" r="26011" b="57592"/>
          <a:stretch>
            <a:fillRect/>
          </a:stretch>
        </p:blipFill>
        <p:spPr>
          <a:xfrm>
            <a:off x="3203848" y="1628800"/>
            <a:ext cx="2664296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49213" t="12201" b="52100"/>
          <a:stretch>
            <a:fillRect/>
          </a:stretch>
        </p:blipFill>
        <p:spPr>
          <a:xfrm>
            <a:off x="4499992" y="836712"/>
            <a:ext cx="4644008" cy="244827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7544" y="476672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u</a:t>
            </a:r>
            <a:r>
              <a:rPr lang="en-GB" sz="2800" dirty="0" smtClean="0"/>
              <a:t>n </a:t>
            </a:r>
            <a:r>
              <a:rPr lang="en-GB" sz="2800" dirty="0" err="1" smtClean="0"/>
              <a:t>appartement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66556" t="29776" r="26011" b="57592"/>
          <a:stretch>
            <a:fillRect/>
          </a:stretch>
        </p:blipFill>
        <p:spPr>
          <a:xfrm>
            <a:off x="3203848" y="1628800"/>
            <a:ext cx="2664296" cy="36724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355976" y="5445224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/>
              <a:t>u</a:t>
            </a:r>
            <a:r>
              <a:rPr lang="en-GB" sz="2800" dirty="0" err="1" smtClean="0"/>
              <a:t>ne</a:t>
            </a:r>
            <a:r>
              <a:rPr lang="en-GB" sz="2800" dirty="0" smtClean="0"/>
              <a:t> chaise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000" dirty="0" err="1" smtClean="0"/>
              <a:t>Regardez</a:t>
            </a:r>
            <a:r>
              <a:rPr lang="en-GB" sz="6000" dirty="0" smtClean="0"/>
              <a:t> </a:t>
            </a:r>
            <a:r>
              <a:rPr lang="en-GB" sz="6000" dirty="0" err="1" smtClean="0"/>
              <a:t>bien</a:t>
            </a:r>
            <a:r>
              <a:rPr lang="en-GB" sz="6000" dirty="0" smtClean="0"/>
              <a:t>!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4" descr="C:\Users\Susan\AppData\Local\Microsoft\Windows\Temporary Internet Files\Content.IE5\97IBMILL\MC9004377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933056"/>
            <a:ext cx="1854200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49213" t="31424" r="37408" b="55944"/>
          <a:stretch>
            <a:fillRect/>
          </a:stretch>
        </p:blipFill>
        <p:spPr>
          <a:xfrm>
            <a:off x="611560" y="1628800"/>
            <a:ext cx="6408712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49213" t="31424" r="37408" b="55944"/>
          <a:stretch>
            <a:fillRect/>
          </a:stretch>
        </p:blipFill>
        <p:spPr>
          <a:xfrm>
            <a:off x="611560" y="1628800"/>
            <a:ext cx="6408712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49213" t="31424" r="37408" b="55944"/>
          <a:stretch>
            <a:fillRect/>
          </a:stretch>
        </p:blipFill>
        <p:spPr>
          <a:xfrm>
            <a:off x="611560" y="1628800"/>
            <a:ext cx="6408712" cy="403244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39752" y="836712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d</a:t>
            </a:r>
            <a:r>
              <a:rPr lang="en-GB" sz="2800" dirty="0" smtClean="0"/>
              <a:t>es </a:t>
            </a:r>
            <a:r>
              <a:rPr lang="en-GB" sz="2800" dirty="0" err="1" smtClean="0"/>
              <a:t>vêtements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000" dirty="0" err="1" smtClean="0"/>
              <a:t>Regardez</a:t>
            </a:r>
            <a:r>
              <a:rPr lang="en-GB" sz="6000" dirty="0" smtClean="0"/>
              <a:t> </a:t>
            </a:r>
            <a:r>
              <a:rPr lang="en-GB" sz="6000" dirty="0" err="1" smtClean="0"/>
              <a:t>bien</a:t>
            </a:r>
            <a:r>
              <a:rPr lang="en-GB" sz="6000" dirty="0" smtClean="0"/>
              <a:t>!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4" descr="C:\Users\Susan\AppData\Local\Microsoft\Windows\Temporary Internet Files\Content.IE5\97IBMILL\MC9004377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933056"/>
            <a:ext cx="1854200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63583" t="35268" r="31462" b="57043"/>
          <a:stretch>
            <a:fillRect/>
          </a:stretch>
        </p:blipFill>
        <p:spPr>
          <a:xfrm>
            <a:off x="2699792" y="2132856"/>
            <a:ext cx="3168352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63583" t="35268" r="31462" b="57043"/>
          <a:stretch>
            <a:fillRect/>
          </a:stretch>
        </p:blipFill>
        <p:spPr>
          <a:xfrm>
            <a:off x="2771800" y="2060848"/>
            <a:ext cx="3168352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63583" t="35268" r="31462" b="57043"/>
          <a:stretch>
            <a:fillRect/>
          </a:stretch>
        </p:blipFill>
        <p:spPr>
          <a:xfrm>
            <a:off x="2771800" y="2060848"/>
            <a:ext cx="3168352" cy="34563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43808" y="836712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/>
              <a:t>u</a:t>
            </a:r>
            <a:r>
              <a:rPr lang="en-GB" sz="2800" dirty="0" err="1" smtClean="0"/>
              <a:t>ne</a:t>
            </a:r>
            <a:r>
              <a:rPr lang="en-GB" sz="2800" dirty="0" smtClean="0"/>
              <a:t> table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000" dirty="0" err="1" smtClean="0"/>
              <a:t>Regardez</a:t>
            </a:r>
            <a:r>
              <a:rPr lang="en-GB" sz="6000" dirty="0" smtClean="0"/>
              <a:t> </a:t>
            </a:r>
            <a:r>
              <a:rPr lang="en-GB" sz="6000" dirty="0" err="1" smtClean="0"/>
              <a:t>bien</a:t>
            </a:r>
            <a:r>
              <a:rPr lang="en-GB" sz="6000" dirty="0" smtClean="0"/>
              <a:t>!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4" descr="C:\Users\Susan\AppData\Local\Microsoft\Windows\Temporary Internet Files\Content.IE5\97IBMILL\MC9004377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933056"/>
            <a:ext cx="1854200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31888" r="18501" b="76250"/>
          <a:stretch>
            <a:fillRect/>
          </a:stretch>
        </p:blipFill>
        <p:spPr>
          <a:xfrm>
            <a:off x="2915816" y="0"/>
            <a:ext cx="4536504" cy="1628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7544" y="476672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u</a:t>
            </a:r>
            <a:r>
              <a:rPr lang="en-GB" sz="2800" dirty="0" smtClean="0"/>
              <a:t>n </a:t>
            </a:r>
            <a:r>
              <a:rPr lang="en-GB" sz="2800" dirty="0" err="1" smtClean="0"/>
              <a:t>appartement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37020" r="46443" b="83815"/>
          <a:stretch>
            <a:fillRect/>
          </a:stretch>
        </p:blipFill>
        <p:spPr>
          <a:xfrm>
            <a:off x="2339752" y="1484784"/>
            <a:ext cx="4680520" cy="4104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37020" r="46443" b="83815"/>
          <a:stretch>
            <a:fillRect/>
          </a:stretch>
        </p:blipFill>
        <p:spPr>
          <a:xfrm>
            <a:off x="2339752" y="1484784"/>
            <a:ext cx="4680520" cy="4104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37020" r="46443" b="83815"/>
          <a:stretch>
            <a:fillRect/>
          </a:stretch>
        </p:blipFill>
        <p:spPr>
          <a:xfrm>
            <a:off x="2339752" y="1484784"/>
            <a:ext cx="4680520" cy="410445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7544" y="476672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une</a:t>
            </a:r>
            <a:r>
              <a:rPr lang="en-GB" sz="2800" dirty="0" smtClean="0"/>
              <a:t> </a:t>
            </a:r>
            <a:r>
              <a:rPr lang="en-GB" sz="2800" dirty="0" err="1" smtClean="0"/>
              <a:t>antenne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000" dirty="0" err="1" smtClean="0"/>
              <a:t>Regardez</a:t>
            </a:r>
            <a:r>
              <a:rPr lang="en-GB" sz="6000" dirty="0" smtClean="0"/>
              <a:t> </a:t>
            </a:r>
            <a:r>
              <a:rPr lang="en-GB" sz="6000" dirty="0" err="1" smtClean="0"/>
              <a:t>bien</a:t>
            </a:r>
            <a:r>
              <a:rPr lang="en-GB" sz="6000" dirty="0" smtClean="0"/>
              <a:t>!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4" descr="C:\Users\Susan\AppData\Local\Microsoft\Windows\Temporary Internet Files\Content.IE5\97IBMILL\MC9004377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933056"/>
            <a:ext cx="1854200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71466" t="64650" r="24836" b="29050"/>
          <a:stretch>
            <a:fillRect/>
          </a:stretch>
        </p:blipFill>
        <p:spPr>
          <a:xfrm>
            <a:off x="4572000" y="3861048"/>
            <a:ext cx="1152128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71466" t="64650" r="24836" b="29050"/>
          <a:stretch>
            <a:fillRect/>
          </a:stretch>
        </p:blipFill>
        <p:spPr>
          <a:xfrm>
            <a:off x="4572000" y="3861048"/>
            <a:ext cx="1152128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71466" t="64650" r="24836" b="29050"/>
          <a:stretch>
            <a:fillRect/>
          </a:stretch>
        </p:blipFill>
        <p:spPr>
          <a:xfrm>
            <a:off x="4572000" y="3861048"/>
            <a:ext cx="1152128" cy="108012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79912" y="2420888"/>
            <a:ext cx="302433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u</a:t>
            </a:r>
            <a:r>
              <a:rPr lang="en-GB" sz="2800" dirty="0" smtClean="0"/>
              <a:t>n maillot de </a:t>
            </a:r>
            <a:r>
              <a:rPr lang="en-GB" sz="2800" dirty="0" err="1" smtClean="0"/>
              <a:t>bain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34251" t="78349" r="47638" b="-2099"/>
          <a:stretch>
            <a:fillRect/>
          </a:stretch>
        </p:blipFill>
        <p:spPr>
          <a:xfrm>
            <a:off x="3131840" y="5229200"/>
            <a:ext cx="1656184" cy="1628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7544" y="476672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u</a:t>
            </a:r>
            <a:r>
              <a:rPr lang="en-GB" sz="2800" dirty="0" smtClean="0"/>
              <a:t>n </a:t>
            </a:r>
            <a:r>
              <a:rPr lang="en-GB" sz="2800" dirty="0" err="1" smtClean="0"/>
              <a:t>appartement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57087" t="46451" r="5116" b="17850"/>
          <a:stretch>
            <a:fillRect/>
          </a:stretch>
        </p:blipFill>
        <p:spPr>
          <a:xfrm>
            <a:off x="5220072" y="2780928"/>
            <a:ext cx="3456384" cy="244827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7544" y="476672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u</a:t>
            </a:r>
            <a:r>
              <a:rPr lang="en-GB" sz="2800" dirty="0" smtClean="0"/>
              <a:t>n </a:t>
            </a:r>
            <a:r>
              <a:rPr lang="en-GB" sz="2800" dirty="0" err="1" smtClean="0"/>
              <a:t>appartement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12203" t="64300" r="66536" b="-4199"/>
          <a:stretch>
            <a:fillRect/>
          </a:stretch>
        </p:blipFill>
        <p:spPr>
          <a:xfrm>
            <a:off x="1115616" y="4005064"/>
            <a:ext cx="1944216" cy="273630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7544" y="476672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u</a:t>
            </a:r>
            <a:r>
              <a:rPr lang="en-GB" sz="2800" dirty="0" smtClean="0"/>
              <a:t>n </a:t>
            </a:r>
            <a:r>
              <a:rPr lang="en-GB" sz="2800" dirty="0" err="1" smtClean="0"/>
              <a:t>appartement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49213" t="12201" b="52100"/>
          <a:stretch>
            <a:fillRect/>
          </a:stretch>
        </p:blipFill>
        <p:spPr>
          <a:xfrm>
            <a:off x="611560" y="1484784"/>
            <a:ext cx="7380312" cy="468052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355976" y="3789040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/>
              <a:t>u</a:t>
            </a:r>
            <a:r>
              <a:rPr lang="en-GB" sz="2800" dirty="0" err="1" smtClean="0"/>
              <a:t>ne</a:t>
            </a:r>
            <a:r>
              <a:rPr lang="en-GB" sz="2800" dirty="0" smtClean="0"/>
              <a:t> chaise</a:t>
            </a:r>
            <a:endParaRPr lang="en-GB" sz="2800" dirty="0"/>
          </a:p>
        </p:txBody>
      </p:sp>
      <p:sp>
        <p:nvSpPr>
          <p:cNvPr id="7" name="Oval 6"/>
          <p:cNvSpPr/>
          <p:nvPr/>
        </p:nvSpPr>
        <p:spPr>
          <a:xfrm>
            <a:off x="3131840" y="3861048"/>
            <a:ext cx="1224136" cy="1584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7691.JPG"/>
          <p:cNvPicPr/>
          <p:nvPr/>
        </p:nvPicPr>
        <p:blipFill>
          <a:blip r:embed="rId2" cstate="print"/>
          <a:srcRect l="49213" t="12201" b="52100"/>
          <a:stretch>
            <a:fillRect/>
          </a:stretch>
        </p:blipFill>
        <p:spPr>
          <a:xfrm>
            <a:off x="611560" y="1484784"/>
            <a:ext cx="7380312" cy="46805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35896" y="5229200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/>
              <a:t>u</a:t>
            </a:r>
            <a:r>
              <a:rPr lang="en-GB" sz="2800" dirty="0" err="1" smtClean="0"/>
              <a:t>ne</a:t>
            </a:r>
            <a:r>
              <a:rPr lang="en-GB" sz="2800" dirty="0" smtClean="0"/>
              <a:t> table</a:t>
            </a:r>
            <a:endParaRPr lang="en-GB" sz="2800" dirty="0"/>
          </a:p>
        </p:txBody>
      </p:sp>
      <p:sp>
        <p:nvSpPr>
          <p:cNvPr id="10" name="Oval 9"/>
          <p:cNvSpPr/>
          <p:nvPr/>
        </p:nvSpPr>
        <p:spPr>
          <a:xfrm>
            <a:off x="2483768" y="4725144"/>
            <a:ext cx="1152128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73</Words>
  <Application>Microsoft Office PowerPoint</Application>
  <PresentationFormat>On-screen Show (4:3)</PresentationFormat>
  <Paragraphs>30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9" baseType="lpstr">
      <vt:lpstr>Arial</vt:lpstr>
      <vt:lpstr>Calibri</vt:lpstr>
      <vt:lpstr>Office Theme</vt:lpstr>
      <vt:lpstr>Je vois….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Regardez bien!</vt:lpstr>
      <vt:lpstr>PowerPoint Presentation</vt:lpstr>
      <vt:lpstr>PowerPoint Presentation</vt:lpstr>
      <vt:lpstr>PowerPoint Presentation</vt:lpstr>
      <vt:lpstr>Regardez bien!</vt:lpstr>
      <vt:lpstr>PowerPoint Presentation</vt:lpstr>
      <vt:lpstr>PowerPoint Presentation</vt:lpstr>
      <vt:lpstr>PowerPoint Presentation</vt:lpstr>
      <vt:lpstr>Regardez bien!</vt:lpstr>
      <vt:lpstr>PowerPoint Presentation</vt:lpstr>
      <vt:lpstr>PowerPoint Presentation</vt:lpstr>
      <vt:lpstr>PowerPoint Presentation</vt:lpstr>
      <vt:lpstr>Regardez bien!</vt:lpstr>
      <vt:lpstr>PowerPoint Presentation</vt:lpstr>
      <vt:lpstr>PowerPoint Presentation</vt:lpstr>
      <vt:lpstr>PowerPoint Presentation</vt:lpstr>
      <vt:lpstr>Regardez bien!</vt:lpstr>
      <vt:lpstr>PowerPoint Presentation</vt:lpstr>
      <vt:lpstr>PowerPoint Presentation</vt:lpstr>
      <vt:lpstr>PowerPoint Presentation</vt:lpstr>
      <vt:lpstr>Regardez bien!</vt:lpstr>
      <vt:lpstr>PowerPoint Presentation</vt:lpstr>
      <vt:lpstr>PowerPoint Presentation</vt:lpstr>
      <vt:lpstr>PowerPoint Presentation</vt:lpstr>
      <vt:lpstr>Regardez bien!</vt:lpstr>
      <vt:lpstr>PowerPoint Presentation</vt:lpstr>
      <vt:lpstr>PowerPoint Presentation</vt:lpstr>
      <vt:lpstr>PowerPoint Presentation</vt:lpstr>
      <vt:lpstr>Regardez bien!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Susan</dc:creator>
  <cp:lastModifiedBy>Charlotte Johnston</cp:lastModifiedBy>
  <cp:revision>18</cp:revision>
  <dcterms:created xsi:type="dcterms:W3CDTF">2014-02-24T12:06:05Z</dcterms:created>
  <dcterms:modified xsi:type="dcterms:W3CDTF">2015-05-29T11:22:15Z</dcterms:modified>
</cp:coreProperties>
</file>