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691EC-DA45-4EDA-B165-6D501F99DBE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C3FB5-F60D-4C3B-9F09-EBB3F04E4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La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Géométrie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 </a:t>
            </a:r>
            <a:r>
              <a:rPr lang="en-GB" dirty="0" err="1" smtClean="0"/>
              <a:t>carré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979712" y="1700808"/>
            <a:ext cx="5040560" cy="4824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 rectangle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1628800"/>
            <a:ext cx="7272808" cy="4824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 </a:t>
            </a:r>
            <a:r>
              <a:rPr lang="en-GB" dirty="0" err="1" smtClean="0"/>
              <a:t>cercle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483768" y="1772816"/>
            <a:ext cx="4176464" cy="4104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 triangle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2339752" y="1556792"/>
            <a:ext cx="4752528" cy="45365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Comic Sans MS</vt:lpstr>
      <vt:lpstr>Office Theme</vt:lpstr>
      <vt:lpstr>La Géométrie</vt:lpstr>
      <vt:lpstr>Un carré</vt:lpstr>
      <vt:lpstr>Un rectangle</vt:lpstr>
      <vt:lpstr>Un cercle</vt:lpstr>
      <vt:lpstr>Un triangle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Géométrie</dc:title>
  <dc:creator>Susan</dc:creator>
  <cp:lastModifiedBy>Charlotte Johnston</cp:lastModifiedBy>
  <cp:revision>3</cp:revision>
  <dcterms:created xsi:type="dcterms:W3CDTF">2014-02-25T02:08:44Z</dcterms:created>
  <dcterms:modified xsi:type="dcterms:W3CDTF">2015-05-29T11:37:01Z</dcterms:modified>
</cp:coreProperties>
</file>