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294CE-73B9-41B7-9639-4E2766D4ECCF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E54C4-5E70-4531-BE12-32537258D00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Qui </a:t>
            </a:r>
            <a:r>
              <a:rPr lang="en-GB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habite</a:t>
            </a:r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ici</a:t>
            </a:r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?</a:t>
            </a:r>
            <a:endParaRPr lang="en-GB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11960" y="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0" name="Rectangle 9"/>
          <p:cNvSpPr/>
          <p:nvPr/>
        </p:nvSpPr>
        <p:spPr>
          <a:xfrm>
            <a:off x="5508104" y="1556792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1" name="Rectangle 10"/>
          <p:cNvSpPr/>
          <p:nvPr/>
        </p:nvSpPr>
        <p:spPr>
          <a:xfrm>
            <a:off x="5580112" y="3501008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13" name="Rectangle 12"/>
          <p:cNvSpPr/>
          <p:nvPr/>
        </p:nvSpPr>
        <p:spPr>
          <a:xfrm>
            <a:off x="1763688" y="486916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11960" y="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08104" y="1556792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580112" y="3501008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63688" y="4869160"/>
            <a:ext cx="86409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?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12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Comic Sans MS</vt:lpstr>
      <vt:lpstr>Office Theme</vt:lpstr>
      <vt:lpstr>Qui habite ici?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</dc:creator>
  <cp:lastModifiedBy>Charlotte Johnston</cp:lastModifiedBy>
  <cp:revision>11</cp:revision>
  <dcterms:created xsi:type="dcterms:W3CDTF">2014-02-24T14:23:06Z</dcterms:created>
  <dcterms:modified xsi:type="dcterms:W3CDTF">2015-05-29T11:23:15Z</dcterms:modified>
</cp:coreProperties>
</file>