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90" y="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rdreference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pictures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2 Summary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852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Let’s Enjoy Pictures – Session 2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fr-FR" i="1" dirty="0" smtClean="0"/>
              <a:t>Que fait-il/elle? </a:t>
            </a:r>
            <a:r>
              <a:rPr lang="fr-FR" dirty="0" smtClean="0"/>
              <a:t>–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doing</a:t>
            </a:r>
            <a:r>
              <a:rPr lang="fr-FR" dirty="0" smtClean="0"/>
              <a:t>?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 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il/elle travaille </a:t>
            </a:r>
            <a:r>
              <a:rPr lang="fr-FR" dirty="0" smtClean="0"/>
              <a:t>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working</a:t>
            </a:r>
            <a:r>
              <a:rPr lang="fr-FR" dirty="0" smtClean="0"/>
              <a:t>/</a:t>
            </a:r>
            <a:r>
              <a:rPr lang="fr-FR" dirty="0" err="1" smtClean="0"/>
              <a:t>works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il/elle chante 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singing</a:t>
            </a:r>
            <a:r>
              <a:rPr lang="fr-FR" dirty="0" smtClean="0"/>
              <a:t>/</a:t>
            </a:r>
            <a:r>
              <a:rPr lang="fr-FR" dirty="0" err="1" smtClean="0"/>
              <a:t>sings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il/elle dort –</a:t>
            </a:r>
            <a:r>
              <a:rPr lang="fr-FR" dirty="0" smtClean="0"/>
              <a:t>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sleeping/</a:t>
            </a:r>
            <a:r>
              <a:rPr lang="fr-FR" dirty="0" err="1" smtClean="0"/>
              <a:t>sleeps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il/elle dessine </a:t>
            </a:r>
            <a:r>
              <a:rPr lang="fr-FR" dirty="0" smtClean="0"/>
              <a:t>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drawing</a:t>
            </a:r>
            <a:r>
              <a:rPr lang="fr-FR" dirty="0" smtClean="0"/>
              <a:t>/</a:t>
            </a:r>
            <a:r>
              <a:rPr lang="fr-FR" dirty="0" err="1" smtClean="0"/>
              <a:t>draws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il/elle nage 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swimming</a:t>
            </a:r>
            <a:r>
              <a:rPr lang="fr-FR" dirty="0" smtClean="0"/>
              <a:t>/</a:t>
            </a:r>
            <a:r>
              <a:rPr lang="fr-FR" dirty="0" err="1" smtClean="0"/>
              <a:t>swims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il/elle jardine </a:t>
            </a:r>
            <a:r>
              <a:rPr lang="fr-FR" dirty="0" smtClean="0"/>
              <a:t>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gardening</a:t>
            </a:r>
            <a:r>
              <a:rPr lang="fr-FR" dirty="0" smtClean="0"/>
              <a:t>/</a:t>
            </a:r>
            <a:r>
              <a:rPr lang="fr-FR" dirty="0" err="1" smtClean="0"/>
              <a:t>gardens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il/elle mange </a:t>
            </a:r>
            <a:r>
              <a:rPr lang="fr-FR" dirty="0" smtClean="0"/>
              <a:t>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eating</a:t>
            </a:r>
            <a:r>
              <a:rPr lang="fr-FR" dirty="0" smtClean="0"/>
              <a:t>/</a:t>
            </a:r>
            <a:r>
              <a:rPr lang="fr-FR" dirty="0" err="1" smtClean="0"/>
              <a:t>eats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il/elle prépare à manger </a:t>
            </a:r>
            <a:r>
              <a:rPr lang="fr-FR" dirty="0" smtClean="0"/>
              <a:t>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preparing</a:t>
            </a:r>
            <a:r>
              <a:rPr lang="fr-FR" dirty="0" smtClean="0"/>
              <a:t>/</a:t>
            </a:r>
            <a:r>
              <a:rPr lang="fr-FR" dirty="0" err="1" smtClean="0"/>
              <a:t>prepares</a:t>
            </a:r>
            <a:r>
              <a:rPr lang="fr-FR" dirty="0" smtClean="0"/>
              <a:t> </a:t>
            </a:r>
            <a:r>
              <a:rPr lang="fr-FR" dirty="0" err="1" smtClean="0"/>
              <a:t>food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il/elle regarde la télé </a:t>
            </a:r>
            <a:r>
              <a:rPr lang="fr-FR" dirty="0" smtClean="0"/>
              <a:t>–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watching</a:t>
            </a:r>
            <a:r>
              <a:rPr lang="fr-FR" dirty="0" smtClean="0"/>
              <a:t>/</a:t>
            </a:r>
            <a:r>
              <a:rPr lang="fr-FR" dirty="0" err="1" smtClean="0"/>
              <a:t>watches</a:t>
            </a:r>
            <a:r>
              <a:rPr lang="fr-FR" dirty="0" smtClean="0"/>
              <a:t> the tv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 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Que fait-il/elle dans la vie? </a:t>
            </a:r>
            <a:r>
              <a:rPr lang="fr-FR" dirty="0" smtClean="0"/>
              <a:t>–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does</a:t>
            </a:r>
            <a:r>
              <a:rPr lang="fr-FR" dirty="0" smtClean="0"/>
              <a:t>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do for a living?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fr-FR" b="1" i="1" dirty="0" smtClean="0"/>
              <a:t>Les professions/les métiers: </a:t>
            </a:r>
            <a:r>
              <a:rPr lang="fr-FR" b="1" dirty="0" smtClean="0"/>
              <a:t>professions/jobs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artiste - </a:t>
            </a:r>
            <a:r>
              <a:rPr lang="fr-FR" dirty="0" err="1" smtClean="0"/>
              <a:t>artist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professeur </a:t>
            </a:r>
            <a:r>
              <a:rPr lang="fr-FR" dirty="0" smtClean="0"/>
              <a:t>- </a:t>
            </a:r>
            <a:r>
              <a:rPr lang="fr-FR" dirty="0" err="1" smtClean="0"/>
              <a:t>teacher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docteur - </a:t>
            </a:r>
            <a:r>
              <a:rPr lang="fr-FR" dirty="0" err="1" smtClean="0"/>
              <a:t>doctor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jardinier - </a:t>
            </a:r>
            <a:r>
              <a:rPr lang="fr-FR" dirty="0" err="1" smtClean="0"/>
              <a:t>gardener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chanteur/chanteuse </a:t>
            </a:r>
            <a:r>
              <a:rPr lang="fr-FR" dirty="0" smtClean="0"/>
              <a:t>– singer (male/</a:t>
            </a:r>
            <a:r>
              <a:rPr lang="fr-FR" dirty="0" err="1" smtClean="0"/>
              <a:t>female</a:t>
            </a:r>
            <a:r>
              <a:rPr lang="fr-FR" dirty="0" smtClean="0"/>
              <a:t>)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chef de cuisine – </a:t>
            </a:r>
            <a:r>
              <a:rPr lang="fr-FR" dirty="0" err="1" smtClean="0"/>
              <a:t>cook</a:t>
            </a:r>
            <a:r>
              <a:rPr lang="fr-FR" dirty="0" smtClean="0"/>
              <a:t>/chef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 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en ville </a:t>
            </a:r>
            <a:r>
              <a:rPr lang="fr-FR" dirty="0" smtClean="0"/>
              <a:t>– in </a:t>
            </a:r>
            <a:r>
              <a:rPr lang="fr-FR" dirty="0" err="1" smtClean="0"/>
              <a:t>town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à la maison </a:t>
            </a:r>
            <a:r>
              <a:rPr lang="fr-FR" dirty="0" smtClean="0"/>
              <a:t>– </a:t>
            </a:r>
            <a:r>
              <a:rPr lang="fr-FR" dirty="0" err="1" smtClean="0"/>
              <a:t>at</a:t>
            </a:r>
            <a:r>
              <a:rPr lang="fr-FR" dirty="0" smtClean="0"/>
              <a:t> home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à l’école –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school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à l’hôpital</a:t>
            </a:r>
            <a:r>
              <a:rPr lang="fr-FR" dirty="0" smtClean="0"/>
              <a:t> – in </a:t>
            </a:r>
            <a:r>
              <a:rPr lang="fr-FR" dirty="0" err="1" smtClean="0"/>
              <a:t>hospital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 </a:t>
            </a:r>
            <a:endParaRPr lang="en-GB" dirty="0" smtClean="0"/>
          </a:p>
          <a:p>
            <a:pPr>
              <a:buNone/>
            </a:pPr>
            <a:r>
              <a:rPr lang="fr-FR" b="1" dirty="0" err="1" smtClean="0"/>
              <a:t>Classroom</a:t>
            </a:r>
            <a:r>
              <a:rPr lang="fr-FR" b="1" dirty="0" smtClean="0"/>
              <a:t> </a:t>
            </a:r>
            <a:r>
              <a:rPr lang="fr-FR" b="1" dirty="0" err="1" smtClean="0"/>
              <a:t>language</a:t>
            </a:r>
            <a:r>
              <a:rPr lang="fr-FR" b="1" dirty="0" smtClean="0"/>
              <a:t>: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travaillez à deux </a:t>
            </a:r>
            <a:r>
              <a:rPr lang="fr-FR" dirty="0" smtClean="0"/>
              <a:t>– </a:t>
            </a:r>
            <a:r>
              <a:rPr lang="fr-FR" dirty="0" err="1" smtClean="0"/>
              <a:t>work</a:t>
            </a:r>
            <a:r>
              <a:rPr lang="fr-FR" dirty="0" smtClean="0"/>
              <a:t> in pairs/</a:t>
            </a:r>
            <a:r>
              <a:rPr lang="fr-FR" dirty="0" err="1" smtClean="0"/>
              <a:t>twos</a:t>
            </a:r>
            <a:endParaRPr lang="en-GB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Phonics Focus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dirty="0" err="1" smtClean="0"/>
              <a:t>Phonics</a:t>
            </a:r>
            <a:r>
              <a:rPr lang="fr-FR" b="1" dirty="0" smtClean="0"/>
              <a:t> focus</a:t>
            </a:r>
            <a:endParaRPr lang="en-GB" dirty="0" smtClean="0"/>
          </a:p>
          <a:p>
            <a:pPr>
              <a:buNone/>
            </a:pPr>
            <a:r>
              <a:rPr lang="fr-FR" i="1" dirty="0" err="1" smtClean="0"/>
              <a:t>Qu</a:t>
            </a:r>
            <a:r>
              <a:rPr lang="fr-FR" i="1" dirty="0" smtClean="0"/>
              <a:t> </a:t>
            </a:r>
            <a:endParaRPr lang="en-GB" dirty="0" smtClean="0"/>
          </a:p>
          <a:p>
            <a:pPr>
              <a:buNone/>
            </a:pPr>
            <a:r>
              <a:rPr lang="en-GB" i="1" dirty="0" smtClean="0"/>
              <a:t>(qui/</a:t>
            </a:r>
            <a:r>
              <a:rPr lang="en-GB" i="1" dirty="0" err="1" smtClean="0"/>
              <a:t>que</a:t>
            </a:r>
            <a:r>
              <a:rPr lang="en-GB" i="1" dirty="0" smtClean="0"/>
              <a:t>/</a:t>
            </a:r>
            <a:r>
              <a:rPr lang="en-GB" i="1" dirty="0" err="1" smtClean="0"/>
              <a:t>qu</a:t>
            </a:r>
            <a:r>
              <a:rPr lang="en-GB" i="1" dirty="0" smtClean="0"/>
              <a:t>’)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Grammar Focus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when talking about jobs in French, the article is omitted: </a:t>
            </a:r>
            <a:r>
              <a:rPr lang="fr-FR" i="1" dirty="0" smtClean="0"/>
              <a:t>elle est professeur </a:t>
            </a:r>
            <a:r>
              <a:rPr lang="fr-FR" dirty="0" smtClean="0"/>
              <a:t>= 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teacher</a:t>
            </a:r>
            <a:endParaRPr lang="en-GB" dirty="0" smtClean="0"/>
          </a:p>
          <a:p>
            <a:r>
              <a:rPr lang="fr-FR" dirty="0" err="1" smtClean="0"/>
              <a:t>masc</a:t>
            </a:r>
            <a:r>
              <a:rPr lang="fr-FR" dirty="0" smtClean="0"/>
              <a:t>/</a:t>
            </a:r>
            <a:r>
              <a:rPr lang="fr-FR" dirty="0" err="1" smtClean="0"/>
              <a:t>fem</a:t>
            </a:r>
            <a:r>
              <a:rPr lang="fr-FR" dirty="0" smtClean="0"/>
              <a:t> versions of professions (note </a:t>
            </a:r>
            <a:r>
              <a:rPr lang="fr-FR" dirty="0" err="1" smtClean="0"/>
              <a:t>endings</a:t>
            </a:r>
            <a:r>
              <a:rPr lang="fr-FR" dirty="0" smtClean="0"/>
              <a:t> </a:t>
            </a:r>
            <a:r>
              <a:rPr lang="fr-FR" i="1" dirty="0" smtClean="0"/>
              <a:t>–</a:t>
            </a:r>
            <a:r>
              <a:rPr lang="fr-FR" i="1" dirty="0" err="1" smtClean="0"/>
              <a:t>ier</a:t>
            </a:r>
            <a:r>
              <a:rPr lang="fr-FR" i="1" dirty="0" smtClean="0"/>
              <a:t>/-</a:t>
            </a:r>
            <a:r>
              <a:rPr lang="fr-FR" i="1" dirty="0" err="1" smtClean="0"/>
              <a:t>ière</a:t>
            </a:r>
            <a:r>
              <a:rPr lang="fr-FR" i="1" dirty="0" smtClean="0"/>
              <a:t>; -</a:t>
            </a:r>
            <a:r>
              <a:rPr lang="fr-FR" i="1" dirty="0" err="1" smtClean="0"/>
              <a:t>eur</a:t>
            </a:r>
            <a:r>
              <a:rPr lang="fr-FR" i="1" dirty="0" smtClean="0"/>
              <a:t>/</a:t>
            </a:r>
            <a:r>
              <a:rPr lang="fr-FR" i="1" dirty="0" err="1" smtClean="0"/>
              <a:t>euse</a:t>
            </a:r>
            <a:endParaRPr lang="en-GB" dirty="0" smtClean="0"/>
          </a:p>
          <a:p>
            <a:r>
              <a:rPr lang="en-GB" dirty="0" smtClean="0"/>
              <a:t>Present tense of verbs: the </a:t>
            </a:r>
            <a:r>
              <a:rPr lang="en-GB" i="1" dirty="0" err="1" smtClean="0"/>
              <a:t>il</a:t>
            </a:r>
            <a:r>
              <a:rPr lang="en-GB" i="1" dirty="0" smtClean="0"/>
              <a:t> </a:t>
            </a:r>
            <a:r>
              <a:rPr lang="en-GB" dirty="0" smtClean="0"/>
              <a:t>and </a:t>
            </a:r>
            <a:r>
              <a:rPr lang="en-GB" i="1" dirty="0" err="1" smtClean="0"/>
              <a:t>elle</a:t>
            </a:r>
            <a:r>
              <a:rPr lang="en-GB" dirty="0" smtClean="0"/>
              <a:t> parts of the verb are the same – </a:t>
            </a:r>
            <a:r>
              <a:rPr lang="en-GB" i="1" dirty="0" err="1" smtClean="0"/>
              <a:t>il</a:t>
            </a:r>
            <a:r>
              <a:rPr lang="en-GB" i="1" dirty="0" smtClean="0"/>
              <a:t> </a:t>
            </a:r>
            <a:r>
              <a:rPr lang="en-GB" i="1" dirty="0" err="1" smtClean="0"/>
              <a:t>regarde</a:t>
            </a:r>
            <a:r>
              <a:rPr lang="en-GB" i="1" dirty="0" smtClean="0"/>
              <a:t>; </a:t>
            </a:r>
            <a:r>
              <a:rPr lang="en-GB" i="1" dirty="0" err="1" smtClean="0"/>
              <a:t>elle</a:t>
            </a:r>
            <a:r>
              <a:rPr lang="en-GB" i="1" dirty="0" smtClean="0"/>
              <a:t> </a:t>
            </a:r>
            <a:r>
              <a:rPr lang="en-GB" i="1" dirty="0" err="1" smtClean="0"/>
              <a:t>regarde</a:t>
            </a:r>
            <a:r>
              <a:rPr lang="en-GB" i="1" dirty="0" smtClean="0"/>
              <a:t>; </a:t>
            </a:r>
            <a:r>
              <a:rPr lang="en-GB" i="1" dirty="0" err="1" smtClean="0"/>
              <a:t>il</a:t>
            </a:r>
            <a:r>
              <a:rPr lang="en-GB" i="1" dirty="0" smtClean="0"/>
              <a:t> </a:t>
            </a:r>
            <a:r>
              <a:rPr lang="en-GB" i="1" dirty="0" err="1" smtClean="0"/>
              <a:t>dort</a:t>
            </a:r>
            <a:r>
              <a:rPr lang="en-GB" i="1" dirty="0" smtClean="0"/>
              <a:t>; </a:t>
            </a:r>
            <a:r>
              <a:rPr lang="en-GB" i="1" dirty="0" err="1" smtClean="0"/>
              <a:t>elle</a:t>
            </a:r>
            <a:r>
              <a:rPr lang="en-GB" i="1" dirty="0" smtClean="0"/>
              <a:t> </a:t>
            </a:r>
            <a:r>
              <a:rPr lang="en-GB" i="1" dirty="0" err="1" smtClean="0"/>
              <a:t>dort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Teaching Tips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When showing a PowerPoint, give plenty of time for learners to think of answers before revealing the text/‘answers’.</a:t>
            </a:r>
          </a:p>
          <a:p>
            <a:r>
              <a:rPr lang="en-GB" dirty="0" smtClean="0"/>
              <a:t>Play guessing games, miming games and/or simple matching games where learners pair the job with the person.  Props such as hats/tools etc are great to have in your teaching kit to enable you to mime/act out words and phrases without resorting to English.  Creating ‘characters’ (puppets, dolls, cartoons) to whom you can attribute names/ descriptions/ characteristics/ actions also works well as learners often remember them more easily from one session to the next. 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Do One Thing!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Practise the verbs learnt in this session by saying them while doing an action/mime.</a:t>
            </a:r>
          </a:p>
          <a:p>
            <a:r>
              <a:rPr lang="en-GB" dirty="0" smtClean="0"/>
              <a:t>Start a collection of props (look in the dressing up box!) that you could use for teaching jobs without using English.</a:t>
            </a:r>
          </a:p>
          <a:p>
            <a:r>
              <a:rPr lang="en-GB" dirty="0" smtClean="0"/>
              <a:t>Label a map of a French town with pictures/symbols illustrating:</a:t>
            </a:r>
          </a:p>
          <a:p>
            <a:pPr>
              <a:buNone/>
            </a:pPr>
            <a:r>
              <a:rPr lang="fr-FR" i="1" dirty="0" smtClean="0"/>
              <a:t>en ville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à la maison 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à l’école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à l’hôpital</a:t>
            </a:r>
            <a:r>
              <a:rPr lang="fr-FR" dirty="0" smtClean="0"/>
              <a:t> </a:t>
            </a:r>
          </a:p>
          <a:p>
            <a:pPr>
              <a:buNone/>
            </a:pPr>
            <a:r>
              <a:rPr lang="fr-FR" dirty="0" smtClean="0"/>
              <a:t>and display </a:t>
            </a:r>
            <a:r>
              <a:rPr lang="fr-FR" dirty="0" err="1" smtClean="0"/>
              <a:t>it</a:t>
            </a:r>
            <a:r>
              <a:rPr lang="fr-FR" dirty="0" smtClean="0"/>
              <a:t> in the </a:t>
            </a:r>
            <a:r>
              <a:rPr lang="fr-FR" dirty="0" err="1" smtClean="0"/>
              <a:t>classroom</a:t>
            </a:r>
            <a:r>
              <a:rPr lang="fr-FR" dirty="0" smtClean="0"/>
              <a:t> </a:t>
            </a:r>
            <a:r>
              <a:rPr lang="fr-FR" dirty="0" err="1" smtClean="0"/>
              <a:t>ready</a:t>
            </a:r>
            <a:r>
              <a:rPr lang="fr-FR" dirty="0" smtClean="0"/>
              <a:t> to </a:t>
            </a:r>
            <a:r>
              <a:rPr lang="fr-FR" dirty="0" err="1" smtClean="0"/>
              <a:t>refer</a:t>
            </a:r>
            <a:r>
              <a:rPr lang="fr-FR" dirty="0" smtClean="0"/>
              <a:t> to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teaching</a:t>
            </a:r>
            <a:endParaRPr lang="fr-FR" dirty="0" smtClean="0"/>
          </a:p>
          <a:p>
            <a:r>
              <a:rPr lang="fr-FR" dirty="0" smtClean="0"/>
              <a:t>Explore an online </a:t>
            </a:r>
            <a:r>
              <a:rPr lang="fr-FR" dirty="0" err="1" smtClean="0"/>
              <a:t>dictionary</a:t>
            </a:r>
            <a:r>
              <a:rPr lang="fr-FR" dirty="0" smtClean="0"/>
              <a:t> </a:t>
            </a:r>
            <a:r>
              <a:rPr lang="fr-FR" dirty="0" err="1" smtClean="0"/>
              <a:t>such</a:t>
            </a:r>
            <a:r>
              <a:rPr lang="fr-FR" dirty="0" smtClean="0"/>
              <a:t> as </a:t>
            </a:r>
            <a:r>
              <a:rPr lang="fr-FR" dirty="0" smtClean="0">
                <a:hlinkClick r:id="rId2"/>
              </a:rPr>
              <a:t>www.wordreference.com</a:t>
            </a:r>
            <a:r>
              <a:rPr lang="fr-FR" dirty="0" smtClean="0"/>
              <a:t> 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Pictures Session 2 Summary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526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348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Let’s Enjoy Pictures – Session 2</vt:lpstr>
      <vt:lpstr>Phonics Focus</vt:lpstr>
      <vt:lpstr>Grammar Focus</vt:lpstr>
      <vt:lpstr>Teaching Tips</vt:lpstr>
      <vt:lpstr>Do One Thing!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Picture – Session 1</dc:title>
  <dc:creator>Susan</dc:creator>
  <cp:lastModifiedBy>Charlotte Johnston</cp:lastModifiedBy>
  <cp:revision>15</cp:revision>
  <dcterms:created xsi:type="dcterms:W3CDTF">2006-08-16T00:00:00Z</dcterms:created>
  <dcterms:modified xsi:type="dcterms:W3CDTF">2015-05-29T11:29:21Z</dcterms:modified>
</cp:coreProperties>
</file>