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aime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…/Elle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aime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…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2" name="Rectangle 11"/>
          <p:cNvSpPr/>
          <p:nvPr/>
        </p:nvSpPr>
        <p:spPr>
          <a:xfrm>
            <a:off x="3707904" y="541784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539552" y="764704"/>
            <a:ext cx="33843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Imaginez</a:t>
            </a:r>
            <a:r>
              <a:rPr lang="en-GB" sz="3200" dirty="0" smtClean="0"/>
              <a:t>…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5" name="Rectangle 14"/>
          <p:cNvSpPr/>
          <p:nvPr/>
        </p:nvSpPr>
        <p:spPr>
          <a:xfrm>
            <a:off x="2771800" y="2348880"/>
            <a:ext cx="51125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aime</a:t>
            </a:r>
            <a:r>
              <a:rPr lang="en-GB" sz="2800" dirty="0" smtClean="0"/>
              <a:t> </a:t>
            </a:r>
            <a:r>
              <a:rPr lang="en-GB" sz="2800" dirty="0" err="1" smtClean="0"/>
              <a:t>regarder</a:t>
            </a:r>
            <a:r>
              <a:rPr lang="en-GB" sz="2800" dirty="0" smtClean="0"/>
              <a:t> la </a:t>
            </a:r>
            <a:r>
              <a:rPr lang="en-GB" sz="2800" dirty="0" err="1" smtClean="0"/>
              <a:t>télé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4572000" y="342900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3923928" y="4869160"/>
            <a:ext cx="39604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</a:t>
            </a:r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antenne</a:t>
            </a:r>
            <a:r>
              <a:rPr lang="en-GB" sz="2800" dirty="0" smtClean="0"/>
              <a:t>!</a:t>
            </a:r>
            <a:endParaRPr lang="en-GB" sz="2800" dirty="0"/>
          </a:p>
        </p:txBody>
      </p:sp>
      <p:sp>
        <p:nvSpPr>
          <p:cNvPr id="19" name="Rectangle 18"/>
          <p:cNvSpPr/>
          <p:nvPr/>
        </p:nvSpPr>
        <p:spPr>
          <a:xfrm>
            <a:off x="1115616" y="342900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Pourquoi</a:t>
            </a:r>
            <a:r>
              <a:rPr lang="en-GB" sz="2800" dirty="0" smtClean="0"/>
              <a:t>?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2123728" y="3573016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Pourquoi</a:t>
            </a:r>
            <a:r>
              <a:rPr lang="en-GB" sz="2800" dirty="0" smtClean="0"/>
              <a:t> 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1115616" y="836712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</a:t>
            </a:r>
            <a:r>
              <a:rPr lang="en-GB" sz="2800" dirty="0" err="1" smtClean="0"/>
              <a:t>aime</a:t>
            </a:r>
            <a:r>
              <a:rPr lang="en-GB" sz="2800" dirty="0" smtClean="0"/>
              <a:t> manger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2123728" y="450912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1619672" y="5661248"/>
            <a:ext cx="54006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</a:t>
            </a:r>
            <a:r>
              <a:rPr lang="en-GB" sz="2800" dirty="0" err="1" smtClean="0"/>
              <a:t>une</a:t>
            </a:r>
            <a:r>
              <a:rPr lang="en-GB" sz="2800" dirty="0" smtClean="0"/>
              <a:t> table et </a:t>
            </a:r>
            <a:r>
              <a:rPr lang="en-GB" sz="2800" dirty="0" err="1" smtClean="0"/>
              <a:t>une</a:t>
            </a:r>
            <a:r>
              <a:rPr lang="en-GB" sz="2800" dirty="0" smtClean="0"/>
              <a:t> chaise!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1691680" y="2996952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Pourquoi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211960" y="170080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aime</a:t>
            </a:r>
            <a:r>
              <a:rPr lang="en-GB" sz="2800" dirty="0" smtClean="0"/>
              <a:t> </a:t>
            </a:r>
            <a:r>
              <a:rPr lang="en-GB" sz="2800" dirty="0" err="1" smtClean="0"/>
              <a:t>nager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1691680" y="386104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8" name="Rectangle 17"/>
          <p:cNvSpPr/>
          <p:nvPr/>
        </p:nvSpPr>
        <p:spPr>
          <a:xfrm>
            <a:off x="2915816" y="5301208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…………………!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3131840" y="314096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Pourquoi</a:t>
            </a:r>
            <a:r>
              <a:rPr lang="en-GB" sz="2800" dirty="0" smtClean="0"/>
              <a:t> 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539552" y="1844824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</a:t>
            </a:r>
            <a:r>
              <a:rPr lang="en-GB" sz="2800" dirty="0" err="1" smtClean="0"/>
              <a:t>aime</a:t>
            </a:r>
            <a:r>
              <a:rPr lang="en-GB" sz="2800" dirty="0" smtClean="0"/>
              <a:t> </a:t>
            </a:r>
            <a:r>
              <a:rPr lang="en-GB" sz="2800" dirty="0" err="1" smtClean="0"/>
              <a:t>jardiner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3131840" y="4005064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2987824" y="5085184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des ……….!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75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Office Theme</vt:lpstr>
      <vt:lpstr>Il aime…/Elle aime…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16</cp:revision>
  <dcterms:created xsi:type="dcterms:W3CDTF">2014-02-24T14:23:06Z</dcterms:created>
  <dcterms:modified xsi:type="dcterms:W3CDTF">2015-05-29T11:30:43Z</dcterms:modified>
</cp:coreProperties>
</file>