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Que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fait-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il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?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2" name="Rectangle 11"/>
          <p:cNvSpPr/>
          <p:nvPr/>
        </p:nvSpPr>
        <p:spPr>
          <a:xfrm>
            <a:off x="3707904" y="541784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539552" y="764704"/>
            <a:ext cx="33843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Imaginez</a:t>
            </a:r>
            <a:r>
              <a:rPr lang="en-GB" sz="3200" dirty="0" smtClean="0"/>
              <a:t>…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572000" y="234888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regarde</a:t>
            </a:r>
            <a:r>
              <a:rPr lang="en-GB" sz="2800" dirty="0" smtClean="0"/>
              <a:t> la </a:t>
            </a:r>
            <a:r>
              <a:rPr lang="en-GB" sz="2800" dirty="0" err="1" smtClean="0"/>
              <a:t>télé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4572000" y="342900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3923928" y="4869160"/>
            <a:ext cx="39604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</a:t>
            </a:r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antenne</a:t>
            </a:r>
            <a:r>
              <a:rPr lang="en-GB" sz="2800" dirty="0" smtClean="0"/>
              <a:t>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elle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2123728" y="350100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mange...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2123728" y="450912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1619672" y="5661248"/>
            <a:ext cx="39604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</a:t>
            </a:r>
            <a:r>
              <a:rPr lang="en-GB" sz="2800" dirty="0" err="1" smtClean="0"/>
              <a:t>une</a:t>
            </a:r>
            <a:r>
              <a:rPr lang="en-GB" sz="2800" dirty="0" smtClean="0"/>
              <a:t> table!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572000" y="234888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nage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1691680" y="386104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8" name="Rectangle 17"/>
          <p:cNvSpPr/>
          <p:nvPr/>
        </p:nvSpPr>
        <p:spPr>
          <a:xfrm>
            <a:off x="2915816" y="5301208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un maillot de </a:t>
            </a:r>
            <a:r>
              <a:rPr lang="en-GB" sz="2800" dirty="0" err="1" smtClean="0"/>
              <a:t>bain</a:t>
            </a:r>
            <a:r>
              <a:rPr lang="en-GB" sz="2800" dirty="0" smtClean="0"/>
              <a:t>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elle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1619672" y="306896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Elle </a:t>
            </a:r>
            <a:r>
              <a:rPr lang="en-GB" sz="2800" dirty="0" err="1" smtClean="0"/>
              <a:t>jardine</a:t>
            </a:r>
            <a:endParaRPr lang="en-GB" sz="2800" dirty="0"/>
          </a:p>
        </p:txBody>
      </p:sp>
      <p:sp>
        <p:nvSpPr>
          <p:cNvPr id="16" name="Rectangle 15"/>
          <p:cNvSpPr/>
          <p:nvPr/>
        </p:nvSpPr>
        <p:spPr>
          <a:xfrm>
            <a:off x="3131840" y="4005064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Parce</a:t>
            </a:r>
            <a:r>
              <a:rPr lang="en-GB" sz="2800" dirty="0" smtClean="0"/>
              <a:t> </a:t>
            </a:r>
            <a:r>
              <a:rPr lang="en-GB" sz="2800" dirty="0" err="1" smtClean="0"/>
              <a:t>que</a:t>
            </a:r>
            <a:r>
              <a:rPr lang="en-GB" sz="2800" dirty="0" smtClean="0"/>
              <a:t>…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2987824" y="5085184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…je </a:t>
            </a:r>
            <a:r>
              <a:rPr lang="en-GB" sz="2800" dirty="0" err="1" smtClean="0"/>
              <a:t>vois</a:t>
            </a:r>
            <a:r>
              <a:rPr lang="en-GB" sz="2800" dirty="0" smtClean="0"/>
              <a:t> des </a:t>
            </a:r>
            <a:r>
              <a:rPr lang="en-GB" sz="2800" dirty="0" err="1" smtClean="0"/>
              <a:t>plantes</a:t>
            </a:r>
            <a:r>
              <a:rPr lang="en-GB" sz="2800" dirty="0" smtClean="0"/>
              <a:t>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07904" y="541784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611560" y="620688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Que</a:t>
            </a:r>
            <a:r>
              <a:rPr lang="en-GB" sz="2800" dirty="0" smtClean="0"/>
              <a:t> fait-</a:t>
            </a:r>
            <a:r>
              <a:rPr lang="en-GB" sz="2800" dirty="0" err="1" smtClean="0"/>
              <a:t>il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4716016" y="4869160"/>
            <a:ext cx="3312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Il </a:t>
            </a:r>
            <a:r>
              <a:rPr lang="en-GB" sz="2800" dirty="0" err="1" smtClean="0"/>
              <a:t>dort</a:t>
            </a:r>
            <a:r>
              <a:rPr lang="en-GB" sz="2800" dirty="0" smtClean="0"/>
              <a:t>! </a:t>
            </a:r>
            <a:endParaRPr lang="en-GB" sz="2800" dirty="0"/>
          </a:p>
        </p:txBody>
      </p:sp>
      <p:pic>
        <p:nvPicPr>
          <p:cNvPr id="1026" name="Picture 2" descr="C:\Users\Susan\AppData\Local\Microsoft\Windows\Temporary Internet Files\Content.IE5\3KJ10PXY\MC9002298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441594"/>
            <a:ext cx="1819656" cy="1416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82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Office Theme</vt:lpstr>
      <vt:lpstr>Que fait-il?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15</cp:revision>
  <dcterms:created xsi:type="dcterms:W3CDTF">2014-02-24T14:23:06Z</dcterms:created>
  <dcterms:modified xsi:type="dcterms:W3CDTF">2015-05-29T11:27:01Z</dcterms:modified>
</cp:coreProperties>
</file>