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6" r:id="rId3"/>
    <p:sldId id="257" r:id="rId4"/>
    <p:sldId id="258" r:id="rId5"/>
    <p:sldId id="260" r:id="rId6"/>
    <p:sldId id="261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72" y="6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827584" y="3717032"/>
            <a:ext cx="777240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6000" b="1" dirty="0" smtClean="0">
                <a:solidFill>
                  <a:srgbClr val="6DC1E3"/>
                </a:solidFill>
                <a:latin typeface="Comic Sans MS" panose="030F0702030302020204" pitchFamily="66" charset="0"/>
              </a:rPr>
              <a:t>Let’s</a:t>
            </a:r>
            <a:r>
              <a:rPr lang="en-GB" b="1" dirty="0" smtClean="0">
                <a:solidFill>
                  <a:srgbClr val="6DC1E3"/>
                </a:solidFill>
                <a:latin typeface="Comic Sans MS" panose="030F0702030302020204" pitchFamily="66" charset="0"/>
              </a:rPr>
              <a:t> </a:t>
            </a:r>
            <a:r>
              <a:rPr lang="en-GB" sz="5400" b="1" dirty="0" smtClean="0">
                <a:solidFill>
                  <a:srgbClr val="6DC1E3"/>
                </a:solidFill>
                <a:latin typeface="Comic Sans MS" panose="030F0702030302020204" pitchFamily="66" charset="0"/>
              </a:rPr>
              <a:t>enjoy</a:t>
            </a:r>
            <a:r>
              <a:rPr lang="en-GB" b="1" dirty="0" smtClean="0">
                <a:solidFill>
                  <a:srgbClr val="6DC1E3"/>
                </a:solidFill>
                <a:latin typeface="Comic Sans MS" panose="030F0702030302020204" pitchFamily="66" charset="0"/>
              </a:rPr>
              <a:t> </a:t>
            </a:r>
            <a:r>
              <a:rPr lang="en-GB" sz="6000" b="1" dirty="0" smtClean="0">
                <a:solidFill>
                  <a:srgbClr val="6DC1E3"/>
                </a:solidFill>
                <a:latin typeface="Comic Sans MS" panose="030F0702030302020204" pitchFamily="66" charset="0"/>
              </a:rPr>
              <a:t>pictures</a:t>
            </a:r>
            <a:endParaRPr lang="en-GB" sz="60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371600" y="4671213"/>
            <a:ext cx="6400800" cy="1224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b="1" dirty="0" smtClean="0"/>
              <a:t>Session </a:t>
            </a:r>
            <a:r>
              <a:rPr lang="en-GB" b="1" dirty="0" smtClean="0"/>
              <a:t>6 Summary</a:t>
            </a:r>
            <a:endParaRPr lang="en-GB" b="1" dirty="0"/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7138" y="838429"/>
            <a:ext cx="1609725" cy="1276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31833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Let’s</a:t>
            </a:r>
            <a:r>
              <a:rPr lang="en-GB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 Enjoy Pictures – Session 6</a:t>
            </a:r>
            <a:endParaRPr lang="en-GB" sz="40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GB" i="1" dirty="0" smtClean="0"/>
              <a:t> </a:t>
            </a:r>
            <a:r>
              <a:rPr lang="fr-FR" i="1" dirty="0" smtClean="0"/>
              <a:t>Je vous présente…</a:t>
            </a:r>
            <a:r>
              <a:rPr lang="fr-FR" dirty="0" smtClean="0"/>
              <a:t> - I </a:t>
            </a:r>
            <a:r>
              <a:rPr lang="fr-FR" dirty="0" err="1" smtClean="0"/>
              <a:t>present</a:t>
            </a:r>
            <a:r>
              <a:rPr lang="fr-FR" dirty="0" smtClean="0"/>
              <a:t> to </a:t>
            </a:r>
            <a:r>
              <a:rPr lang="fr-FR" dirty="0" err="1" smtClean="0"/>
              <a:t>you</a:t>
            </a:r>
            <a:r>
              <a:rPr lang="fr-FR" dirty="0" smtClean="0"/>
              <a:t>… (NB </a:t>
            </a:r>
            <a:r>
              <a:rPr lang="fr-FR" dirty="0" err="1" smtClean="0"/>
              <a:t>this</a:t>
            </a:r>
            <a:r>
              <a:rPr lang="fr-FR" dirty="0" smtClean="0"/>
              <a:t> phrase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also</a:t>
            </a:r>
            <a:r>
              <a:rPr lang="fr-FR" dirty="0" smtClean="0"/>
              <a:t> </a:t>
            </a:r>
            <a:r>
              <a:rPr lang="fr-FR" dirty="0" err="1" smtClean="0"/>
              <a:t>used</a:t>
            </a:r>
            <a:r>
              <a:rPr lang="fr-FR" dirty="0" smtClean="0"/>
              <a:t> </a:t>
            </a:r>
            <a:r>
              <a:rPr lang="fr-FR" dirty="0" err="1" smtClean="0"/>
              <a:t>when</a:t>
            </a:r>
            <a:r>
              <a:rPr lang="fr-FR" dirty="0" smtClean="0"/>
              <a:t> </a:t>
            </a:r>
            <a:r>
              <a:rPr lang="fr-FR" dirty="0" err="1" smtClean="0"/>
              <a:t>introducing</a:t>
            </a:r>
            <a:r>
              <a:rPr lang="fr-FR" dirty="0" smtClean="0"/>
              <a:t> people)</a:t>
            </a:r>
            <a:endParaRPr lang="en-GB" dirty="0" smtClean="0"/>
          </a:p>
          <a:p>
            <a:pPr>
              <a:buNone/>
            </a:pPr>
            <a:r>
              <a:rPr lang="fr-FR" i="1" dirty="0" smtClean="0"/>
              <a:t> </a:t>
            </a:r>
            <a:endParaRPr lang="en-GB" dirty="0" smtClean="0"/>
          </a:p>
          <a:p>
            <a:pPr>
              <a:buNone/>
            </a:pPr>
            <a:r>
              <a:rPr lang="fr-FR" i="1" dirty="0" smtClean="0"/>
              <a:t>c’est génial</a:t>
            </a:r>
            <a:r>
              <a:rPr lang="fr-FR" dirty="0" smtClean="0"/>
              <a:t> – </a:t>
            </a:r>
            <a:r>
              <a:rPr lang="fr-FR" dirty="0" err="1" smtClean="0"/>
              <a:t>it’s</a:t>
            </a:r>
            <a:r>
              <a:rPr lang="fr-FR" dirty="0" smtClean="0"/>
              <a:t> </a:t>
            </a:r>
            <a:r>
              <a:rPr lang="fr-FR" dirty="0" err="1" smtClean="0"/>
              <a:t>great</a:t>
            </a:r>
            <a:r>
              <a:rPr lang="fr-FR" dirty="0" smtClean="0"/>
              <a:t>/</a:t>
            </a:r>
            <a:r>
              <a:rPr lang="fr-FR" dirty="0" err="1" smtClean="0"/>
              <a:t>nice</a:t>
            </a:r>
            <a:r>
              <a:rPr lang="fr-FR" dirty="0" smtClean="0"/>
              <a:t>/</a:t>
            </a:r>
            <a:r>
              <a:rPr lang="fr-FR" dirty="0" err="1" smtClean="0"/>
              <a:t>lovely</a:t>
            </a:r>
            <a:endParaRPr lang="en-GB" dirty="0" smtClean="0"/>
          </a:p>
          <a:p>
            <a:pPr>
              <a:buNone/>
            </a:pPr>
            <a:r>
              <a:rPr lang="fr-FR" i="1" dirty="0" smtClean="0"/>
              <a:t>c’est super</a:t>
            </a:r>
            <a:r>
              <a:rPr lang="fr-FR" dirty="0" smtClean="0"/>
              <a:t> – </a:t>
            </a:r>
            <a:r>
              <a:rPr lang="fr-FR" dirty="0" err="1" smtClean="0"/>
              <a:t>it’s</a:t>
            </a:r>
            <a:r>
              <a:rPr lang="fr-FR" dirty="0" smtClean="0"/>
              <a:t> super</a:t>
            </a:r>
            <a:endParaRPr lang="en-GB" dirty="0" smtClean="0"/>
          </a:p>
          <a:p>
            <a:pPr>
              <a:buNone/>
            </a:pPr>
            <a:r>
              <a:rPr lang="fr-FR" i="1" dirty="0" smtClean="0"/>
              <a:t>c’est idéal</a:t>
            </a:r>
            <a:r>
              <a:rPr lang="fr-FR" dirty="0" smtClean="0"/>
              <a:t> – </a:t>
            </a:r>
            <a:r>
              <a:rPr lang="fr-FR" dirty="0" err="1" smtClean="0"/>
              <a:t>it’s</a:t>
            </a:r>
            <a:r>
              <a:rPr lang="fr-FR" dirty="0" smtClean="0"/>
              <a:t> </a:t>
            </a:r>
            <a:r>
              <a:rPr lang="fr-FR" dirty="0" err="1" smtClean="0"/>
              <a:t>ideal</a:t>
            </a:r>
            <a:endParaRPr lang="en-GB" dirty="0" smtClean="0"/>
          </a:p>
          <a:p>
            <a:pPr>
              <a:buNone/>
            </a:pPr>
            <a:r>
              <a:rPr lang="fr-FR" i="1" dirty="0" smtClean="0"/>
              <a:t>c’est extraordinaire</a:t>
            </a:r>
            <a:r>
              <a:rPr lang="fr-FR" dirty="0" smtClean="0"/>
              <a:t> – </a:t>
            </a:r>
            <a:r>
              <a:rPr lang="fr-FR" dirty="0" err="1" smtClean="0"/>
              <a:t>it’s</a:t>
            </a:r>
            <a:r>
              <a:rPr lang="fr-FR" dirty="0" smtClean="0"/>
              <a:t> </a:t>
            </a:r>
            <a:r>
              <a:rPr lang="fr-FR" dirty="0" err="1" smtClean="0"/>
              <a:t>extraordinary</a:t>
            </a:r>
            <a:r>
              <a:rPr lang="fr-FR" dirty="0" smtClean="0"/>
              <a:t>/</a:t>
            </a:r>
            <a:r>
              <a:rPr lang="fr-FR" dirty="0" err="1" smtClean="0"/>
              <a:t>amazing</a:t>
            </a:r>
            <a:endParaRPr lang="en-GB" dirty="0" smtClean="0"/>
          </a:p>
          <a:p>
            <a:pPr>
              <a:buNone/>
            </a:pPr>
            <a:r>
              <a:rPr lang="fr-FR" i="1" dirty="0" smtClean="0"/>
              <a:t>c’est impressionnant</a:t>
            </a:r>
            <a:r>
              <a:rPr lang="fr-FR" dirty="0" smtClean="0"/>
              <a:t> – </a:t>
            </a:r>
            <a:r>
              <a:rPr lang="fr-FR" dirty="0" err="1" smtClean="0"/>
              <a:t>it’s</a:t>
            </a:r>
            <a:r>
              <a:rPr lang="fr-FR" dirty="0" smtClean="0"/>
              <a:t> impressive</a:t>
            </a:r>
            <a:endParaRPr lang="en-GB" dirty="0" smtClean="0"/>
          </a:p>
          <a:p>
            <a:pPr>
              <a:buNone/>
            </a:pPr>
            <a:r>
              <a:rPr lang="fr-FR" dirty="0" smtClean="0"/>
              <a:t> </a:t>
            </a:r>
            <a:endParaRPr lang="en-GB" dirty="0" smtClean="0"/>
          </a:p>
          <a:p>
            <a:pPr>
              <a:buNone/>
            </a:pPr>
            <a:r>
              <a:rPr lang="fr-FR" b="1" dirty="0" err="1" smtClean="0"/>
              <a:t>Classroom</a:t>
            </a:r>
            <a:r>
              <a:rPr lang="fr-FR" b="1" dirty="0" smtClean="0"/>
              <a:t> </a:t>
            </a:r>
            <a:r>
              <a:rPr lang="fr-FR" b="1" dirty="0" err="1" smtClean="0"/>
              <a:t>language</a:t>
            </a:r>
            <a:r>
              <a:rPr lang="fr-FR" dirty="0" smtClean="0"/>
              <a:t>:</a:t>
            </a:r>
            <a:endParaRPr lang="en-GB" dirty="0" smtClean="0"/>
          </a:p>
          <a:p>
            <a:pPr>
              <a:buNone/>
            </a:pPr>
            <a:r>
              <a:rPr lang="fr-FR" i="1" dirty="0" smtClean="0"/>
              <a:t>Ecrivez</a:t>
            </a:r>
            <a:r>
              <a:rPr lang="fr-FR" dirty="0" smtClean="0"/>
              <a:t> – </a:t>
            </a:r>
            <a:r>
              <a:rPr lang="fr-FR" dirty="0" err="1" smtClean="0"/>
              <a:t>write</a:t>
            </a:r>
            <a:r>
              <a:rPr lang="fr-FR" dirty="0" smtClean="0"/>
              <a:t> [down]</a:t>
            </a:r>
            <a:endParaRPr lang="en-GB" dirty="0" smtClean="0"/>
          </a:p>
          <a:p>
            <a:pPr>
              <a:buNone/>
            </a:pPr>
            <a:r>
              <a:rPr lang="fr-FR" i="1" dirty="0" smtClean="0"/>
              <a:t>Notez</a:t>
            </a:r>
            <a:r>
              <a:rPr lang="fr-FR" dirty="0" smtClean="0"/>
              <a:t> – note [down]</a:t>
            </a:r>
            <a:endParaRPr lang="en-GB" dirty="0" smtClean="0"/>
          </a:p>
          <a:p>
            <a:pPr>
              <a:buNone/>
            </a:pPr>
            <a:r>
              <a:rPr lang="fr-FR" i="1" dirty="0" smtClean="0"/>
              <a:t>Annotez</a:t>
            </a:r>
            <a:r>
              <a:rPr lang="fr-FR" dirty="0" smtClean="0"/>
              <a:t> – </a:t>
            </a:r>
            <a:r>
              <a:rPr lang="fr-FR" dirty="0" err="1" smtClean="0"/>
              <a:t>annotate</a:t>
            </a:r>
            <a:r>
              <a:rPr lang="fr-FR" dirty="0" smtClean="0"/>
              <a:t>/label</a:t>
            </a:r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Phonics Focus</a:t>
            </a:r>
            <a:endParaRPr lang="en-GB" sz="40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dirty="0" smtClean="0"/>
              <a:t>French intonation/stress and pronunciation of words that are similar to English e.g.</a:t>
            </a:r>
          </a:p>
          <a:p>
            <a:r>
              <a:rPr lang="en-GB" i="1" dirty="0" smtClean="0"/>
              <a:t>extraordinaire</a:t>
            </a:r>
            <a:endParaRPr lang="en-GB" dirty="0" smtClean="0"/>
          </a:p>
          <a:p>
            <a:r>
              <a:rPr lang="en-GB" i="1" dirty="0" smtClean="0"/>
              <a:t>super</a:t>
            </a:r>
            <a:endParaRPr lang="en-GB" dirty="0" smtClean="0"/>
          </a:p>
          <a:p>
            <a:r>
              <a:rPr lang="en-GB" i="1" dirty="0" err="1" smtClean="0"/>
              <a:t>présentation</a:t>
            </a:r>
            <a:endParaRPr lang="en-GB" dirty="0" smtClean="0"/>
          </a:p>
          <a:p>
            <a:r>
              <a:rPr lang="en-GB" i="1" dirty="0" err="1" smtClean="0"/>
              <a:t>impressionnant</a:t>
            </a:r>
            <a:r>
              <a:rPr lang="en-GB" i="1" dirty="0" smtClean="0"/>
              <a:t> </a:t>
            </a:r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Grammar Focus</a:t>
            </a:r>
            <a:endParaRPr lang="en-GB" sz="40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i="1" dirty="0" err="1" smtClean="0"/>
              <a:t>C’est</a:t>
            </a:r>
            <a:r>
              <a:rPr lang="en-GB" i="1" dirty="0" smtClean="0"/>
              <a:t> </a:t>
            </a:r>
            <a:r>
              <a:rPr lang="en-GB" dirty="0" smtClean="0"/>
              <a:t>+ adjective to give an opinion</a:t>
            </a:r>
          </a:p>
          <a:p>
            <a:pPr>
              <a:buNone/>
            </a:pPr>
            <a:r>
              <a:rPr lang="en-GB" i="1" dirty="0" err="1" smtClean="0"/>
              <a:t>C’est</a:t>
            </a:r>
            <a:r>
              <a:rPr lang="en-GB" i="1" dirty="0" smtClean="0"/>
              <a:t> super, </a:t>
            </a:r>
            <a:r>
              <a:rPr lang="en-GB" i="1" dirty="0" err="1" smtClean="0"/>
              <a:t>c’est</a:t>
            </a:r>
            <a:r>
              <a:rPr lang="en-GB" i="1" dirty="0" smtClean="0"/>
              <a:t> </a:t>
            </a:r>
            <a:r>
              <a:rPr lang="en-GB" i="1" dirty="0" err="1" smtClean="0"/>
              <a:t>impressionnant</a:t>
            </a:r>
            <a:r>
              <a:rPr lang="en-GB" i="1" dirty="0" smtClean="0"/>
              <a:t> </a:t>
            </a:r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Teaching Tips</a:t>
            </a:r>
            <a:endParaRPr lang="en-GB" sz="40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GB" dirty="0" smtClean="0"/>
              <a:t>When learners have been doing creative work, it is a good idea to build in opportunities to present it to the rest of the group.</a:t>
            </a:r>
          </a:p>
          <a:p>
            <a:r>
              <a:rPr lang="en-GB" dirty="0" smtClean="0"/>
              <a:t>Allow time for learners to finalise their ‘presentations’ and rehearse in pairs.</a:t>
            </a:r>
          </a:p>
          <a:p>
            <a:r>
              <a:rPr lang="en-GB" dirty="0" smtClean="0"/>
              <a:t>Each learner could introduce their piece as follows: </a:t>
            </a:r>
            <a:r>
              <a:rPr lang="fr-FR" i="1" dirty="0" smtClean="0"/>
              <a:t>Je vous présente…</a:t>
            </a:r>
            <a:endParaRPr lang="en-GB" dirty="0" smtClean="0"/>
          </a:p>
          <a:p>
            <a:r>
              <a:rPr lang="en-GB" dirty="0" smtClean="0"/>
              <a:t>Time should be devoted to listening to everyone’s work, and this listening should be purposeful, e.g. to give praise, feedback and comment</a:t>
            </a:r>
            <a:r>
              <a:rPr lang="en-GB" i="1" dirty="0" smtClean="0"/>
              <a:t> </a:t>
            </a:r>
            <a:r>
              <a:rPr lang="en-GB" dirty="0" smtClean="0"/>
              <a:t>using opinion phrases such as:</a:t>
            </a:r>
          </a:p>
          <a:p>
            <a:pPr>
              <a:buNone/>
            </a:pPr>
            <a:r>
              <a:rPr lang="fr-FR" i="1" dirty="0" smtClean="0"/>
              <a:t>c’est génial</a:t>
            </a:r>
            <a:endParaRPr lang="en-GB" dirty="0" smtClean="0"/>
          </a:p>
          <a:p>
            <a:pPr>
              <a:buNone/>
            </a:pPr>
            <a:r>
              <a:rPr lang="fr-FR" i="1" dirty="0" smtClean="0"/>
              <a:t>c’est super</a:t>
            </a:r>
            <a:endParaRPr lang="en-GB" dirty="0" smtClean="0"/>
          </a:p>
          <a:p>
            <a:pPr>
              <a:buNone/>
            </a:pPr>
            <a:r>
              <a:rPr lang="fr-FR" i="1" dirty="0" smtClean="0"/>
              <a:t>c’est idéal</a:t>
            </a:r>
            <a:endParaRPr lang="en-GB" dirty="0" smtClean="0"/>
          </a:p>
          <a:p>
            <a:pPr>
              <a:buNone/>
            </a:pPr>
            <a:r>
              <a:rPr lang="fr-FR" i="1" dirty="0" smtClean="0"/>
              <a:t>c’est extraordinaire</a:t>
            </a:r>
            <a:endParaRPr lang="en-GB" dirty="0" smtClean="0"/>
          </a:p>
          <a:p>
            <a:pPr>
              <a:buNone/>
            </a:pPr>
            <a:r>
              <a:rPr lang="fr-FR" i="1" dirty="0" smtClean="0"/>
              <a:t>c’est impressionnant</a:t>
            </a:r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Do One Thing!</a:t>
            </a:r>
            <a:endParaRPr lang="en-GB" sz="40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Put this whole module into practice in the classroom!</a:t>
            </a:r>
            <a:endParaRPr lang="en-GB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-108520" y="52592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1028" name="Picture 4" descr="Creative Commons Licen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858525"/>
            <a:ext cx="847725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179512" y="6127829"/>
            <a:ext cx="9360024" cy="600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Ensemble Languages Project, 2015</a:t>
            </a:r>
            <a:endParaRPr kumimoji="0" lang="en-GB" alt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2015 for the Ensemble Languages Project, </a:t>
            </a:r>
            <a:r>
              <a:rPr kumimoji="0" lang="en-GB" altLang="en-US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Ensemble_Let</a:t>
            </a:r>
            <a:r>
              <a:rPr kumimoji="0" lang="en-GB" altLang="en-US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’</a:t>
            </a:r>
            <a:r>
              <a:rPr kumimoji="0" lang="en-GB" altLang="en-US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Enjoy </a:t>
            </a: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Pictures Session 6</a:t>
            </a:r>
            <a:r>
              <a:rPr kumimoji="0" lang="en-GB" altLang="en-US" sz="11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Summary</a:t>
            </a:r>
            <a:endParaRPr kumimoji="0" lang="en-GB" alt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This work is licensed under the Creative Commons Attribution-</a:t>
            </a:r>
            <a:r>
              <a:rPr kumimoji="0" lang="en-GB" altLang="en-US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NonCommercial</a:t>
            </a: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4.0 International License: http://creativecommons.org/licenses/by-nc/4.0/.</a:t>
            </a:r>
            <a:endParaRPr kumimoji="0" lang="en-GB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84872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215</Words>
  <Application>Microsoft Office PowerPoint</Application>
  <PresentationFormat>On-screen Show (4:3)</PresentationFormat>
  <Paragraphs>39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Arial Narrow</vt:lpstr>
      <vt:lpstr>Calibri</vt:lpstr>
      <vt:lpstr>Comic Sans MS</vt:lpstr>
      <vt:lpstr>Times New Roman</vt:lpstr>
      <vt:lpstr>Office Theme</vt:lpstr>
      <vt:lpstr>PowerPoint Presentation</vt:lpstr>
      <vt:lpstr>Let’s Enjoy Pictures – Session 6</vt:lpstr>
      <vt:lpstr>Phonics Focus</vt:lpstr>
      <vt:lpstr>Grammar Focus</vt:lpstr>
      <vt:lpstr>Teaching Tips</vt:lpstr>
      <vt:lpstr>Do One Thing!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Love One Picture – Session 1</dc:title>
  <dc:creator>Susan</dc:creator>
  <cp:lastModifiedBy>Charlotte Johnston</cp:lastModifiedBy>
  <cp:revision>11</cp:revision>
  <dcterms:created xsi:type="dcterms:W3CDTF">2006-08-16T00:00:00Z</dcterms:created>
  <dcterms:modified xsi:type="dcterms:W3CDTF">2015-05-29T11:40:01Z</dcterms:modified>
</cp:coreProperties>
</file>