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places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 </a:t>
            </a:r>
          </a:p>
          <a:p>
            <a:pPr marL="0" indent="0" algn="ctr">
              <a:buNone/>
            </a:pPr>
            <a:r>
              <a:rPr lang="en-GB" b="1" dirty="0" smtClean="0"/>
              <a:t>Points </a:t>
            </a:r>
            <a:r>
              <a:rPr lang="en-GB" b="1" dirty="0" err="1" smtClean="0"/>
              <a:t>Cardinaux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665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Places Session 1 Points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Cardinaux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86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295400" y="31242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3048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le </a:t>
            </a:r>
            <a:r>
              <a:rPr lang="en-GB" sz="6000" dirty="0" err="1" smtClean="0"/>
              <a:t>nord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295400" y="60198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55626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le </a:t>
            </a:r>
            <a:r>
              <a:rPr lang="en-GB" sz="6000" dirty="0" err="1" smtClean="0"/>
              <a:t>sud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096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45720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9718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err="1" smtClean="0"/>
              <a:t>l’ouest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743200" y="45720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28194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err="1" smtClean="0"/>
              <a:t>l’est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295400" y="31242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3048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au </a:t>
            </a:r>
            <a:r>
              <a:rPr lang="en-GB" sz="6000" dirty="0" err="1" smtClean="0"/>
              <a:t>nord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295400" y="60198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55626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au </a:t>
            </a:r>
            <a:r>
              <a:rPr lang="en-GB" sz="6000" dirty="0" err="1" smtClean="0"/>
              <a:t>sud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096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0" y="45720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9718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à </a:t>
            </a:r>
            <a:r>
              <a:rPr lang="en-GB" sz="6000" dirty="0" err="1" smtClean="0"/>
              <a:t>l’ouest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706245" y="157955"/>
            <a:ext cx="5731510" cy="654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57200" y="3733800"/>
            <a:ext cx="2217737" cy="2201862"/>
          </a:xfrm>
          <a:prstGeom prst="sun">
            <a:avLst>
              <a:gd name="adj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743200" y="4572000"/>
            <a:ext cx="558800" cy="55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2819400"/>
            <a:ext cx="32004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à </a:t>
            </a:r>
            <a:r>
              <a:rPr lang="en-GB" sz="6000" dirty="0" err="1" smtClean="0"/>
              <a:t>l’est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65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Enjoy PLaces</dc:title>
  <dc:creator>Susan</dc:creator>
  <cp:lastModifiedBy>Charlotte Johnston</cp:lastModifiedBy>
  <cp:revision>4</cp:revision>
  <dcterms:created xsi:type="dcterms:W3CDTF">2006-08-16T00:00:00Z</dcterms:created>
  <dcterms:modified xsi:type="dcterms:W3CDTF">2015-05-29T12:49:24Z</dcterms:modified>
</cp:coreProperties>
</file>