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6" r:id="rId2"/>
    <p:sldId id="256" r:id="rId3"/>
    <p:sldId id="257" r:id="rId4"/>
    <p:sldId id="301" r:id="rId5"/>
    <p:sldId id="302" r:id="rId6"/>
    <p:sldId id="303" r:id="rId7"/>
    <p:sldId id="304" r:id="rId8"/>
    <p:sldId id="308" r:id="rId9"/>
    <p:sldId id="309" r:id="rId10"/>
    <p:sldId id="305" r:id="rId11"/>
    <p:sldId id="310" r:id="rId12"/>
    <p:sldId id="306" r:id="rId13"/>
    <p:sldId id="307" r:id="rId14"/>
    <p:sldId id="313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14" r:id="rId25"/>
    <p:sldId id="32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C7816-D94B-4FAE-96A6-3A7CD7C48A84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0B0BB-D5E7-434C-BF62-72D3F6071D4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/index.php?title=User:Apmarles&amp;action=edit&amp;redlink=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places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1 </a:t>
            </a:r>
          </a:p>
          <a:p>
            <a:pPr marL="0" indent="0" algn="ctr">
              <a:buNone/>
            </a:pPr>
            <a:r>
              <a:rPr lang="en-GB" b="1" dirty="0" err="1" smtClean="0"/>
              <a:t>Bienvenue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624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195736" y="1772816"/>
            <a:ext cx="2808312" cy="72008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>
                <a:solidFill>
                  <a:schemeClr val="tx1"/>
                </a:solidFill>
              </a:rPr>
              <a:t>une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montagne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Susan\AppData\Local\Microsoft\Windows\Temporary Internet Files\Content.IE5\A01KZ4S0\mountains_11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836712"/>
            <a:ext cx="1132105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00px-La_Pelée_vue_du_Carbet.jpg"/>
          <p:cNvPicPr>
            <a:picLocks noChangeAspect="1"/>
          </p:cNvPicPr>
          <p:nvPr/>
        </p:nvPicPr>
        <p:blipFill>
          <a:blip r:embed="rId2" cstate="print"/>
          <a:srcRect r="9206"/>
          <a:stretch>
            <a:fillRect/>
          </a:stretch>
        </p:blipFill>
        <p:spPr>
          <a:xfrm>
            <a:off x="0" y="0"/>
            <a:ext cx="9345811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71600" y="548680"/>
            <a:ext cx="280831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La </a:t>
            </a:r>
            <a:r>
              <a:rPr lang="en-GB" sz="2800" dirty="0" err="1" smtClean="0"/>
              <a:t>Montagne</a:t>
            </a:r>
            <a:r>
              <a:rPr lang="en-GB" sz="2800" dirty="0" smtClean="0"/>
              <a:t> </a:t>
            </a:r>
            <a:r>
              <a:rPr lang="en-GB" sz="2800" dirty="0" err="1" smtClean="0"/>
              <a:t>Pelée</a:t>
            </a:r>
            <a:endParaRPr lang="en-GB" sz="2800" dirty="0"/>
          </a:p>
        </p:txBody>
      </p:sp>
      <p:pic>
        <p:nvPicPr>
          <p:cNvPr id="3074" name="Picture 2" descr="C:\Users\Susan\AppData\Local\Microsoft\Windows\Temporary Internet Files\Content.IE5\E9K1ICDL\large-Volcano-66.6-16718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-243408"/>
            <a:ext cx="3881366" cy="252028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419872" y="2132856"/>
            <a:ext cx="280831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un </a:t>
            </a:r>
            <a:r>
              <a:rPr lang="en-GB" sz="2800" dirty="0" err="1" smtClean="0"/>
              <a:t>volcan</a:t>
            </a:r>
            <a:r>
              <a:rPr lang="en-GB" sz="2800" dirty="0" smtClean="0"/>
              <a:t> 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932040" y="692696"/>
            <a:ext cx="2808312" cy="720080"/>
          </a:xfrm>
          <a:prstGeom prst="rect">
            <a:avLst/>
          </a:prstGeom>
          <a:noFill/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la </a:t>
            </a:r>
            <a:r>
              <a:rPr lang="en-GB" sz="2800" dirty="0" err="1" smtClean="0">
                <a:solidFill>
                  <a:schemeClr val="tx1"/>
                </a:solidFill>
              </a:rPr>
              <a:t>forêt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tropicale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04248" y="3429000"/>
            <a:ext cx="2160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http://commons.wikimedia.org/wiki/File:Tropical_forest.JPG</a:t>
            </a:r>
            <a:endParaRPr lang="en-GB" sz="1000" dirty="0"/>
          </a:p>
        </p:txBody>
      </p:sp>
      <p:pic>
        <p:nvPicPr>
          <p:cNvPr id="11" name="Picture 10" descr="800px-Tropical_forest.JPG"/>
          <p:cNvPicPr>
            <a:picLocks noChangeAspect="1"/>
          </p:cNvPicPr>
          <p:nvPr/>
        </p:nvPicPr>
        <p:blipFill>
          <a:blip r:embed="rId3" cstate="print"/>
          <a:srcRect b="5213"/>
          <a:stretch>
            <a:fillRect/>
          </a:stretch>
        </p:blipFill>
        <p:spPr>
          <a:xfrm>
            <a:off x="6516216" y="1628800"/>
            <a:ext cx="2430972" cy="1728192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3851920" y="1988840"/>
            <a:ext cx="936104" cy="864096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51520" y="3356992"/>
            <a:ext cx="2808312" cy="72008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Le </a:t>
            </a:r>
            <a:r>
              <a:rPr lang="en-GB" sz="2800" dirty="0" err="1" smtClean="0">
                <a:solidFill>
                  <a:schemeClr val="tx1"/>
                </a:solidFill>
              </a:rPr>
              <a:t>Rocher</a:t>
            </a:r>
            <a:r>
              <a:rPr lang="en-GB" sz="2800" dirty="0" smtClean="0">
                <a:solidFill>
                  <a:schemeClr val="tx1"/>
                </a:solidFill>
              </a:rPr>
              <a:t> du </a:t>
            </a:r>
            <a:r>
              <a:rPr lang="en-GB" sz="2800" dirty="0" err="1" smtClean="0">
                <a:solidFill>
                  <a:schemeClr val="tx1"/>
                </a:solidFill>
              </a:rPr>
              <a:t>Diamant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355976" y="5229200"/>
            <a:ext cx="216024" cy="21602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779912" y="6309320"/>
            <a:ext cx="4499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Diamond Rock off the coast of Martinique |Source=self-made |Date=20 Sept 2007 |Author= </a:t>
            </a:r>
            <a:r>
              <a:rPr lang="en-GB" sz="1000" u="sng" dirty="0" err="1" smtClean="0">
                <a:hlinkClick r:id="rId3" tooltip="User:Apmarles (page does not exist)"/>
              </a:rPr>
              <a:t>Apmarles</a:t>
            </a:r>
            <a:r>
              <a:rPr lang="en-GB" dirty="0" smtClean="0"/>
              <a:t> </a:t>
            </a:r>
            <a:endParaRPr lang="en-GB" dirty="0"/>
          </a:p>
        </p:txBody>
      </p:sp>
      <p:pic>
        <p:nvPicPr>
          <p:cNvPr id="10" name="Picture 9" descr="800px-Diamond_Roc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149080"/>
            <a:ext cx="3319917" cy="2489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555776" y="2780928"/>
            <a:ext cx="2808312" cy="7200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Fort-de-France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923928" y="3573016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796136" y="332656"/>
            <a:ext cx="2808312" cy="93610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La </a:t>
            </a:r>
            <a:r>
              <a:rPr lang="en-GB" sz="2800" dirty="0" err="1" smtClean="0">
                <a:solidFill>
                  <a:schemeClr val="tx1"/>
                </a:solidFill>
              </a:rPr>
              <a:t>capitale</a:t>
            </a:r>
            <a:r>
              <a:rPr lang="en-GB" sz="2800" dirty="0" smtClean="0">
                <a:solidFill>
                  <a:schemeClr val="tx1"/>
                </a:solidFill>
              </a:rPr>
              <a:t> de la Martinique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8" name="Picture 7" descr="Centre_d'affaire_pointe_simon.jpg"/>
          <p:cNvPicPr>
            <a:picLocks noChangeAspect="1"/>
          </p:cNvPicPr>
          <p:nvPr/>
        </p:nvPicPr>
        <p:blipFill>
          <a:blip r:embed="rId3" cstate="print"/>
          <a:srcRect l="6837" r="9469"/>
          <a:stretch>
            <a:fillRect/>
          </a:stretch>
        </p:blipFill>
        <p:spPr>
          <a:xfrm>
            <a:off x="323528" y="3573016"/>
            <a:ext cx="3294335" cy="2492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843808" y="2348880"/>
            <a:ext cx="280831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L’ </a:t>
            </a:r>
            <a:r>
              <a:rPr lang="en-GB" sz="2800" dirty="0" err="1" smtClean="0"/>
              <a:t>île</a:t>
            </a:r>
            <a:r>
              <a:rPr lang="en-GB" sz="2800" dirty="0" smtClean="0"/>
              <a:t> de la Martinique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95536" y="3789040"/>
            <a:ext cx="2808312" cy="936104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La </a:t>
            </a:r>
            <a:r>
              <a:rPr lang="en-GB" sz="2800" dirty="0" err="1" smtClean="0">
                <a:solidFill>
                  <a:schemeClr val="tx1"/>
                </a:solidFill>
              </a:rPr>
              <a:t>Mer</a:t>
            </a:r>
            <a:r>
              <a:rPr lang="en-GB" sz="2800" dirty="0" smtClean="0">
                <a:solidFill>
                  <a:schemeClr val="tx1"/>
                </a:solidFill>
              </a:rPr>
              <a:t> des </a:t>
            </a:r>
            <a:r>
              <a:rPr lang="en-GB" sz="2800" dirty="0" err="1" smtClean="0">
                <a:solidFill>
                  <a:schemeClr val="tx1"/>
                </a:solidFill>
              </a:rPr>
              <a:t>Caraïbes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868144" y="404664"/>
            <a:ext cx="2808312" cy="100811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>
                <a:solidFill>
                  <a:schemeClr val="tx1"/>
                </a:solidFill>
              </a:rPr>
              <a:t>L’Océan</a:t>
            </a:r>
            <a:r>
              <a:rPr lang="en-GB" sz="2800" dirty="0" smtClean="0"/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Atlantique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1992086" y="413657"/>
            <a:ext cx="5257800" cy="5878286"/>
          </a:xfrm>
          <a:custGeom>
            <a:avLst/>
            <a:gdLst>
              <a:gd name="connsiteX0" fmla="*/ 446314 w 5257800"/>
              <a:gd name="connsiteY0" fmla="*/ 195943 h 5878286"/>
              <a:gd name="connsiteX1" fmla="*/ 446314 w 5257800"/>
              <a:gd name="connsiteY1" fmla="*/ 195943 h 5878286"/>
              <a:gd name="connsiteX2" fmla="*/ 359228 w 5257800"/>
              <a:gd name="connsiteY2" fmla="*/ 239486 h 5878286"/>
              <a:gd name="connsiteX3" fmla="*/ 283028 w 5257800"/>
              <a:gd name="connsiteY3" fmla="*/ 261257 h 5878286"/>
              <a:gd name="connsiteX4" fmla="*/ 239485 w 5257800"/>
              <a:gd name="connsiteY4" fmla="*/ 304800 h 5878286"/>
              <a:gd name="connsiteX5" fmla="*/ 195943 w 5257800"/>
              <a:gd name="connsiteY5" fmla="*/ 359229 h 5878286"/>
              <a:gd name="connsiteX6" fmla="*/ 185057 w 5257800"/>
              <a:gd name="connsiteY6" fmla="*/ 391886 h 5878286"/>
              <a:gd name="connsiteX7" fmla="*/ 141514 w 5257800"/>
              <a:gd name="connsiteY7" fmla="*/ 446314 h 5878286"/>
              <a:gd name="connsiteX8" fmla="*/ 119743 w 5257800"/>
              <a:gd name="connsiteY8" fmla="*/ 511629 h 5878286"/>
              <a:gd name="connsiteX9" fmla="*/ 97971 w 5257800"/>
              <a:gd name="connsiteY9" fmla="*/ 544286 h 5878286"/>
              <a:gd name="connsiteX10" fmla="*/ 54428 w 5257800"/>
              <a:gd name="connsiteY10" fmla="*/ 620486 h 5878286"/>
              <a:gd name="connsiteX11" fmla="*/ 21771 w 5257800"/>
              <a:gd name="connsiteY11" fmla="*/ 696686 h 5878286"/>
              <a:gd name="connsiteX12" fmla="*/ 10885 w 5257800"/>
              <a:gd name="connsiteY12" fmla="*/ 740229 h 5878286"/>
              <a:gd name="connsiteX13" fmla="*/ 0 w 5257800"/>
              <a:gd name="connsiteY13" fmla="*/ 772886 h 5878286"/>
              <a:gd name="connsiteX14" fmla="*/ 43543 w 5257800"/>
              <a:gd name="connsiteY14" fmla="*/ 1034143 h 5878286"/>
              <a:gd name="connsiteX15" fmla="*/ 76200 w 5257800"/>
              <a:gd name="connsiteY15" fmla="*/ 1088572 h 5878286"/>
              <a:gd name="connsiteX16" fmla="*/ 108857 w 5257800"/>
              <a:gd name="connsiteY16" fmla="*/ 1153886 h 5878286"/>
              <a:gd name="connsiteX17" fmla="*/ 119743 w 5257800"/>
              <a:gd name="connsiteY17" fmla="*/ 1186543 h 5878286"/>
              <a:gd name="connsiteX18" fmla="*/ 141514 w 5257800"/>
              <a:gd name="connsiteY18" fmla="*/ 1262743 h 5878286"/>
              <a:gd name="connsiteX19" fmla="*/ 163285 w 5257800"/>
              <a:gd name="connsiteY19" fmla="*/ 1295400 h 5878286"/>
              <a:gd name="connsiteX20" fmla="*/ 174171 w 5257800"/>
              <a:gd name="connsiteY20" fmla="*/ 1328057 h 5878286"/>
              <a:gd name="connsiteX21" fmla="*/ 195943 w 5257800"/>
              <a:gd name="connsiteY21" fmla="*/ 1360714 h 5878286"/>
              <a:gd name="connsiteX22" fmla="*/ 217714 w 5257800"/>
              <a:gd name="connsiteY22" fmla="*/ 1404257 h 5878286"/>
              <a:gd name="connsiteX23" fmla="*/ 239485 w 5257800"/>
              <a:gd name="connsiteY23" fmla="*/ 1426029 h 5878286"/>
              <a:gd name="connsiteX24" fmla="*/ 283028 w 5257800"/>
              <a:gd name="connsiteY24" fmla="*/ 1491343 h 5878286"/>
              <a:gd name="connsiteX25" fmla="*/ 359228 w 5257800"/>
              <a:gd name="connsiteY25" fmla="*/ 1534886 h 5878286"/>
              <a:gd name="connsiteX26" fmla="*/ 424543 w 5257800"/>
              <a:gd name="connsiteY26" fmla="*/ 1578429 h 5878286"/>
              <a:gd name="connsiteX27" fmla="*/ 522514 w 5257800"/>
              <a:gd name="connsiteY27" fmla="*/ 1665514 h 5878286"/>
              <a:gd name="connsiteX28" fmla="*/ 566057 w 5257800"/>
              <a:gd name="connsiteY28" fmla="*/ 1676400 h 5878286"/>
              <a:gd name="connsiteX29" fmla="*/ 631371 w 5257800"/>
              <a:gd name="connsiteY29" fmla="*/ 1698172 h 5878286"/>
              <a:gd name="connsiteX30" fmla="*/ 653143 w 5257800"/>
              <a:gd name="connsiteY30" fmla="*/ 1763486 h 5878286"/>
              <a:gd name="connsiteX31" fmla="*/ 674914 w 5257800"/>
              <a:gd name="connsiteY31" fmla="*/ 1872343 h 5878286"/>
              <a:gd name="connsiteX32" fmla="*/ 685800 w 5257800"/>
              <a:gd name="connsiteY32" fmla="*/ 1981200 h 5878286"/>
              <a:gd name="connsiteX33" fmla="*/ 696685 w 5257800"/>
              <a:gd name="connsiteY33" fmla="*/ 2471057 h 5878286"/>
              <a:gd name="connsiteX34" fmla="*/ 740228 w 5257800"/>
              <a:gd name="connsiteY34" fmla="*/ 2558143 h 5878286"/>
              <a:gd name="connsiteX35" fmla="*/ 762000 w 5257800"/>
              <a:gd name="connsiteY35" fmla="*/ 2590800 h 5878286"/>
              <a:gd name="connsiteX36" fmla="*/ 849085 w 5257800"/>
              <a:gd name="connsiteY36" fmla="*/ 2667000 h 5878286"/>
              <a:gd name="connsiteX37" fmla="*/ 925285 w 5257800"/>
              <a:gd name="connsiteY37" fmla="*/ 2754086 h 5878286"/>
              <a:gd name="connsiteX38" fmla="*/ 990600 w 5257800"/>
              <a:gd name="connsiteY38" fmla="*/ 2841172 h 5878286"/>
              <a:gd name="connsiteX39" fmla="*/ 1012371 w 5257800"/>
              <a:gd name="connsiteY39" fmla="*/ 2895600 h 5878286"/>
              <a:gd name="connsiteX40" fmla="*/ 1099457 w 5257800"/>
              <a:gd name="connsiteY40" fmla="*/ 2982686 h 5878286"/>
              <a:gd name="connsiteX41" fmla="*/ 1175657 w 5257800"/>
              <a:gd name="connsiteY41" fmla="*/ 3058886 h 5878286"/>
              <a:gd name="connsiteX42" fmla="*/ 1251857 w 5257800"/>
              <a:gd name="connsiteY42" fmla="*/ 3135086 h 5878286"/>
              <a:gd name="connsiteX43" fmla="*/ 1284514 w 5257800"/>
              <a:gd name="connsiteY43" fmla="*/ 3156857 h 5878286"/>
              <a:gd name="connsiteX44" fmla="*/ 1338943 w 5257800"/>
              <a:gd name="connsiteY44" fmla="*/ 3200400 h 5878286"/>
              <a:gd name="connsiteX45" fmla="*/ 1436914 w 5257800"/>
              <a:gd name="connsiteY45" fmla="*/ 3276600 h 5878286"/>
              <a:gd name="connsiteX46" fmla="*/ 1556657 w 5257800"/>
              <a:gd name="connsiteY46" fmla="*/ 3385457 h 5878286"/>
              <a:gd name="connsiteX47" fmla="*/ 1611085 w 5257800"/>
              <a:gd name="connsiteY47" fmla="*/ 3439886 h 5878286"/>
              <a:gd name="connsiteX48" fmla="*/ 1741714 w 5257800"/>
              <a:gd name="connsiteY48" fmla="*/ 3548743 h 5878286"/>
              <a:gd name="connsiteX49" fmla="*/ 1817914 w 5257800"/>
              <a:gd name="connsiteY49" fmla="*/ 3570514 h 5878286"/>
              <a:gd name="connsiteX50" fmla="*/ 2035628 w 5257800"/>
              <a:gd name="connsiteY50" fmla="*/ 3537857 h 5878286"/>
              <a:gd name="connsiteX51" fmla="*/ 2090057 w 5257800"/>
              <a:gd name="connsiteY51" fmla="*/ 3526972 h 5878286"/>
              <a:gd name="connsiteX52" fmla="*/ 2296885 w 5257800"/>
              <a:gd name="connsiteY52" fmla="*/ 3516086 h 5878286"/>
              <a:gd name="connsiteX53" fmla="*/ 2340428 w 5257800"/>
              <a:gd name="connsiteY53" fmla="*/ 3439886 h 5878286"/>
              <a:gd name="connsiteX54" fmla="*/ 2394857 w 5257800"/>
              <a:gd name="connsiteY54" fmla="*/ 3418114 h 5878286"/>
              <a:gd name="connsiteX55" fmla="*/ 2471057 w 5257800"/>
              <a:gd name="connsiteY55" fmla="*/ 3320143 h 5878286"/>
              <a:gd name="connsiteX56" fmla="*/ 2503714 w 5257800"/>
              <a:gd name="connsiteY56" fmla="*/ 3352800 h 5878286"/>
              <a:gd name="connsiteX57" fmla="*/ 2514600 w 5257800"/>
              <a:gd name="connsiteY57" fmla="*/ 3385457 h 5878286"/>
              <a:gd name="connsiteX58" fmla="*/ 2547257 w 5257800"/>
              <a:gd name="connsiteY58" fmla="*/ 3450772 h 5878286"/>
              <a:gd name="connsiteX59" fmla="*/ 2569028 w 5257800"/>
              <a:gd name="connsiteY59" fmla="*/ 3537857 h 5878286"/>
              <a:gd name="connsiteX60" fmla="*/ 2579914 w 5257800"/>
              <a:gd name="connsiteY60" fmla="*/ 3570514 h 5878286"/>
              <a:gd name="connsiteX61" fmla="*/ 2590800 w 5257800"/>
              <a:gd name="connsiteY61" fmla="*/ 3624943 h 5878286"/>
              <a:gd name="connsiteX62" fmla="*/ 2612571 w 5257800"/>
              <a:gd name="connsiteY62" fmla="*/ 3657600 h 5878286"/>
              <a:gd name="connsiteX63" fmla="*/ 2623457 w 5257800"/>
              <a:gd name="connsiteY63" fmla="*/ 3690257 h 5878286"/>
              <a:gd name="connsiteX64" fmla="*/ 2645228 w 5257800"/>
              <a:gd name="connsiteY64" fmla="*/ 3733800 h 5878286"/>
              <a:gd name="connsiteX65" fmla="*/ 2667000 w 5257800"/>
              <a:gd name="connsiteY65" fmla="*/ 3788229 h 5878286"/>
              <a:gd name="connsiteX66" fmla="*/ 2699657 w 5257800"/>
              <a:gd name="connsiteY66" fmla="*/ 3820886 h 5878286"/>
              <a:gd name="connsiteX67" fmla="*/ 2721428 w 5257800"/>
              <a:gd name="connsiteY67" fmla="*/ 3864429 h 5878286"/>
              <a:gd name="connsiteX68" fmla="*/ 2732314 w 5257800"/>
              <a:gd name="connsiteY68" fmla="*/ 3907972 h 5878286"/>
              <a:gd name="connsiteX69" fmla="*/ 2764971 w 5257800"/>
              <a:gd name="connsiteY69" fmla="*/ 3951514 h 5878286"/>
              <a:gd name="connsiteX70" fmla="*/ 2775857 w 5257800"/>
              <a:gd name="connsiteY70" fmla="*/ 3984172 h 5878286"/>
              <a:gd name="connsiteX71" fmla="*/ 2797628 w 5257800"/>
              <a:gd name="connsiteY71" fmla="*/ 4016829 h 5878286"/>
              <a:gd name="connsiteX72" fmla="*/ 2764971 w 5257800"/>
              <a:gd name="connsiteY72" fmla="*/ 4027714 h 5878286"/>
              <a:gd name="connsiteX73" fmla="*/ 2623457 w 5257800"/>
              <a:gd name="connsiteY73" fmla="*/ 4005943 h 5878286"/>
              <a:gd name="connsiteX74" fmla="*/ 2536371 w 5257800"/>
              <a:gd name="connsiteY74" fmla="*/ 3984172 h 5878286"/>
              <a:gd name="connsiteX75" fmla="*/ 2492828 w 5257800"/>
              <a:gd name="connsiteY75" fmla="*/ 3918857 h 5878286"/>
              <a:gd name="connsiteX76" fmla="*/ 2481943 w 5257800"/>
              <a:gd name="connsiteY76" fmla="*/ 3886200 h 5878286"/>
              <a:gd name="connsiteX77" fmla="*/ 2460171 w 5257800"/>
              <a:gd name="connsiteY77" fmla="*/ 3853543 h 5878286"/>
              <a:gd name="connsiteX78" fmla="*/ 2427514 w 5257800"/>
              <a:gd name="connsiteY78" fmla="*/ 3766457 h 5878286"/>
              <a:gd name="connsiteX79" fmla="*/ 2394857 w 5257800"/>
              <a:gd name="connsiteY79" fmla="*/ 3755572 h 5878286"/>
              <a:gd name="connsiteX80" fmla="*/ 2209800 w 5257800"/>
              <a:gd name="connsiteY80" fmla="*/ 3777343 h 5878286"/>
              <a:gd name="connsiteX81" fmla="*/ 2068285 w 5257800"/>
              <a:gd name="connsiteY81" fmla="*/ 3853543 h 5878286"/>
              <a:gd name="connsiteX82" fmla="*/ 1981200 w 5257800"/>
              <a:gd name="connsiteY82" fmla="*/ 3886200 h 5878286"/>
              <a:gd name="connsiteX83" fmla="*/ 1937657 w 5257800"/>
              <a:gd name="connsiteY83" fmla="*/ 3940629 h 5878286"/>
              <a:gd name="connsiteX84" fmla="*/ 1915885 w 5257800"/>
              <a:gd name="connsiteY84" fmla="*/ 3962400 h 5878286"/>
              <a:gd name="connsiteX85" fmla="*/ 1883228 w 5257800"/>
              <a:gd name="connsiteY85" fmla="*/ 4027714 h 5878286"/>
              <a:gd name="connsiteX86" fmla="*/ 1861457 w 5257800"/>
              <a:gd name="connsiteY86" fmla="*/ 4114800 h 5878286"/>
              <a:gd name="connsiteX87" fmla="*/ 1839685 w 5257800"/>
              <a:gd name="connsiteY87" fmla="*/ 4136572 h 5878286"/>
              <a:gd name="connsiteX88" fmla="*/ 1796143 w 5257800"/>
              <a:gd name="connsiteY88" fmla="*/ 4191000 h 5878286"/>
              <a:gd name="connsiteX89" fmla="*/ 1741714 w 5257800"/>
              <a:gd name="connsiteY89" fmla="*/ 4245429 h 5878286"/>
              <a:gd name="connsiteX90" fmla="*/ 1698171 w 5257800"/>
              <a:gd name="connsiteY90" fmla="*/ 4321629 h 5878286"/>
              <a:gd name="connsiteX91" fmla="*/ 1676400 w 5257800"/>
              <a:gd name="connsiteY91" fmla="*/ 4354286 h 5878286"/>
              <a:gd name="connsiteX92" fmla="*/ 1698171 w 5257800"/>
              <a:gd name="connsiteY92" fmla="*/ 4539343 h 5878286"/>
              <a:gd name="connsiteX93" fmla="*/ 1709057 w 5257800"/>
              <a:gd name="connsiteY93" fmla="*/ 4593772 h 5878286"/>
              <a:gd name="connsiteX94" fmla="*/ 1730828 w 5257800"/>
              <a:gd name="connsiteY94" fmla="*/ 4637314 h 5878286"/>
              <a:gd name="connsiteX95" fmla="*/ 1774371 w 5257800"/>
              <a:gd name="connsiteY95" fmla="*/ 4746172 h 5878286"/>
              <a:gd name="connsiteX96" fmla="*/ 1807028 w 5257800"/>
              <a:gd name="connsiteY96" fmla="*/ 4789714 h 5878286"/>
              <a:gd name="connsiteX97" fmla="*/ 1828800 w 5257800"/>
              <a:gd name="connsiteY97" fmla="*/ 4844143 h 5878286"/>
              <a:gd name="connsiteX98" fmla="*/ 1905000 w 5257800"/>
              <a:gd name="connsiteY98" fmla="*/ 4953000 h 5878286"/>
              <a:gd name="connsiteX99" fmla="*/ 1981200 w 5257800"/>
              <a:gd name="connsiteY99" fmla="*/ 5050972 h 5878286"/>
              <a:gd name="connsiteX100" fmla="*/ 2024743 w 5257800"/>
              <a:gd name="connsiteY100" fmla="*/ 5083629 h 5878286"/>
              <a:gd name="connsiteX101" fmla="*/ 2046514 w 5257800"/>
              <a:gd name="connsiteY101" fmla="*/ 5116286 h 5878286"/>
              <a:gd name="connsiteX102" fmla="*/ 2144485 w 5257800"/>
              <a:gd name="connsiteY102" fmla="*/ 5192486 h 5878286"/>
              <a:gd name="connsiteX103" fmla="*/ 2177143 w 5257800"/>
              <a:gd name="connsiteY103" fmla="*/ 5214257 h 5878286"/>
              <a:gd name="connsiteX104" fmla="*/ 2209800 w 5257800"/>
              <a:gd name="connsiteY104" fmla="*/ 5236029 h 5878286"/>
              <a:gd name="connsiteX105" fmla="*/ 2264228 w 5257800"/>
              <a:gd name="connsiteY105" fmla="*/ 5257800 h 5878286"/>
              <a:gd name="connsiteX106" fmla="*/ 2362200 w 5257800"/>
              <a:gd name="connsiteY106" fmla="*/ 5279572 h 5878286"/>
              <a:gd name="connsiteX107" fmla="*/ 2514600 w 5257800"/>
              <a:gd name="connsiteY107" fmla="*/ 5214257 h 5878286"/>
              <a:gd name="connsiteX108" fmla="*/ 2525485 w 5257800"/>
              <a:gd name="connsiteY108" fmla="*/ 5181600 h 5878286"/>
              <a:gd name="connsiteX109" fmla="*/ 2525485 w 5257800"/>
              <a:gd name="connsiteY109" fmla="*/ 4953000 h 5878286"/>
              <a:gd name="connsiteX110" fmla="*/ 2579914 w 5257800"/>
              <a:gd name="connsiteY110" fmla="*/ 4931229 h 5878286"/>
              <a:gd name="connsiteX111" fmla="*/ 2623457 w 5257800"/>
              <a:gd name="connsiteY111" fmla="*/ 4909457 h 5878286"/>
              <a:gd name="connsiteX112" fmla="*/ 2939143 w 5257800"/>
              <a:gd name="connsiteY112" fmla="*/ 4931229 h 5878286"/>
              <a:gd name="connsiteX113" fmla="*/ 3026228 w 5257800"/>
              <a:gd name="connsiteY113" fmla="*/ 4985657 h 5878286"/>
              <a:gd name="connsiteX114" fmla="*/ 3113314 w 5257800"/>
              <a:gd name="connsiteY114" fmla="*/ 5007429 h 5878286"/>
              <a:gd name="connsiteX115" fmla="*/ 3145971 w 5257800"/>
              <a:gd name="connsiteY115" fmla="*/ 5029200 h 5878286"/>
              <a:gd name="connsiteX116" fmla="*/ 3276600 w 5257800"/>
              <a:gd name="connsiteY116" fmla="*/ 4974772 h 5878286"/>
              <a:gd name="connsiteX117" fmla="*/ 3505200 w 5257800"/>
              <a:gd name="connsiteY117" fmla="*/ 5029200 h 5878286"/>
              <a:gd name="connsiteX118" fmla="*/ 3722914 w 5257800"/>
              <a:gd name="connsiteY118" fmla="*/ 5050972 h 5878286"/>
              <a:gd name="connsiteX119" fmla="*/ 3799114 w 5257800"/>
              <a:gd name="connsiteY119" fmla="*/ 5061857 h 5878286"/>
              <a:gd name="connsiteX120" fmla="*/ 3886200 w 5257800"/>
              <a:gd name="connsiteY120" fmla="*/ 5072743 h 5878286"/>
              <a:gd name="connsiteX121" fmla="*/ 3962400 w 5257800"/>
              <a:gd name="connsiteY121" fmla="*/ 5094514 h 5878286"/>
              <a:gd name="connsiteX122" fmla="*/ 4038600 w 5257800"/>
              <a:gd name="connsiteY122" fmla="*/ 5116286 h 5878286"/>
              <a:gd name="connsiteX123" fmla="*/ 4093028 w 5257800"/>
              <a:gd name="connsiteY123" fmla="*/ 5170714 h 5878286"/>
              <a:gd name="connsiteX124" fmla="*/ 4125685 w 5257800"/>
              <a:gd name="connsiteY124" fmla="*/ 5192486 h 5878286"/>
              <a:gd name="connsiteX125" fmla="*/ 4201885 w 5257800"/>
              <a:gd name="connsiteY125" fmla="*/ 5170714 h 5878286"/>
              <a:gd name="connsiteX126" fmla="*/ 4234543 w 5257800"/>
              <a:gd name="connsiteY126" fmla="*/ 5094514 h 5878286"/>
              <a:gd name="connsiteX127" fmla="*/ 4278085 w 5257800"/>
              <a:gd name="connsiteY127" fmla="*/ 4920343 h 5878286"/>
              <a:gd name="connsiteX128" fmla="*/ 4299857 w 5257800"/>
              <a:gd name="connsiteY128" fmla="*/ 4953000 h 5878286"/>
              <a:gd name="connsiteX129" fmla="*/ 4234543 w 5257800"/>
              <a:gd name="connsiteY129" fmla="*/ 5061857 h 5878286"/>
              <a:gd name="connsiteX130" fmla="*/ 4147457 w 5257800"/>
              <a:gd name="connsiteY130" fmla="*/ 5138057 h 5878286"/>
              <a:gd name="connsiteX131" fmla="*/ 4136571 w 5257800"/>
              <a:gd name="connsiteY131" fmla="*/ 5170714 h 5878286"/>
              <a:gd name="connsiteX132" fmla="*/ 4114800 w 5257800"/>
              <a:gd name="connsiteY132" fmla="*/ 5257800 h 5878286"/>
              <a:gd name="connsiteX133" fmla="*/ 4060371 w 5257800"/>
              <a:gd name="connsiteY133" fmla="*/ 5323114 h 5878286"/>
              <a:gd name="connsiteX134" fmla="*/ 4027714 w 5257800"/>
              <a:gd name="connsiteY134" fmla="*/ 5388429 h 5878286"/>
              <a:gd name="connsiteX135" fmla="*/ 4082143 w 5257800"/>
              <a:gd name="connsiteY135" fmla="*/ 5540829 h 5878286"/>
              <a:gd name="connsiteX136" fmla="*/ 4093028 w 5257800"/>
              <a:gd name="connsiteY136" fmla="*/ 5584372 h 5878286"/>
              <a:gd name="connsiteX137" fmla="*/ 4114800 w 5257800"/>
              <a:gd name="connsiteY137" fmla="*/ 5606143 h 5878286"/>
              <a:gd name="connsiteX138" fmla="*/ 4147457 w 5257800"/>
              <a:gd name="connsiteY138" fmla="*/ 5649686 h 5878286"/>
              <a:gd name="connsiteX139" fmla="*/ 4180114 w 5257800"/>
              <a:gd name="connsiteY139" fmla="*/ 5682343 h 5878286"/>
              <a:gd name="connsiteX140" fmla="*/ 4234543 w 5257800"/>
              <a:gd name="connsiteY140" fmla="*/ 5725886 h 5878286"/>
              <a:gd name="connsiteX141" fmla="*/ 4278085 w 5257800"/>
              <a:gd name="connsiteY141" fmla="*/ 5758543 h 5878286"/>
              <a:gd name="connsiteX142" fmla="*/ 4310743 w 5257800"/>
              <a:gd name="connsiteY142" fmla="*/ 5780314 h 5878286"/>
              <a:gd name="connsiteX143" fmla="*/ 4386943 w 5257800"/>
              <a:gd name="connsiteY143" fmla="*/ 5845629 h 5878286"/>
              <a:gd name="connsiteX144" fmla="*/ 4430485 w 5257800"/>
              <a:gd name="connsiteY144" fmla="*/ 5856514 h 5878286"/>
              <a:gd name="connsiteX145" fmla="*/ 4495800 w 5257800"/>
              <a:gd name="connsiteY145" fmla="*/ 5878286 h 5878286"/>
              <a:gd name="connsiteX146" fmla="*/ 4735285 w 5257800"/>
              <a:gd name="connsiteY146" fmla="*/ 5856514 h 5878286"/>
              <a:gd name="connsiteX147" fmla="*/ 4811485 w 5257800"/>
              <a:gd name="connsiteY147" fmla="*/ 5812972 h 5878286"/>
              <a:gd name="connsiteX148" fmla="*/ 4855028 w 5257800"/>
              <a:gd name="connsiteY148" fmla="*/ 5802086 h 5878286"/>
              <a:gd name="connsiteX149" fmla="*/ 4898571 w 5257800"/>
              <a:gd name="connsiteY149" fmla="*/ 5747657 h 5878286"/>
              <a:gd name="connsiteX150" fmla="*/ 4909457 w 5257800"/>
              <a:gd name="connsiteY150" fmla="*/ 5704114 h 5878286"/>
              <a:gd name="connsiteX151" fmla="*/ 4920343 w 5257800"/>
              <a:gd name="connsiteY151" fmla="*/ 5671457 h 5878286"/>
              <a:gd name="connsiteX152" fmla="*/ 4942114 w 5257800"/>
              <a:gd name="connsiteY152" fmla="*/ 5431972 h 5878286"/>
              <a:gd name="connsiteX153" fmla="*/ 4953000 w 5257800"/>
              <a:gd name="connsiteY153" fmla="*/ 5388429 h 5878286"/>
              <a:gd name="connsiteX154" fmla="*/ 4996543 w 5257800"/>
              <a:gd name="connsiteY154" fmla="*/ 5323114 h 5878286"/>
              <a:gd name="connsiteX155" fmla="*/ 5040085 w 5257800"/>
              <a:gd name="connsiteY155" fmla="*/ 5236029 h 5878286"/>
              <a:gd name="connsiteX156" fmla="*/ 5061857 w 5257800"/>
              <a:gd name="connsiteY156" fmla="*/ 5203372 h 5878286"/>
              <a:gd name="connsiteX157" fmla="*/ 5083628 w 5257800"/>
              <a:gd name="connsiteY157" fmla="*/ 5181600 h 5878286"/>
              <a:gd name="connsiteX158" fmla="*/ 5105400 w 5257800"/>
              <a:gd name="connsiteY158" fmla="*/ 5138057 h 5878286"/>
              <a:gd name="connsiteX159" fmla="*/ 5138057 w 5257800"/>
              <a:gd name="connsiteY159" fmla="*/ 5018314 h 5878286"/>
              <a:gd name="connsiteX160" fmla="*/ 5192485 w 5257800"/>
              <a:gd name="connsiteY160" fmla="*/ 4942114 h 5878286"/>
              <a:gd name="connsiteX161" fmla="*/ 5225143 w 5257800"/>
              <a:gd name="connsiteY161" fmla="*/ 4746172 h 5878286"/>
              <a:gd name="connsiteX162" fmla="*/ 5236028 w 5257800"/>
              <a:gd name="connsiteY162" fmla="*/ 4713514 h 5878286"/>
              <a:gd name="connsiteX163" fmla="*/ 5257800 w 5257800"/>
              <a:gd name="connsiteY163" fmla="*/ 4626429 h 5878286"/>
              <a:gd name="connsiteX164" fmla="*/ 5236028 w 5257800"/>
              <a:gd name="connsiteY164" fmla="*/ 4430486 h 5878286"/>
              <a:gd name="connsiteX165" fmla="*/ 5214257 w 5257800"/>
              <a:gd name="connsiteY165" fmla="*/ 4354286 h 5878286"/>
              <a:gd name="connsiteX166" fmla="*/ 5192485 w 5257800"/>
              <a:gd name="connsiteY166" fmla="*/ 4310743 h 5878286"/>
              <a:gd name="connsiteX167" fmla="*/ 5148943 w 5257800"/>
              <a:gd name="connsiteY167" fmla="*/ 4223657 h 5878286"/>
              <a:gd name="connsiteX168" fmla="*/ 5127171 w 5257800"/>
              <a:gd name="connsiteY168" fmla="*/ 4180114 h 5878286"/>
              <a:gd name="connsiteX169" fmla="*/ 5083628 w 5257800"/>
              <a:gd name="connsiteY169" fmla="*/ 4147457 h 5878286"/>
              <a:gd name="connsiteX170" fmla="*/ 4985657 w 5257800"/>
              <a:gd name="connsiteY170" fmla="*/ 4093029 h 5878286"/>
              <a:gd name="connsiteX171" fmla="*/ 4963885 w 5257800"/>
              <a:gd name="connsiteY171" fmla="*/ 4071257 h 5878286"/>
              <a:gd name="connsiteX172" fmla="*/ 4898571 w 5257800"/>
              <a:gd name="connsiteY172" fmla="*/ 4027714 h 5878286"/>
              <a:gd name="connsiteX173" fmla="*/ 4876800 w 5257800"/>
              <a:gd name="connsiteY173" fmla="*/ 3973286 h 5878286"/>
              <a:gd name="connsiteX174" fmla="*/ 4865914 w 5257800"/>
              <a:gd name="connsiteY174" fmla="*/ 3929743 h 5878286"/>
              <a:gd name="connsiteX175" fmla="*/ 4844143 w 5257800"/>
              <a:gd name="connsiteY175" fmla="*/ 3864429 h 5878286"/>
              <a:gd name="connsiteX176" fmla="*/ 4822371 w 5257800"/>
              <a:gd name="connsiteY176" fmla="*/ 3810000 h 5878286"/>
              <a:gd name="connsiteX177" fmla="*/ 4811485 w 5257800"/>
              <a:gd name="connsiteY177" fmla="*/ 3766457 h 5878286"/>
              <a:gd name="connsiteX178" fmla="*/ 4789714 w 5257800"/>
              <a:gd name="connsiteY178" fmla="*/ 3712029 h 5878286"/>
              <a:gd name="connsiteX179" fmla="*/ 4746171 w 5257800"/>
              <a:gd name="connsiteY179" fmla="*/ 3570514 h 5878286"/>
              <a:gd name="connsiteX180" fmla="*/ 4767943 w 5257800"/>
              <a:gd name="connsiteY180" fmla="*/ 3461657 h 5878286"/>
              <a:gd name="connsiteX181" fmla="*/ 4724400 w 5257800"/>
              <a:gd name="connsiteY181" fmla="*/ 3374572 h 5878286"/>
              <a:gd name="connsiteX182" fmla="*/ 4659085 w 5257800"/>
              <a:gd name="connsiteY182" fmla="*/ 3341914 h 5878286"/>
              <a:gd name="connsiteX183" fmla="*/ 4615543 w 5257800"/>
              <a:gd name="connsiteY183" fmla="*/ 3309257 h 5878286"/>
              <a:gd name="connsiteX184" fmla="*/ 4582885 w 5257800"/>
              <a:gd name="connsiteY184" fmla="*/ 3287486 h 5878286"/>
              <a:gd name="connsiteX185" fmla="*/ 4495800 w 5257800"/>
              <a:gd name="connsiteY185" fmla="*/ 3156857 h 5878286"/>
              <a:gd name="connsiteX186" fmla="*/ 4474028 w 5257800"/>
              <a:gd name="connsiteY186" fmla="*/ 3124200 h 5878286"/>
              <a:gd name="connsiteX187" fmla="*/ 4430485 w 5257800"/>
              <a:gd name="connsiteY187" fmla="*/ 3080657 h 5878286"/>
              <a:gd name="connsiteX188" fmla="*/ 4419600 w 5257800"/>
              <a:gd name="connsiteY188" fmla="*/ 3048000 h 5878286"/>
              <a:gd name="connsiteX189" fmla="*/ 4376057 w 5257800"/>
              <a:gd name="connsiteY189" fmla="*/ 3026229 h 5878286"/>
              <a:gd name="connsiteX190" fmla="*/ 4310743 w 5257800"/>
              <a:gd name="connsiteY190" fmla="*/ 2982686 h 5878286"/>
              <a:gd name="connsiteX191" fmla="*/ 4212771 w 5257800"/>
              <a:gd name="connsiteY191" fmla="*/ 2895600 h 5878286"/>
              <a:gd name="connsiteX192" fmla="*/ 4169228 w 5257800"/>
              <a:gd name="connsiteY192" fmla="*/ 2830286 h 5878286"/>
              <a:gd name="connsiteX193" fmla="*/ 4136571 w 5257800"/>
              <a:gd name="connsiteY193" fmla="*/ 2743200 h 5878286"/>
              <a:gd name="connsiteX194" fmla="*/ 4103914 w 5257800"/>
              <a:gd name="connsiteY194" fmla="*/ 2558143 h 5878286"/>
              <a:gd name="connsiteX195" fmla="*/ 4093028 w 5257800"/>
              <a:gd name="connsiteY195" fmla="*/ 2525486 h 5878286"/>
              <a:gd name="connsiteX196" fmla="*/ 4016828 w 5257800"/>
              <a:gd name="connsiteY196" fmla="*/ 2481943 h 5878286"/>
              <a:gd name="connsiteX197" fmla="*/ 3875314 w 5257800"/>
              <a:gd name="connsiteY197" fmla="*/ 2503714 h 5878286"/>
              <a:gd name="connsiteX198" fmla="*/ 3777343 w 5257800"/>
              <a:gd name="connsiteY198" fmla="*/ 2547257 h 5878286"/>
              <a:gd name="connsiteX199" fmla="*/ 3744685 w 5257800"/>
              <a:gd name="connsiteY199" fmla="*/ 2569029 h 5878286"/>
              <a:gd name="connsiteX200" fmla="*/ 3712028 w 5257800"/>
              <a:gd name="connsiteY200" fmla="*/ 2579914 h 5878286"/>
              <a:gd name="connsiteX201" fmla="*/ 3668485 w 5257800"/>
              <a:gd name="connsiteY201" fmla="*/ 2558143 h 5878286"/>
              <a:gd name="connsiteX202" fmla="*/ 3614057 w 5257800"/>
              <a:gd name="connsiteY202" fmla="*/ 2438400 h 5878286"/>
              <a:gd name="connsiteX203" fmla="*/ 3679371 w 5257800"/>
              <a:gd name="connsiteY203" fmla="*/ 2296886 h 5878286"/>
              <a:gd name="connsiteX204" fmla="*/ 3722914 w 5257800"/>
              <a:gd name="connsiteY204" fmla="*/ 2242457 h 5878286"/>
              <a:gd name="connsiteX205" fmla="*/ 3755571 w 5257800"/>
              <a:gd name="connsiteY205" fmla="*/ 2231572 h 5878286"/>
              <a:gd name="connsiteX206" fmla="*/ 3810000 w 5257800"/>
              <a:gd name="connsiteY206" fmla="*/ 2209800 h 5878286"/>
              <a:gd name="connsiteX207" fmla="*/ 3842657 w 5257800"/>
              <a:gd name="connsiteY207" fmla="*/ 2198914 h 5878286"/>
              <a:gd name="connsiteX208" fmla="*/ 3940628 w 5257800"/>
              <a:gd name="connsiteY208" fmla="*/ 2155372 h 5878286"/>
              <a:gd name="connsiteX209" fmla="*/ 3973285 w 5257800"/>
              <a:gd name="connsiteY209" fmla="*/ 2133600 h 5878286"/>
              <a:gd name="connsiteX210" fmla="*/ 4005943 w 5257800"/>
              <a:gd name="connsiteY210" fmla="*/ 2068286 h 5878286"/>
              <a:gd name="connsiteX211" fmla="*/ 3973285 w 5257800"/>
              <a:gd name="connsiteY211" fmla="*/ 1959429 h 5878286"/>
              <a:gd name="connsiteX212" fmla="*/ 3907971 w 5257800"/>
              <a:gd name="connsiteY212" fmla="*/ 1937657 h 5878286"/>
              <a:gd name="connsiteX213" fmla="*/ 3788228 w 5257800"/>
              <a:gd name="connsiteY213" fmla="*/ 1926772 h 5878286"/>
              <a:gd name="connsiteX214" fmla="*/ 3744685 w 5257800"/>
              <a:gd name="connsiteY214" fmla="*/ 1915886 h 5878286"/>
              <a:gd name="connsiteX215" fmla="*/ 3712028 w 5257800"/>
              <a:gd name="connsiteY215" fmla="*/ 1905000 h 5878286"/>
              <a:gd name="connsiteX216" fmla="*/ 3624943 w 5257800"/>
              <a:gd name="connsiteY216" fmla="*/ 1894114 h 5878286"/>
              <a:gd name="connsiteX217" fmla="*/ 3592285 w 5257800"/>
              <a:gd name="connsiteY217" fmla="*/ 1872343 h 5878286"/>
              <a:gd name="connsiteX218" fmla="*/ 3548743 w 5257800"/>
              <a:gd name="connsiteY218" fmla="*/ 1774372 h 5878286"/>
              <a:gd name="connsiteX219" fmla="*/ 3570514 w 5257800"/>
              <a:gd name="connsiteY219" fmla="*/ 1643743 h 5878286"/>
              <a:gd name="connsiteX220" fmla="*/ 3614057 w 5257800"/>
              <a:gd name="connsiteY220" fmla="*/ 1611086 h 5878286"/>
              <a:gd name="connsiteX221" fmla="*/ 3657600 w 5257800"/>
              <a:gd name="connsiteY221" fmla="*/ 1567543 h 5878286"/>
              <a:gd name="connsiteX222" fmla="*/ 3831771 w 5257800"/>
              <a:gd name="connsiteY222" fmla="*/ 1665514 h 5878286"/>
              <a:gd name="connsiteX223" fmla="*/ 3886200 w 5257800"/>
              <a:gd name="connsiteY223" fmla="*/ 1709057 h 5878286"/>
              <a:gd name="connsiteX224" fmla="*/ 3929743 w 5257800"/>
              <a:gd name="connsiteY224" fmla="*/ 1752600 h 5878286"/>
              <a:gd name="connsiteX225" fmla="*/ 3951514 w 5257800"/>
              <a:gd name="connsiteY225" fmla="*/ 1774372 h 5878286"/>
              <a:gd name="connsiteX226" fmla="*/ 4049485 w 5257800"/>
              <a:gd name="connsiteY226" fmla="*/ 1796143 h 5878286"/>
              <a:gd name="connsiteX227" fmla="*/ 4158343 w 5257800"/>
              <a:gd name="connsiteY227" fmla="*/ 1752600 h 5878286"/>
              <a:gd name="connsiteX228" fmla="*/ 4180114 w 5257800"/>
              <a:gd name="connsiteY228" fmla="*/ 1709057 h 5878286"/>
              <a:gd name="connsiteX229" fmla="*/ 4332514 w 5257800"/>
              <a:gd name="connsiteY229" fmla="*/ 1621972 h 5878286"/>
              <a:gd name="connsiteX230" fmla="*/ 4408714 w 5257800"/>
              <a:gd name="connsiteY230" fmla="*/ 1578429 h 5878286"/>
              <a:gd name="connsiteX231" fmla="*/ 4430485 w 5257800"/>
              <a:gd name="connsiteY231" fmla="*/ 1426029 h 5878286"/>
              <a:gd name="connsiteX232" fmla="*/ 4376057 w 5257800"/>
              <a:gd name="connsiteY232" fmla="*/ 1132114 h 5878286"/>
              <a:gd name="connsiteX233" fmla="*/ 4343400 w 5257800"/>
              <a:gd name="connsiteY233" fmla="*/ 1110343 h 5878286"/>
              <a:gd name="connsiteX234" fmla="*/ 4299857 w 5257800"/>
              <a:gd name="connsiteY234" fmla="*/ 1088572 h 5878286"/>
              <a:gd name="connsiteX235" fmla="*/ 4245428 w 5257800"/>
              <a:gd name="connsiteY235" fmla="*/ 1066800 h 5878286"/>
              <a:gd name="connsiteX236" fmla="*/ 4103914 w 5257800"/>
              <a:gd name="connsiteY236" fmla="*/ 1055914 h 5878286"/>
              <a:gd name="connsiteX237" fmla="*/ 3733800 w 5257800"/>
              <a:gd name="connsiteY237" fmla="*/ 1088572 h 5878286"/>
              <a:gd name="connsiteX238" fmla="*/ 3701143 w 5257800"/>
              <a:gd name="connsiteY238" fmla="*/ 1110343 h 5878286"/>
              <a:gd name="connsiteX239" fmla="*/ 3657600 w 5257800"/>
              <a:gd name="connsiteY239" fmla="*/ 1143000 h 5878286"/>
              <a:gd name="connsiteX240" fmla="*/ 3592285 w 5257800"/>
              <a:gd name="connsiteY240" fmla="*/ 1240972 h 5878286"/>
              <a:gd name="connsiteX241" fmla="*/ 3559628 w 5257800"/>
              <a:gd name="connsiteY241" fmla="*/ 1284514 h 5878286"/>
              <a:gd name="connsiteX242" fmla="*/ 3537857 w 5257800"/>
              <a:gd name="connsiteY242" fmla="*/ 1317172 h 5878286"/>
              <a:gd name="connsiteX243" fmla="*/ 3505200 w 5257800"/>
              <a:gd name="connsiteY243" fmla="*/ 1360714 h 5878286"/>
              <a:gd name="connsiteX244" fmla="*/ 3483428 w 5257800"/>
              <a:gd name="connsiteY244" fmla="*/ 1415143 h 5878286"/>
              <a:gd name="connsiteX245" fmla="*/ 3418114 w 5257800"/>
              <a:gd name="connsiteY245" fmla="*/ 1513114 h 5878286"/>
              <a:gd name="connsiteX246" fmla="*/ 3374571 w 5257800"/>
              <a:gd name="connsiteY246" fmla="*/ 1556657 h 5878286"/>
              <a:gd name="connsiteX247" fmla="*/ 3276600 w 5257800"/>
              <a:gd name="connsiteY247" fmla="*/ 1654629 h 5878286"/>
              <a:gd name="connsiteX248" fmla="*/ 3189514 w 5257800"/>
              <a:gd name="connsiteY248" fmla="*/ 1611086 h 5878286"/>
              <a:gd name="connsiteX249" fmla="*/ 3135085 w 5257800"/>
              <a:gd name="connsiteY249" fmla="*/ 1513114 h 5878286"/>
              <a:gd name="connsiteX250" fmla="*/ 3102428 w 5257800"/>
              <a:gd name="connsiteY250" fmla="*/ 1469572 h 5878286"/>
              <a:gd name="connsiteX251" fmla="*/ 3080657 w 5257800"/>
              <a:gd name="connsiteY251" fmla="*/ 1426029 h 5878286"/>
              <a:gd name="connsiteX252" fmla="*/ 3026228 w 5257800"/>
              <a:gd name="connsiteY252" fmla="*/ 1328057 h 5878286"/>
              <a:gd name="connsiteX253" fmla="*/ 2960914 w 5257800"/>
              <a:gd name="connsiteY253" fmla="*/ 1175657 h 5878286"/>
              <a:gd name="connsiteX254" fmla="*/ 2884714 w 5257800"/>
              <a:gd name="connsiteY254" fmla="*/ 1055914 h 5878286"/>
              <a:gd name="connsiteX255" fmla="*/ 2852057 w 5257800"/>
              <a:gd name="connsiteY255" fmla="*/ 1001486 h 5878286"/>
              <a:gd name="connsiteX256" fmla="*/ 2830285 w 5257800"/>
              <a:gd name="connsiteY256" fmla="*/ 968829 h 5878286"/>
              <a:gd name="connsiteX257" fmla="*/ 2797628 w 5257800"/>
              <a:gd name="connsiteY257" fmla="*/ 914400 h 5878286"/>
              <a:gd name="connsiteX258" fmla="*/ 2667000 w 5257800"/>
              <a:gd name="connsiteY258" fmla="*/ 794657 h 5878286"/>
              <a:gd name="connsiteX259" fmla="*/ 2579914 w 5257800"/>
              <a:gd name="connsiteY259" fmla="*/ 740229 h 5878286"/>
              <a:gd name="connsiteX260" fmla="*/ 2525485 w 5257800"/>
              <a:gd name="connsiteY260" fmla="*/ 685800 h 5878286"/>
              <a:gd name="connsiteX261" fmla="*/ 2481943 w 5257800"/>
              <a:gd name="connsiteY261" fmla="*/ 664029 h 5878286"/>
              <a:gd name="connsiteX262" fmla="*/ 2449285 w 5257800"/>
              <a:gd name="connsiteY262" fmla="*/ 631372 h 5878286"/>
              <a:gd name="connsiteX263" fmla="*/ 2383971 w 5257800"/>
              <a:gd name="connsiteY263" fmla="*/ 587829 h 5878286"/>
              <a:gd name="connsiteX264" fmla="*/ 2231571 w 5257800"/>
              <a:gd name="connsiteY264" fmla="*/ 478972 h 5878286"/>
              <a:gd name="connsiteX265" fmla="*/ 2198914 w 5257800"/>
              <a:gd name="connsiteY265" fmla="*/ 468086 h 5878286"/>
              <a:gd name="connsiteX266" fmla="*/ 2122714 w 5257800"/>
              <a:gd name="connsiteY266" fmla="*/ 402772 h 5878286"/>
              <a:gd name="connsiteX267" fmla="*/ 2090057 w 5257800"/>
              <a:gd name="connsiteY267" fmla="*/ 391886 h 5878286"/>
              <a:gd name="connsiteX268" fmla="*/ 2057400 w 5257800"/>
              <a:gd name="connsiteY268" fmla="*/ 370114 h 5878286"/>
              <a:gd name="connsiteX269" fmla="*/ 1992085 w 5257800"/>
              <a:gd name="connsiteY269" fmla="*/ 337457 h 5878286"/>
              <a:gd name="connsiteX270" fmla="*/ 1807028 w 5257800"/>
              <a:gd name="connsiteY270" fmla="*/ 206829 h 5878286"/>
              <a:gd name="connsiteX271" fmla="*/ 1709057 w 5257800"/>
              <a:gd name="connsiteY271" fmla="*/ 130629 h 5878286"/>
              <a:gd name="connsiteX272" fmla="*/ 1676400 w 5257800"/>
              <a:gd name="connsiteY272" fmla="*/ 108857 h 5878286"/>
              <a:gd name="connsiteX273" fmla="*/ 1643743 w 5257800"/>
              <a:gd name="connsiteY273" fmla="*/ 97972 h 5878286"/>
              <a:gd name="connsiteX274" fmla="*/ 1534885 w 5257800"/>
              <a:gd name="connsiteY274" fmla="*/ 54429 h 5878286"/>
              <a:gd name="connsiteX275" fmla="*/ 1491343 w 5257800"/>
              <a:gd name="connsiteY275" fmla="*/ 32657 h 5878286"/>
              <a:gd name="connsiteX276" fmla="*/ 1306285 w 5257800"/>
              <a:gd name="connsiteY276" fmla="*/ 10886 h 5878286"/>
              <a:gd name="connsiteX277" fmla="*/ 1034143 w 5257800"/>
              <a:gd name="connsiteY277" fmla="*/ 0 h 5878286"/>
              <a:gd name="connsiteX278" fmla="*/ 609600 w 5257800"/>
              <a:gd name="connsiteY278" fmla="*/ 32657 h 5878286"/>
              <a:gd name="connsiteX279" fmla="*/ 555171 w 5257800"/>
              <a:gd name="connsiteY279" fmla="*/ 108857 h 5878286"/>
              <a:gd name="connsiteX280" fmla="*/ 489857 w 5257800"/>
              <a:gd name="connsiteY280" fmla="*/ 152400 h 5878286"/>
              <a:gd name="connsiteX281" fmla="*/ 468085 w 5257800"/>
              <a:gd name="connsiteY281" fmla="*/ 174172 h 5878286"/>
              <a:gd name="connsiteX282" fmla="*/ 435428 w 5257800"/>
              <a:gd name="connsiteY282" fmla="*/ 185057 h 5878286"/>
              <a:gd name="connsiteX283" fmla="*/ 370114 w 5257800"/>
              <a:gd name="connsiteY283" fmla="*/ 185057 h 5878286"/>
              <a:gd name="connsiteX284" fmla="*/ 446314 w 5257800"/>
              <a:gd name="connsiteY284" fmla="*/ 195943 h 587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</a:cxnLst>
            <a:rect l="l" t="t" r="r" b="b"/>
            <a:pathLst>
              <a:path w="5257800" h="5878286">
                <a:moveTo>
                  <a:pt x="446314" y="195943"/>
                </a:moveTo>
                <a:lnTo>
                  <a:pt x="446314" y="195943"/>
                </a:lnTo>
                <a:cubicBezTo>
                  <a:pt x="417285" y="210457"/>
                  <a:pt x="388774" y="226056"/>
                  <a:pt x="359228" y="239486"/>
                </a:cubicBezTo>
                <a:cubicBezTo>
                  <a:pt x="340136" y="248164"/>
                  <a:pt x="301510" y="256637"/>
                  <a:pt x="283028" y="261257"/>
                </a:cubicBezTo>
                <a:lnTo>
                  <a:pt x="239485" y="304800"/>
                </a:lnTo>
                <a:cubicBezTo>
                  <a:pt x="219236" y="325049"/>
                  <a:pt x="209674" y="331767"/>
                  <a:pt x="195943" y="359229"/>
                </a:cubicBezTo>
                <a:cubicBezTo>
                  <a:pt x="190811" y="369492"/>
                  <a:pt x="190961" y="382047"/>
                  <a:pt x="185057" y="391886"/>
                </a:cubicBezTo>
                <a:cubicBezTo>
                  <a:pt x="146283" y="456507"/>
                  <a:pt x="178858" y="362287"/>
                  <a:pt x="141514" y="446314"/>
                </a:cubicBezTo>
                <a:cubicBezTo>
                  <a:pt x="132194" y="467285"/>
                  <a:pt x="132473" y="492534"/>
                  <a:pt x="119743" y="511629"/>
                </a:cubicBezTo>
                <a:cubicBezTo>
                  <a:pt x="112486" y="522515"/>
                  <a:pt x="103822" y="532584"/>
                  <a:pt x="97971" y="544286"/>
                </a:cubicBezTo>
                <a:cubicBezTo>
                  <a:pt x="59595" y="621036"/>
                  <a:pt x="96736" y="578178"/>
                  <a:pt x="54428" y="620486"/>
                </a:cubicBezTo>
                <a:cubicBezTo>
                  <a:pt x="23180" y="745486"/>
                  <a:pt x="66874" y="591448"/>
                  <a:pt x="21771" y="696686"/>
                </a:cubicBezTo>
                <a:cubicBezTo>
                  <a:pt x="15877" y="710437"/>
                  <a:pt x="14995" y="725844"/>
                  <a:pt x="10885" y="740229"/>
                </a:cubicBezTo>
                <a:cubicBezTo>
                  <a:pt x="7733" y="751262"/>
                  <a:pt x="3628" y="762000"/>
                  <a:pt x="0" y="772886"/>
                </a:cubicBezTo>
                <a:cubicBezTo>
                  <a:pt x="24307" y="991655"/>
                  <a:pt x="988" y="906479"/>
                  <a:pt x="43543" y="1034143"/>
                </a:cubicBezTo>
                <a:cubicBezTo>
                  <a:pt x="57675" y="1076538"/>
                  <a:pt x="46313" y="1058685"/>
                  <a:pt x="76200" y="1088572"/>
                </a:cubicBezTo>
                <a:cubicBezTo>
                  <a:pt x="103046" y="1195959"/>
                  <a:pt x="67264" y="1084566"/>
                  <a:pt x="108857" y="1153886"/>
                </a:cubicBezTo>
                <a:cubicBezTo>
                  <a:pt x="114761" y="1163725"/>
                  <a:pt x="116591" y="1175510"/>
                  <a:pt x="119743" y="1186543"/>
                </a:cubicBezTo>
                <a:cubicBezTo>
                  <a:pt x="124395" y="1202827"/>
                  <a:pt x="132811" y="1245338"/>
                  <a:pt x="141514" y="1262743"/>
                </a:cubicBezTo>
                <a:cubicBezTo>
                  <a:pt x="147365" y="1274445"/>
                  <a:pt x="157434" y="1283698"/>
                  <a:pt x="163285" y="1295400"/>
                </a:cubicBezTo>
                <a:cubicBezTo>
                  <a:pt x="168417" y="1305663"/>
                  <a:pt x="169039" y="1317794"/>
                  <a:pt x="174171" y="1328057"/>
                </a:cubicBezTo>
                <a:cubicBezTo>
                  <a:pt x="180022" y="1339759"/>
                  <a:pt x="189452" y="1349355"/>
                  <a:pt x="195943" y="1360714"/>
                </a:cubicBezTo>
                <a:cubicBezTo>
                  <a:pt x="203994" y="1374803"/>
                  <a:pt x="208713" y="1390755"/>
                  <a:pt x="217714" y="1404257"/>
                </a:cubicBezTo>
                <a:cubicBezTo>
                  <a:pt x="223407" y="1412797"/>
                  <a:pt x="233327" y="1417818"/>
                  <a:pt x="239485" y="1426029"/>
                </a:cubicBezTo>
                <a:cubicBezTo>
                  <a:pt x="255184" y="1446962"/>
                  <a:pt x="261257" y="1476829"/>
                  <a:pt x="283028" y="1491343"/>
                </a:cubicBezTo>
                <a:cubicBezTo>
                  <a:pt x="396001" y="1566657"/>
                  <a:pt x="221109" y="1452015"/>
                  <a:pt x="359228" y="1534886"/>
                </a:cubicBezTo>
                <a:cubicBezTo>
                  <a:pt x="381665" y="1548348"/>
                  <a:pt x="406041" y="1559927"/>
                  <a:pt x="424543" y="1578429"/>
                </a:cubicBezTo>
                <a:cubicBezTo>
                  <a:pt x="441966" y="1595852"/>
                  <a:pt x="488519" y="1650945"/>
                  <a:pt x="522514" y="1665514"/>
                </a:cubicBezTo>
                <a:cubicBezTo>
                  <a:pt x="536265" y="1671407"/>
                  <a:pt x="551727" y="1672101"/>
                  <a:pt x="566057" y="1676400"/>
                </a:cubicBezTo>
                <a:cubicBezTo>
                  <a:pt x="588038" y="1682995"/>
                  <a:pt x="631371" y="1698172"/>
                  <a:pt x="631371" y="1698172"/>
                </a:cubicBezTo>
                <a:cubicBezTo>
                  <a:pt x="638628" y="1719943"/>
                  <a:pt x="649370" y="1740849"/>
                  <a:pt x="653143" y="1763486"/>
                </a:cubicBezTo>
                <a:cubicBezTo>
                  <a:pt x="666487" y="1843558"/>
                  <a:pt x="658675" y="1807387"/>
                  <a:pt x="674914" y="1872343"/>
                </a:cubicBezTo>
                <a:cubicBezTo>
                  <a:pt x="678543" y="1908629"/>
                  <a:pt x="684475" y="1944757"/>
                  <a:pt x="685800" y="1981200"/>
                </a:cubicBezTo>
                <a:cubicBezTo>
                  <a:pt x="691735" y="2144418"/>
                  <a:pt x="681345" y="2308453"/>
                  <a:pt x="696685" y="2471057"/>
                </a:cubicBezTo>
                <a:cubicBezTo>
                  <a:pt x="699733" y="2503369"/>
                  <a:pt x="722225" y="2531139"/>
                  <a:pt x="740228" y="2558143"/>
                </a:cubicBezTo>
                <a:cubicBezTo>
                  <a:pt x="747485" y="2569029"/>
                  <a:pt x="753385" y="2580954"/>
                  <a:pt x="762000" y="2590800"/>
                </a:cubicBezTo>
                <a:cubicBezTo>
                  <a:pt x="806578" y="2641746"/>
                  <a:pt x="804819" y="2637490"/>
                  <a:pt x="849085" y="2667000"/>
                </a:cubicBezTo>
                <a:cubicBezTo>
                  <a:pt x="899885" y="2743200"/>
                  <a:pt x="870857" y="2717799"/>
                  <a:pt x="925285" y="2754086"/>
                </a:cubicBezTo>
                <a:cubicBezTo>
                  <a:pt x="974521" y="2827940"/>
                  <a:pt x="950326" y="2800898"/>
                  <a:pt x="990600" y="2841172"/>
                </a:cubicBezTo>
                <a:cubicBezTo>
                  <a:pt x="997857" y="2859315"/>
                  <a:pt x="1001165" y="2879592"/>
                  <a:pt x="1012371" y="2895600"/>
                </a:cubicBezTo>
                <a:cubicBezTo>
                  <a:pt x="1080117" y="2992380"/>
                  <a:pt x="1047198" y="2913007"/>
                  <a:pt x="1099457" y="2982686"/>
                </a:cubicBezTo>
                <a:cubicBezTo>
                  <a:pt x="1164771" y="3069772"/>
                  <a:pt x="1095828" y="2986315"/>
                  <a:pt x="1175657" y="3058886"/>
                </a:cubicBezTo>
                <a:cubicBezTo>
                  <a:pt x="1202236" y="3083049"/>
                  <a:pt x="1221969" y="3115161"/>
                  <a:pt x="1251857" y="3135086"/>
                </a:cubicBezTo>
                <a:cubicBezTo>
                  <a:pt x="1262743" y="3142343"/>
                  <a:pt x="1274048" y="3149007"/>
                  <a:pt x="1284514" y="3156857"/>
                </a:cubicBezTo>
                <a:cubicBezTo>
                  <a:pt x="1303102" y="3170798"/>
                  <a:pt x="1321751" y="3184771"/>
                  <a:pt x="1338943" y="3200400"/>
                </a:cubicBezTo>
                <a:cubicBezTo>
                  <a:pt x="1423965" y="3277693"/>
                  <a:pt x="1370727" y="3254537"/>
                  <a:pt x="1436914" y="3276600"/>
                </a:cubicBezTo>
                <a:cubicBezTo>
                  <a:pt x="1533251" y="3372937"/>
                  <a:pt x="1489842" y="3340914"/>
                  <a:pt x="1556657" y="3385457"/>
                </a:cubicBezTo>
                <a:cubicBezTo>
                  <a:pt x="1596569" y="3445325"/>
                  <a:pt x="1556659" y="3394531"/>
                  <a:pt x="1611085" y="3439886"/>
                </a:cubicBezTo>
                <a:cubicBezTo>
                  <a:pt x="1657207" y="3478321"/>
                  <a:pt x="1674026" y="3526180"/>
                  <a:pt x="1741714" y="3548743"/>
                </a:cubicBezTo>
                <a:cubicBezTo>
                  <a:pt x="1788564" y="3564360"/>
                  <a:pt x="1763239" y="3556846"/>
                  <a:pt x="1817914" y="3570514"/>
                </a:cubicBezTo>
                <a:cubicBezTo>
                  <a:pt x="1957954" y="3530503"/>
                  <a:pt x="1834913" y="3560158"/>
                  <a:pt x="2035628" y="3537857"/>
                </a:cubicBezTo>
                <a:cubicBezTo>
                  <a:pt x="2054017" y="3535814"/>
                  <a:pt x="2071619" y="3528508"/>
                  <a:pt x="2090057" y="3526972"/>
                </a:cubicBezTo>
                <a:cubicBezTo>
                  <a:pt x="2158857" y="3521239"/>
                  <a:pt x="2227942" y="3519715"/>
                  <a:pt x="2296885" y="3516086"/>
                </a:cubicBezTo>
                <a:cubicBezTo>
                  <a:pt x="2307024" y="3485669"/>
                  <a:pt x="2311138" y="3461853"/>
                  <a:pt x="2340428" y="3439886"/>
                </a:cubicBezTo>
                <a:cubicBezTo>
                  <a:pt x="2356060" y="3428162"/>
                  <a:pt x="2376714" y="3425371"/>
                  <a:pt x="2394857" y="3418114"/>
                </a:cubicBezTo>
                <a:cubicBezTo>
                  <a:pt x="2443532" y="3320766"/>
                  <a:pt x="2407611" y="3341292"/>
                  <a:pt x="2471057" y="3320143"/>
                </a:cubicBezTo>
                <a:cubicBezTo>
                  <a:pt x="2481943" y="3331029"/>
                  <a:pt x="2495175" y="3339991"/>
                  <a:pt x="2503714" y="3352800"/>
                </a:cubicBezTo>
                <a:cubicBezTo>
                  <a:pt x="2510079" y="3362347"/>
                  <a:pt x="2509940" y="3374971"/>
                  <a:pt x="2514600" y="3385457"/>
                </a:cubicBezTo>
                <a:cubicBezTo>
                  <a:pt x="2524486" y="3407700"/>
                  <a:pt x="2539070" y="3427849"/>
                  <a:pt x="2547257" y="3450772"/>
                </a:cubicBezTo>
                <a:cubicBezTo>
                  <a:pt x="2557321" y="3478951"/>
                  <a:pt x="2559566" y="3509471"/>
                  <a:pt x="2569028" y="3537857"/>
                </a:cubicBezTo>
                <a:cubicBezTo>
                  <a:pt x="2572657" y="3548743"/>
                  <a:pt x="2577131" y="3559382"/>
                  <a:pt x="2579914" y="3570514"/>
                </a:cubicBezTo>
                <a:cubicBezTo>
                  <a:pt x="2584402" y="3588464"/>
                  <a:pt x="2584303" y="3607619"/>
                  <a:pt x="2590800" y="3624943"/>
                </a:cubicBezTo>
                <a:cubicBezTo>
                  <a:pt x="2595394" y="3637193"/>
                  <a:pt x="2606720" y="3645898"/>
                  <a:pt x="2612571" y="3657600"/>
                </a:cubicBezTo>
                <a:cubicBezTo>
                  <a:pt x="2617703" y="3667863"/>
                  <a:pt x="2618937" y="3679710"/>
                  <a:pt x="2623457" y="3690257"/>
                </a:cubicBezTo>
                <a:cubicBezTo>
                  <a:pt x="2629849" y="3705172"/>
                  <a:pt x="2638637" y="3718971"/>
                  <a:pt x="2645228" y="3733800"/>
                </a:cubicBezTo>
                <a:cubicBezTo>
                  <a:pt x="2653164" y="3751656"/>
                  <a:pt x="2656643" y="3771659"/>
                  <a:pt x="2667000" y="3788229"/>
                </a:cubicBezTo>
                <a:cubicBezTo>
                  <a:pt x="2675159" y="3801284"/>
                  <a:pt x="2688771" y="3810000"/>
                  <a:pt x="2699657" y="3820886"/>
                </a:cubicBezTo>
                <a:cubicBezTo>
                  <a:pt x="2706914" y="3835400"/>
                  <a:pt x="2715730" y="3849235"/>
                  <a:pt x="2721428" y="3864429"/>
                </a:cubicBezTo>
                <a:cubicBezTo>
                  <a:pt x="2726681" y="3878437"/>
                  <a:pt x="2725623" y="3894590"/>
                  <a:pt x="2732314" y="3907972"/>
                </a:cubicBezTo>
                <a:cubicBezTo>
                  <a:pt x="2740428" y="3924199"/>
                  <a:pt x="2754085" y="3937000"/>
                  <a:pt x="2764971" y="3951514"/>
                </a:cubicBezTo>
                <a:cubicBezTo>
                  <a:pt x="2768600" y="3962400"/>
                  <a:pt x="2770725" y="3973909"/>
                  <a:pt x="2775857" y="3984172"/>
                </a:cubicBezTo>
                <a:cubicBezTo>
                  <a:pt x="2781708" y="3995874"/>
                  <a:pt x="2800801" y="4004137"/>
                  <a:pt x="2797628" y="4016829"/>
                </a:cubicBezTo>
                <a:cubicBezTo>
                  <a:pt x="2794845" y="4027961"/>
                  <a:pt x="2775857" y="4024086"/>
                  <a:pt x="2764971" y="4027714"/>
                </a:cubicBezTo>
                <a:cubicBezTo>
                  <a:pt x="2717800" y="4020457"/>
                  <a:pt x="2670340" y="4014873"/>
                  <a:pt x="2623457" y="4005943"/>
                </a:cubicBezTo>
                <a:cubicBezTo>
                  <a:pt x="2594063" y="4000344"/>
                  <a:pt x="2536371" y="3984172"/>
                  <a:pt x="2536371" y="3984172"/>
                </a:cubicBezTo>
                <a:cubicBezTo>
                  <a:pt x="2521857" y="3962400"/>
                  <a:pt x="2501102" y="3943681"/>
                  <a:pt x="2492828" y="3918857"/>
                </a:cubicBezTo>
                <a:cubicBezTo>
                  <a:pt x="2489200" y="3907971"/>
                  <a:pt x="2487075" y="3896463"/>
                  <a:pt x="2481943" y="3886200"/>
                </a:cubicBezTo>
                <a:cubicBezTo>
                  <a:pt x="2476092" y="3874498"/>
                  <a:pt x="2466022" y="3865245"/>
                  <a:pt x="2460171" y="3853543"/>
                </a:cubicBezTo>
                <a:cubicBezTo>
                  <a:pt x="2446617" y="3826435"/>
                  <a:pt x="2447567" y="3790521"/>
                  <a:pt x="2427514" y="3766457"/>
                </a:cubicBezTo>
                <a:cubicBezTo>
                  <a:pt x="2420168" y="3757642"/>
                  <a:pt x="2405743" y="3759200"/>
                  <a:pt x="2394857" y="3755572"/>
                </a:cubicBezTo>
                <a:cubicBezTo>
                  <a:pt x="2333171" y="3762829"/>
                  <a:pt x="2269923" y="3761755"/>
                  <a:pt x="2209800" y="3777343"/>
                </a:cubicBezTo>
                <a:cubicBezTo>
                  <a:pt x="2119402" y="3800780"/>
                  <a:pt x="2124972" y="3821151"/>
                  <a:pt x="2068285" y="3853543"/>
                </a:cubicBezTo>
                <a:cubicBezTo>
                  <a:pt x="2024010" y="3878843"/>
                  <a:pt x="2028824" y="3874294"/>
                  <a:pt x="1981200" y="3886200"/>
                </a:cubicBezTo>
                <a:cubicBezTo>
                  <a:pt x="1928627" y="3938773"/>
                  <a:pt x="1992591" y="3871962"/>
                  <a:pt x="1937657" y="3940629"/>
                </a:cubicBezTo>
                <a:cubicBezTo>
                  <a:pt x="1931246" y="3948643"/>
                  <a:pt x="1923142" y="3955143"/>
                  <a:pt x="1915885" y="3962400"/>
                </a:cubicBezTo>
                <a:cubicBezTo>
                  <a:pt x="1888524" y="4044487"/>
                  <a:pt x="1925434" y="3943302"/>
                  <a:pt x="1883228" y="4027714"/>
                </a:cubicBezTo>
                <a:cubicBezTo>
                  <a:pt x="1851533" y="4091105"/>
                  <a:pt x="1898714" y="4027868"/>
                  <a:pt x="1861457" y="4114800"/>
                </a:cubicBezTo>
                <a:cubicBezTo>
                  <a:pt x="1857414" y="4124234"/>
                  <a:pt x="1846364" y="4128779"/>
                  <a:pt x="1839685" y="4136572"/>
                </a:cubicBezTo>
                <a:cubicBezTo>
                  <a:pt x="1824565" y="4154212"/>
                  <a:pt x="1811686" y="4173730"/>
                  <a:pt x="1796143" y="4191000"/>
                </a:cubicBezTo>
                <a:cubicBezTo>
                  <a:pt x="1778979" y="4210072"/>
                  <a:pt x="1755946" y="4224080"/>
                  <a:pt x="1741714" y="4245429"/>
                </a:cubicBezTo>
                <a:cubicBezTo>
                  <a:pt x="1688673" y="4324992"/>
                  <a:pt x="1753416" y="4224951"/>
                  <a:pt x="1698171" y="4321629"/>
                </a:cubicBezTo>
                <a:cubicBezTo>
                  <a:pt x="1691680" y="4332988"/>
                  <a:pt x="1683657" y="4343400"/>
                  <a:pt x="1676400" y="4354286"/>
                </a:cubicBezTo>
                <a:cubicBezTo>
                  <a:pt x="1683657" y="4415972"/>
                  <a:pt x="1689779" y="4477801"/>
                  <a:pt x="1698171" y="4539343"/>
                </a:cubicBezTo>
                <a:cubicBezTo>
                  <a:pt x="1700671" y="4557676"/>
                  <a:pt x="1703206" y="4576219"/>
                  <a:pt x="1709057" y="4593772"/>
                </a:cubicBezTo>
                <a:cubicBezTo>
                  <a:pt x="1714188" y="4609166"/>
                  <a:pt x="1725130" y="4622120"/>
                  <a:pt x="1730828" y="4637314"/>
                </a:cubicBezTo>
                <a:cubicBezTo>
                  <a:pt x="1761941" y="4720281"/>
                  <a:pt x="1711720" y="4641753"/>
                  <a:pt x="1774371" y="4746172"/>
                </a:cubicBezTo>
                <a:cubicBezTo>
                  <a:pt x="1783705" y="4761729"/>
                  <a:pt x="1798217" y="4773855"/>
                  <a:pt x="1807028" y="4789714"/>
                </a:cubicBezTo>
                <a:cubicBezTo>
                  <a:pt x="1816518" y="4806796"/>
                  <a:pt x="1818746" y="4827387"/>
                  <a:pt x="1828800" y="4844143"/>
                </a:cubicBezTo>
                <a:cubicBezTo>
                  <a:pt x="1851588" y="4882123"/>
                  <a:pt x="1879256" y="4916958"/>
                  <a:pt x="1905000" y="4953000"/>
                </a:cubicBezTo>
                <a:cubicBezTo>
                  <a:pt x="1913856" y="4965398"/>
                  <a:pt x="1974656" y="5046064"/>
                  <a:pt x="1981200" y="5050972"/>
                </a:cubicBezTo>
                <a:lnTo>
                  <a:pt x="2024743" y="5083629"/>
                </a:lnTo>
                <a:cubicBezTo>
                  <a:pt x="2032000" y="5094515"/>
                  <a:pt x="2038139" y="5106235"/>
                  <a:pt x="2046514" y="5116286"/>
                </a:cubicBezTo>
                <a:cubicBezTo>
                  <a:pt x="2078487" y="5154654"/>
                  <a:pt x="2098972" y="5162144"/>
                  <a:pt x="2144485" y="5192486"/>
                </a:cubicBezTo>
                <a:lnTo>
                  <a:pt x="2177143" y="5214257"/>
                </a:lnTo>
                <a:cubicBezTo>
                  <a:pt x="2188029" y="5221514"/>
                  <a:pt x="2197653" y="5231170"/>
                  <a:pt x="2209800" y="5236029"/>
                </a:cubicBezTo>
                <a:cubicBezTo>
                  <a:pt x="2227943" y="5243286"/>
                  <a:pt x="2245691" y="5251621"/>
                  <a:pt x="2264228" y="5257800"/>
                </a:cubicBezTo>
                <a:cubicBezTo>
                  <a:pt x="2287289" y="5265487"/>
                  <a:pt x="2340629" y="5275258"/>
                  <a:pt x="2362200" y="5279572"/>
                </a:cubicBezTo>
                <a:cubicBezTo>
                  <a:pt x="2398293" y="5267541"/>
                  <a:pt x="2481023" y="5247834"/>
                  <a:pt x="2514600" y="5214257"/>
                </a:cubicBezTo>
                <a:cubicBezTo>
                  <a:pt x="2522714" y="5206143"/>
                  <a:pt x="2521857" y="5192486"/>
                  <a:pt x="2525485" y="5181600"/>
                </a:cubicBezTo>
                <a:cubicBezTo>
                  <a:pt x="2518599" y="5133398"/>
                  <a:pt x="2480031" y="5011440"/>
                  <a:pt x="2525485" y="4953000"/>
                </a:cubicBezTo>
                <a:cubicBezTo>
                  <a:pt x="2537482" y="4937576"/>
                  <a:pt x="2562058" y="4939165"/>
                  <a:pt x="2579914" y="4931229"/>
                </a:cubicBezTo>
                <a:cubicBezTo>
                  <a:pt x="2594743" y="4924638"/>
                  <a:pt x="2608943" y="4916714"/>
                  <a:pt x="2623457" y="4909457"/>
                </a:cubicBezTo>
                <a:cubicBezTo>
                  <a:pt x="2728686" y="4916714"/>
                  <a:pt x="2835503" y="4911621"/>
                  <a:pt x="2939143" y="4931229"/>
                </a:cubicBezTo>
                <a:cubicBezTo>
                  <a:pt x="2972778" y="4937592"/>
                  <a:pt x="2992661" y="4978944"/>
                  <a:pt x="3026228" y="4985657"/>
                </a:cubicBezTo>
                <a:cubicBezTo>
                  <a:pt x="3046932" y="4989798"/>
                  <a:pt x="3090997" y="4996271"/>
                  <a:pt x="3113314" y="5007429"/>
                </a:cubicBezTo>
                <a:cubicBezTo>
                  <a:pt x="3125016" y="5013280"/>
                  <a:pt x="3135085" y="5021943"/>
                  <a:pt x="3145971" y="5029200"/>
                </a:cubicBezTo>
                <a:cubicBezTo>
                  <a:pt x="3256355" y="4992406"/>
                  <a:pt x="3215301" y="5015638"/>
                  <a:pt x="3276600" y="4974772"/>
                </a:cubicBezTo>
                <a:cubicBezTo>
                  <a:pt x="3351777" y="4996251"/>
                  <a:pt x="3427195" y="5020199"/>
                  <a:pt x="3505200" y="5029200"/>
                </a:cubicBezTo>
                <a:cubicBezTo>
                  <a:pt x="3577653" y="5037560"/>
                  <a:pt x="3650714" y="5040658"/>
                  <a:pt x="3722914" y="5050972"/>
                </a:cubicBezTo>
                <a:lnTo>
                  <a:pt x="3799114" y="5061857"/>
                </a:lnTo>
                <a:cubicBezTo>
                  <a:pt x="3828112" y="5065723"/>
                  <a:pt x="3857343" y="5067933"/>
                  <a:pt x="3886200" y="5072743"/>
                </a:cubicBezTo>
                <a:cubicBezTo>
                  <a:pt x="3927027" y="5079548"/>
                  <a:pt x="3926170" y="5084163"/>
                  <a:pt x="3962400" y="5094514"/>
                </a:cubicBezTo>
                <a:cubicBezTo>
                  <a:pt x="4058054" y="5121843"/>
                  <a:pt x="3960320" y="5090192"/>
                  <a:pt x="4038600" y="5116286"/>
                </a:cubicBezTo>
                <a:cubicBezTo>
                  <a:pt x="4056743" y="5134429"/>
                  <a:pt x="4073719" y="5153818"/>
                  <a:pt x="4093028" y="5170714"/>
                </a:cubicBezTo>
                <a:cubicBezTo>
                  <a:pt x="4102874" y="5179329"/>
                  <a:pt x="4112602" y="5192486"/>
                  <a:pt x="4125685" y="5192486"/>
                </a:cubicBezTo>
                <a:cubicBezTo>
                  <a:pt x="4152101" y="5192486"/>
                  <a:pt x="4176485" y="5177971"/>
                  <a:pt x="4201885" y="5170714"/>
                </a:cubicBezTo>
                <a:cubicBezTo>
                  <a:pt x="4230683" y="5055528"/>
                  <a:pt x="4191583" y="5191173"/>
                  <a:pt x="4234543" y="5094514"/>
                </a:cubicBezTo>
                <a:cubicBezTo>
                  <a:pt x="4258887" y="5039741"/>
                  <a:pt x="4266534" y="4978101"/>
                  <a:pt x="4278085" y="4920343"/>
                </a:cubicBezTo>
                <a:cubicBezTo>
                  <a:pt x="4285342" y="4931229"/>
                  <a:pt x="4299857" y="4939917"/>
                  <a:pt x="4299857" y="4953000"/>
                </a:cubicBezTo>
                <a:cubicBezTo>
                  <a:pt x="4299857" y="5035940"/>
                  <a:pt x="4280842" y="5020702"/>
                  <a:pt x="4234543" y="5061857"/>
                </a:cubicBezTo>
                <a:cubicBezTo>
                  <a:pt x="4139027" y="5146760"/>
                  <a:pt x="4217696" y="5091232"/>
                  <a:pt x="4147457" y="5138057"/>
                </a:cubicBezTo>
                <a:cubicBezTo>
                  <a:pt x="4143828" y="5148943"/>
                  <a:pt x="4139590" y="5159644"/>
                  <a:pt x="4136571" y="5170714"/>
                </a:cubicBezTo>
                <a:cubicBezTo>
                  <a:pt x="4128698" y="5199582"/>
                  <a:pt x="4125026" y="5229679"/>
                  <a:pt x="4114800" y="5257800"/>
                </a:cubicBezTo>
                <a:cubicBezTo>
                  <a:pt x="4104338" y="5286570"/>
                  <a:pt x="4078922" y="5300852"/>
                  <a:pt x="4060371" y="5323114"/>
                </a:cubicBezTo>
                <a:cubicBezTo>
                  <a:pt x="4036926" y="5351249"/>
                  <a:pt x="4038624" y="5355701"/>
                  <a:pt x="4027714" y="5388429"/>
                </a:cubicBezTo>
                <a:cubicBezTo>
                  <a:pt x="4045857" y="5439229"/>
                  <a:pt x="4065085" y="5489654"/>
                  <a:pt x="4082143" y="5540829"/>
                </a:cubicBezTo>
                <a:cubicBezTo>
                  <a:pt x="4086874" y="5555022"/>
                  <a:pt x="4086337" y="5570991"/>
                  <a:pt x="4093028" y="5584372"/>
                </a:cubicBezTo>
                <a:cubicBezTo>
                  <a:pt x="4097618" y="5593552"/>
                  <a:pt x="4108230" y="5598259"/>
                  <a:pt x="4114800" y="5606143"/>
                </a:cubicBezTo>
                <a:cubicBezTo>
                  <a:pt x="4126415" y="5620081"/>
                  <a:pt x="4135650" y="5635911"/>
                  <a:pt x="4147457" y="5649686"/>
                </a:cubicBezTo>
                <a:cubicBezTo>
                  <a:pt x="4157476" y="5661375"/>
                  <a:pt x="4170259" y="5670516"/>
                  <a:pt x="4180114" y="5682343"/>
                </a:cubicBezTo>
                <a:cubicBezTo>
                  <a:pt x="4217990" y="5727794"/>
                  <a:pt x="4180931" y="5708015"/>
                  <a:pt x="4234543" y="5725886"/>
                </a:cubicBezTo>
                <a:cubicBezTo>
                  <a:pt x="4249057" y="5736772"/>
                  <a:pt x="4263322" y="5747998"/>
                  <a:pt x="4278085" y="5758543"/>
                </a:cubicBezTo>
                <a:cubicBezTo>
                  <a:pt x="4288731" y="5766147"/>
                  <a:pt x="4300692" y="5771938"/>
                  <a:pt x="4310743" y="5780314"/>
                </a:cubicBezTo>
                <a:cubicBezTo>
                  <a:pt x="4343427" y="5807551"/>
                  <a:pt x="4346170" y="5825243"/>
                  <a:pt x="4386943" y="5845629"/>
                </a:cubicBezTo>
                <a:cubicBezTo>
                  <a:pt x="4400324" y="5852320"/>
                  <a:pt x="4416155" y="5852215"/>
                  <a:pt x="4430485" y="5856514"/>
                </a:cubicBezTo>
                <a:cubicBezTo>
                  <a:pt x="4452467" y="5863108"/>
                  <a:pt x="4495800" y="5878286"/>
                  <a:pt x="4495800" y="5878286"/>
                </a:cubicBezTo>
                <a:cubicBezTo>
                  <a:pt x="4575628" y="5871029"/>
                  <a:pt x="4655698" y="5866064"/>
                  <a:pt x="4735285" y="5856514"/>
                </a:cubicBezTo>
                <a:cubicBezTo>
                  <a:pt x="4779100" y="5851256"/>
                  <a:pt x="4768337" y="5834546"/>
                  <a:pt x="4811485" y="5812972"/>
                </a:cubicBezTo>
                <a:cubicBezTo>
                  <a:pt x="4824867" y="5806281"/>
                  <a:pt x="4840514" y="5805715"/>
                  <a:pt x="4855028" y="5802086"/>
                </a:cubicBezTo>
                <a:cubicBezTo>
                  <a:pt x="4872585" y="5784529"/>
                  <a:pt x="4888272" y="5771689"/>
                  <a:pt x="4898571" y="5747657"/>
                </a:cubicBezTo>
                <a:cubicBezTo>
                  <a:pt x="4904464" y="5733906"/>
                  <a:pt x="4905347" y="5718499"/>
                  <a:pt x="4909457" y="5704114"/>
                </a:cubicBezTo>
                <a:cubicBezTo>
                  <a:pt x="4912609" y="5693081"/>
                  <a:pt x="4916714" y="5682343"/>
                  <a:pt x="4920343" y="5671457"/>
                </a:cubicBezTo>
                <a:cubicBezTo>
                  <a:pt x="4927706" y="5553643"/>
                  <a:pt x="4923523" y="5524923"/>
                  <a:pt x="4942114" y="5431972"/>
                </a:cubicBezTo>
                <a:cubicBezTo>
                  <a:pt x="4945048" y="5417301"/>
                  <a:pt x="4946309" y="5401811"/>
                  <a:pt x="4953000" y="5388429"/>
                </a:cubicBezTo>
                <a:cubicBezTo>
                  <a:pt x="4964702" y="5365025"/>
                  <a:pt x="4984841" y="5346518"/>
                  <a:pt x="4996543" y="5323114"/>
                </a:cubicBezTo>
                <a:cubicBezTo>
                  <a:pt x="5011057" y="5294086"/>
                  <a:pt x="5022082" y="5263033"/>
                  <a:pt x="5040085" y="5236029"/>
                </a:cubicBezTo>
                <a:cubicBezTo>
                  <a:pt x="5047342" y="5225143"/>
                  <a:pt x="5053684" y="5213588"/>
                  <a:pt x="5061857" y="5203372"/>
                </a:cubicBezTo>
                <a:cubicBezTo>
                  <a:pt x="5068268" y="5195358"/>
                  <a:pt x="5077935" y="5190140"/>
                  <a:pt x="5083628" y="5181600"/>
                </a:cubicBezTo>
                <a:cubicBezTo>
                  <a:pt x="5092629" y="5168098"/>
                  <a:pt x="5099008" y="5152973"/>
                  <a:pt x="5105400" y="5138057"/>
                </a:cubicBezTo>
                <a:cubicBezTo>
                  <a:pt x="5124300" y="5093958"/>
                  <a:pt x="5117275" y="5072346"/>
                  <a:pt x="5138057" y="5018314"/>
                </a:cubicBezTo>
                <a:cubicBezTo>
                  <a:pt x="5153864" y="4977217"/>
                  <a:pt x="5166489" y="4968112"/>
                  <a:pt x="5192485" y="4942114"/>
                </a:cubicBezTo>
                <a:cubicBezTo>
                  <a:pt x="5236478" y="4832136"/>
                  <a:pt x="5201501" y="4935310"/>
                  <a:pt x="5225143" y="4746172"/>
                </a:cubicBezTo>
                <a:cubicBezTo>
                  <a:pt x="5226566" y="4734786"/>
                  <a:pt x="5233009" y="4724584"/>
                  <a:pt x="5236028" y="4713514"/>
                </a:cubicBezTo>
                <a:cubicBezTo>
                  <a:pt x="5243901" y="4684647"/>
                  <a:pt x="5257800" y="4626429"/>
                  <a:pt x="5257800" y="4626429"/>
                </a:cubicBezTo>
                <a:cubicBezTo>
                  <a:pt x="5250543" y="4561115"/>
                  <a:pt x="5244907" y="4495600"/>
                  <a:pt x="5236028" y="4430486"/>
                </a:cubicBezTo>
                <a:cubicBezTo>
                  <a:pt x="5234186" y="4416978"/>
                  <a:pt x="5220804" y="4369562"/>
                  <a:pt x="5214257" y="4354286"/>
                </a:cubicBezTo>
                <a:cubicBezTo>
                  <a:pt x="5207864" y="4339371"/>
                  <a:pt x="5198877" y="4325659"/>
                  <a:pt x="5192485" y="4310743"/>
                </a:cubicBezTo>
                <a:cubicBezTo>
                  <a:pt x="5147708" y="4206263"/>
                  <a:pt x="5237661" y="4383349"/>
                  <a:pt x="5148943" y="4223657"/>
                </a:cubicBezTo>
                <a:cubicBezTo>
                  <a:pt x="5141062" y="4209472"/>
                  <a:pt x="5137732" y="4192435"/>
                  <a:pt x="5127171" y="4180114"/>
                </a:cubicBezTo>
                <a:cubicBezTo>
                  <a:pt x="5115364" y="4166339"/>
                  <a:pt x="5098491" y="4157861"/>
                  <a:pt x="5083628" y="4147457"/>
                </a:cubicBezTo>
                <a:cubicBezTo>
                  <a:pt x="5015571" y="4099817"/>
                  <a:pt x="5040153" y="4111193"/>
                  <a:pt x="4985657" y="4093029"/>
                </a:cubicBezTo>
                <a:cubicBezTo>
                  <a:pt x="4978400" y="4085772"/>
                  <a:pt x="4972096" y="4077415"/>
                  <a:pt x="4963885" y="4071257"/>
                </a:cubicBezTo>
                <a:cubicBezTo>
                  <a:pt x="4942952" y="4055557"/>
                  <a:pt x="4898571" y="4027714"/>
                  <a:pt x="4898571" y="4027714"/>
                </a:cubicBezTo>
                <a:cubicBezTo>
                  <a:pt x="4891314" y="4009571"/>
                  <a:pt x="4882979" y="3991823"/>
                  <a:pt x="4876800" y="3973286"/>
                </a:cubicBezTo>
                <a:cubicBezTo>
                  <a:pt x="4872069" y="3959093"/>
                  <a:pt x="4870213" y="3944073"/>
                  <a:pt x="4865914" y="3929743"/>
                </a:cubicBezTo>
                <a:cubicBezTo>
                  <a:pt x="4859320" y="3907762"/>
                  <a:pt x="4851986" y="3885996"/>
                  <a:pt x="4844143" y="3864429"/>
                </a:cubicBezTo>
                <a:cubicBezTo>
                  <a:pt x="4837465" y="3846065"/>
                  <a:pt x="4828550" y="3828538"/>
                  <a:pt x="4822371" y="3810000"/>
                </a:cubicBezTo>
                <a:cubicBezTo>
                  <a:pt x="4817640" y="3795807"/>
                  <a:pt x="4816216" y="3780650"/>
                  <a:pt x="4811485" y="3766457"/>
                </a:cubicBezTo>
                <a:cubicBezTo>
                  <a:pt x="4805306" y="3747920"/>
                  <a:pt x="4796392" y="3730393"/>
                  <a:pt x="4789714" y="3712029"/>
                </a:cubicBezTo>
                <a:cubicBezTo>
                  <a:pt x="4769634" y="3656809"/>
                  <a:pt x="4762685" y="3628313"/>
                  <a:pt x="4746171" y="3570514"/>
                </a:cubicBezTo>
                <a:cubicBezTo>
                  <a:pt x="4753428" y="3534228"/>
                  <a:pt x="4767943" y="3498661"/>
                  <a:pt x="4767943" y="3461657"/>
                </a:cubicBezTo>
                <a:cubicBezTo>
                  <a:pt x="4767943" y="3451585"/>
                  <a:pt x="4739180" y="3385657"/>
                  <a:pt x="4724400" y="3374572"/>
                </a:cubicBezTo>
                <a:cubicBezTo>
                  <a:pt x="4704927" y="3359967"/>
                  <a:pt x="4679958" y="3354438"/>
                  <a:pt x="4659085" y="3341914"/>
                </a:cubicBezTo>
                <a:cubicBezTo>
                  <a:pt x="4643528" y="3332580"/>
                  <a:pt x="4630306" y="3319802"/>
                  <a:pt x="4615543" y="3309257"/>
                </a:cubicBezTo>
                <a:cubicBezTo>
                  <a:pt x="4604897" y="3301653"/>
                  <a:pt x="4593771" y="3294743"/>
                  <a:pt x="4582885" y="3287486"/>
                </a:cubicBezTo>
                <a:cubicBezTo>
                  <a:pt x="4525613" y="3211122"/>
                  <a:pt x="4567535" y="3269583"/>
                  <a:pt x="4495800" y="3156857"/>
                </a:cubicBezTo>
                <a:cubicBezTo>
                  <a:pt x="4488776" y="3145819"/>
                  <a:pt x="4483279" y="3133451"/>
                  <a:pt x="4474028" y="3124200"/>
                </a:cubicBezTo>
                <a:lnTo>
                  <a:pt x="4430485" y="3080657"/>
                </a:lnTo>
                <a:cubicBezTo>
                  <a:pt x="4426857" y="3069771"/>
                  <a:pt x="4427714" y="3056114"/>
                  <a:pt x="4419600" y="3048000"/>
                </a:cubicBezTo>
                <a:cubicBezTo>
                  <a:pt x="4408125" y="3036525"/>
                  <a:pt x="4389972" y="3034578"/>
                  <a:pt x="4376057" y="3026229"/>
                </a:cubicBezTo>
                <a:cubicBezTo>
                  <a:pt x="4353620" y="3012767"/>
                  <a:pt x="4329245" y="3001188"/>
                  <a:pt x="4310743" y="2982686"/>
                </a:cubicBezTo>
                <a:cubicBezTo>
                  <a:pt x="4243485" y="2915428"/>
                  <a:pt x="4276841" y="2943652"/>
                  <a:pt x="4212771" y="2895600"/>
                </a:cubicBezTo>
                <a:cubicBezTo>
                  <a:pt x="4198257" y="2873829"/>
                  <a:pt x="4175574" y="2855671"/>
                  <a:pt x="4169228" y="2830286"/>
                </a:cubicBezTo>
                <a:cubicBezTo>
                  <a:pt x="4154407" y="2771000"/>
                  <a:pt x="4165034" y="2800124"/>
                  <a:pt x="4136571" y="2743200"/>
                </a:cubicBezTo>
                <a:cubicBezTo>
                  <a:pt x="4135070" y="2734192"/>
                  <a:pt x="4113687" y="2597232"/>
                  <a:pt x="4103914" y="2558143"/>
                </a:cubicBezTo>
                <a:cubicBezTo>
                  <a:pt x="4101131" y="2547011"/>
                  <a:pt x="4098932" y="2535325"/>
                  <a:pt x="4093028" y="2525486"/>
                </a:cubicBezTo>
                <a:cubicBezTo>
                  <a:pt x="4076169" y="2497388"/>
                  <a:pt x="4045127" y="2493262"/>
                  <a:pt x="4016828" y="2481943"/>
                </a:cubicBezTo>
                <a:cubicBezTo>
                  <a:pt x="3969657" y="2489200"/>
                  <a:pt x="3921904" y="2493361"/>
                  <a:pt x="3875314" y="2503714"/>
                </a:cubicBezTo>
                <a:cubicBezTo>
                  <a:pt x="3856230" y="2507955"/>
                  <a:pt x="3796500" y="2536310"/>
                  <a:pt x="3777343" y="2547257"/>
                </a:cubicBezTo>
                <a:cubicBezTo>
                  <a:pt x="3765983" y="2553748"/>
                  <a:pt x="3756387" y="2563178"/>
                  <a:pt x="3744685" y="2569029"/>
                </a:cubicBezTo>
                <a:cubicBezTo>
                  <a:pt x="3734422" y="2574160"/>
                  <a:pt x="3722914" y="2576286"/>
                  <a:pt x="3712028" y="2579914"/>
                </a:cubicBezTo>
                <a:cubicBezTo>
                  <a:pt x="3697514" y="2572657"/>
                  <a:pt x="3678622" y="2570815"/>
                  <a:pt x="3668485" y="2558143"/>
                </a:cubicBezTo>
                <a:cubicBezTo>
                  <a:pt x="3640674" y="2523379"/>
                  <a:pt x="3627830" y="2479719"/>
                  <a:pt x="3614057" y="2438400"/>
                </a:cubicBezTo>
                <a:cubicBezTo>
                  <a:pt x="3643916" y="2363754"/>
                  <a:pt x="3642130" y="2346542"/>
                  <a:pt x="3679371" y="2296886"/>
                </a:cubicBezTo>
                <a:cubicBezTo>
                  <a:pt x="3693312" y="2278298"/>
                  <a:pt x="3705273" y="2257578"/>
                  <a:pt x="3722914" y="2242457"/>
                </a:cubicBezTo>
                <a:cubicBezTo>
                  <a:pt x="3731626" y="2234990"/>
                  <a:pt x="3744827" y="2235601"/>
                  <a:pt x="3755571" y="2231572"/>
                </a:cubicBezTo>
                <a:cubicBezTo>
                  <a:pt x="3773868" y="2224711"/>
                  <a:pt x="3791704" y="2216661"/>
                  <a:pt x="3810000" y="2209800"/>
                </a:cubicBezTo>
                <a:cubicBezTo>
                  <a:pt x="3820744" y="2205771"/>
                  <a:pt x="3832171" y="2203574"/>
                  <a:pt x="3842657" y="2198914"/>
                </a:cubicBezTo>
                <a:cubicBezTo>
                  <a:pt x="3956012" y="2148534"/>
                  <a:pt x="3867070" y="2179890"/>
                  <a:pt x="3940628" y="2155372"/>
                </a:cubicBezTo>
                <a:cubicBezTo>
                  <a:pt x="3951514" y="2148115"/>
                  <a:pt x="3964034" y="2142851"/>
                  <a:pt x="3973285" y="2133600"/>
                </a:cubicBezTo>
                <a:cubicBezTo>
                  <a:pt x="3994388" y="2112497"/>
                  <a:pt x="3997089" y="2094848"/>
                  <a:pt x="4005943" y="2068286"/>
                </a:cubicBezTo>
                <a:cubicBezTo>
                  <a:pt x="3995057" y="2032000"/>
                  <a:pt x="3996015" y="1989736"/>
                  <a:pt x="3973285" y="1959429"/>
                </a:cubicBezTo>
                <a:cubicBezTo>
                  <a:pt x="3959516" y="1941070"/>
                  <a:pt x="3930826" y="1939735"/>
                  <a:pt x="3907971" y="1937657"/>
                </a:cubicBezTo>
                <a:lnTo>
                  <a:pt x="3788228" y="1926772"/>
                </a:lnTo>
                <a:cubicBezTo>
                  <a:pt x="3773714" y="1923143"/>
                  <a:pt x="3759070" y="1919996"/>
                  <a:pt x="3744685" y="1915886"/>
                </a:cubicBezTo>
                <a:cubicBezTo>
                  <a:pt x="3733652" y="1912734"/>
                  <a:pt x="3723317" y="1907053"/>
                  <a:pt x="3712028" y="1905000"/>
                </a:cubicBezTo>
                <a:cubicBezTo>
                  <a:pt x="3683246" y="1899767"/>
                  <a:pt x="3653971" y="1897743"/>
                  <a:pt x="3624943" y="1894114"/>
                </a:cubicBezTo>
                <a:cubicBezTo>
                  <a:pt x="3614057" y="1886857"/>
                  <a:pt x="3600799" y="1882276"/>
                  <a:pt x="3592285" y="1872343"/>
                </a:cubicBezTo>
                <a:cubicBezTo>
                  <a:pt x="3559052" y="1833572"/>
                  <a:pt x="3559724" y="1818298"/>
                  <a:pt x="3548743" y="1774372"/>
                </a:cubicBezTo>
                <a:cubicBezTo>
                  <a:pt x="3556000" y="1730829"/>
                  <a:pt x="3554120" y="1684729"/>
                  <a:pt x="3570514" y="1643743"/>
                </a:cubicBezTo>
                <a:cubicBezTo>
                  <a:pt x="3577252" y="1626898"/>
                  <a:pt x="3600403" y="1623033"/>
                  <a:pt x="3614057" y="1611086"/>
                </a:cubicBezTo>
                <a:cubicBezTo>
                  <a:pt x="3629505" y="1597569"/>
                  <a:pt x="3657600" y="1567543"/>
                  <a:pt x="3657600" y="1567543"/>
                </a:cubicBezTo>
                <a:cubicBezTo>
                  <a:pt x="3802245" y="1651920"/>
                  <a:pt x="3743140" y="1621200"/>
                  <a:pt x="3831771" y="1665514"/>
                </a:cubicBezTo>
                <a:cubicBezTo>
                  <a:pt x="3905886" y="1739629"/>
                  <a:pt x="3790074" y="1626664"/>
                  <a:pt x="3886200" y="1709057"/>
                </a:cubicBezTo>
                <a:cubicBezTo>
                  <a:pt x="3901785" y="1722415"/>
                  <a:pt x="3915229" y="1738086"/>
                  <a:pt x="3929743" y="1752600"/>
                </a:cubicBezTo>
                <a:cubicBezTo>
                  <a:pt x="3937000" y="1759857"/>
                  <a:pt x="3941557" y="1771883"/>
                  <a:pt x="3951514" y="1774372"/>
                </a:cubicBezTo>
                <a:cubicBezTo>
                  <a:pt x="4013007" y="1789744"/>
                  <a:pt x="3980387" y="1782323"/>
                  <a:pt x="4049485" y="1796143"/>
                </a:cubicBezTo>
                <a:cubicBezTo>
                  <a:pt x="4073913" y="1789164"/>
                  <a:pt x="4135577" y="1779919"/>
                  <a:pt x="4158343" y="1752600"/>
                </a:cubicBezTo>
                <a:cubicBezTo>
                  <a:pt x="4168732" y="1740134"/>
                  <a:pt x="4168640" y="1720532"/>
                  <a:pt x="4180114" y="1709057"/>
                </a:cubicBezTo>
                <a:cubicBezTo>
                  <a:pt x="4224659" y="1664511"/>
                  <a:pt x="4281279" y="1656130"/>
                  <a:pt x="4332514" y="1621972"/>
                </a:cubicBezTo>
                <a:cubicBezTo>
                  <a:pt x="4378673" y="1591198"/>
                  <a:pt x="4353469" y="1606051"/>
                  <a:pt x="4408714" y="1578429"/>
                </a:cubicBezTo>
                <a:cubicBezTo>
                  <a:pt x="4427528" y="1521988"/>
                  <a:pt x="4435139" y="1507468"/>
                  <a:pt x="4430485" y="1426029"/>
                </a:cubicBezTo>
                <a:cubicBezTo>
                  <a:pt x="4430265" y="1422173"/>
                  <a:pt x="4441431" y="1197490"/>
                  <a:pt x="4376057" y="1132114"/>
                </a:cubicBezTo>
                <a:cubicBezTo>
                  <a:pt x="4366806" y="1122863"/>
                  <a:pt x="4354759" y="1116834"/>
                  <a:pt x="4343400" y="1110343"/>
                </a:cubicBezTo>
                <a:cubicBezTo>
                  <a:pt x="4329311" y="1102292"/>
                  <a:pt x="4314686" y="1095163"/>
                  <a:pt x="4299857" y="1088572"/>
                </a:cubicBezTo>
                <a:cubicBezTo>
                  <a:pt x="4282001" y="1080636"/>
                  <a:pt x="4264703" y="1070013"/>
                  <a:pt x="4245428" y="1066800"/>
                </a:cubicBezTo>
                <a:cubicBezTo>
                  <a:pt x="4198761" y="1059022"/>
                  <a:pt x="4151085" y="1059543"/>
                  <a:pt x="4103914" y="1055914"/>
                </a:cubicBezTo>
                <a:cubicBezTo>
                  <a:pt x="3980543" y="1066800"/>
                  <a:pt x="3856535" y="1071986"/>
                  <a:pt x="3733800" y="1088572"/>
                </a:cubicBezTo>
                <a:cubicBezTo>
                  <a:pt x="3720835" y="1090324"/>
                  <a:pt x="3711789" y="1102739"/>
                  <a:pt x="3701143" y="1110343"/>
                </a:cubicBezTo>
                <a:cubicBezTo>
                  <a:pt x="3686379" y="1120888"/>
                  <a:pt x="3670429" y="1130171"/>
                  <a:pt x="3657600" y="1143000"/>
                </a:cubicBezTo>
                <a:cubicBezTo>
                  <a:pt x="3630482" y="1170118"/>
                  <a:pt x="3613013" y="1209881"/>
                  <a:pt x="3592285" y="1240972"/>
                </a:cubicBezTo>
                <a:cubicBezTo>
                  <a:pt x="3582221" y="1256067"/>
                  <a:pt x="3570173" y="1269751"/>
                  <a:pt x="3559628" y="1284514"/>
                </a:cubicBezTo>
                <a:cubicBezTo>
                  <a:pt x="3552024" y="1295160"/>
                  <a:pt x="3545461" y="1306526"/>
                  <a:pt x="3537857" y="1317172"/>
                </a:cubicBezTo>
                <a:cubicBezTo>
                  <a:pt x="3527312" y="1331935"/>
                  <a:pt x="3514011" y="1344855"/>
                  <a:pt x="3505200" y="1360714"/>
                </a:cubicBezTo>
                <a:cubicBezTo>
                  <a:pt x="3495710" y="1377796"/>
                  <a:pt x="3492167" y="1397665"/>
                  <a:pt x="3483428" y="1415143"/>
                </a:cubicBezTo>
                <a:cubicBezTo>
                  <a:pt x="3469518" y="1442963"/>
                  <a:pt x="3439387" y="1488802"/>
                  <a:pt x="3418114" y="1513114"/>
                </a:cubicBezTo>
                <a:cubicBezTo>
                  <a:pt x="3404597" y="1528562"/>
                  <a:pt x="3388302" y="1541400"/>
                  <a:pt x="3374571" y="1556657"/>
                </a:cubicBezTo>
                <a:cubicBezTo>
                  <a:pt x="3292270" y="1648103"/>
                  <a:pt x="3353223" y="1597162"/>
                  <a:pt x="3276600" y="1654629"/>
                </a:cubicBezTo>
                <a:cubicBezTo>
                  <a:pt x="3247571" y="1640115"/>
                  <a:pt x="3215762" y="1630175"/>
                  <a:pt x="3189514" y="1611086"/>
                </a:cubicBezTo>
                <a:cubicBezTo>
                  <a:pt x="3152935" y="1584483"/>
                  <a:pt x="3155192" y="1549306"/>
                  <a:pt x="3135085" y="1513114"/>
                </a:cubicBezTo>
                <a:cubicBezTo>
                  <a:pt x="3126274" y="1497255"/>
                  <a:pt x="3112044" y="1484957"/>
                  <a:pt x="3102428" y="1469572"/>
                </a:cubicBezTo>
                <a:cubicBezTo>
                  <a:pt x="3093827" y="1455811"/>
                  <a:pt x="3088538" y="1440214"/>
                  <a:pt x="3080657" y="1426029"/>
                </a:cubicBezTo>
                <a:cubicBezTo>
                  <a:pt x="3050130" y="1371079"/>
                  <a:pt x="3049426" y="1380252"/>
                  <a:pt x="3026228" y="1328057"/>
                </a:cubicBezTo>
                <a:cubicBezTo>
                  <a:pt x="3003781" y="1277552"/>
                  <a:pt x="2988335" y="1223644"/>
                  <a:pt x="2960914" y="1175657"/>
                </a:cubicBezTo>
                <a:cubicBezTo>
                  <a:pt x="2854398" y="989254"/>
                  <a:pt x="2968395" y="1181436"/>
                  <a:pt x="2884714" y="1055914"/>
                </a:cubicBezTo>
                <a:cubicBezTo>
                  <a:pt x="2872978" y="1038310"/>
                  <a:pt x="2863271" y="1019428"/>
                  <a:pt x="2852057" y="1001486"/>
                </a:cubicBezTo>
                <a:cubicBezTo>
                  <a:pt x="2845123" y="990392"/>
                  <a:pt x="2837219" y="979923"/>
                  <a:pt x="2830285" y="968829"/>
                </a:cubicBezTo>
                <a:cubicBezTo>
                  <a:pt x="2819071" y="950887"/>
                  <a:pt x="2811295" y="930552"/>
                  <a:pt x="2797628" y="914400"/>
                </a:cubicBezTo>
                <a:cubicBezTo>
                  <a:pt x="2760935" y="871036"/>
                  <a:pt x="2715445" y="826953"/>
                  <a:pt x="2667000" y="794657"/>
                </a:cubicBezTo>
                <a:cubicBezTo>
                  <a:pt x="2661632" y="791078"/>
                  <a:pt x="2592903" y="751594"/>
                  <a:pt x="2579914" y="740229"/>
                </a:cubicBezTo>
                <a:cubicBezTo>
                  <a:pt x="2560604" y="723333"/>
                  <a:pt x="2545738" y="701553"/>
                  <a:pt x="2525485" y="685800"/>
                </a:cubicBezTo>
                <a:cubicBezTo>
                  <a:pt x="2512676" y="675837"/>
                  <a:pt x="2495148" y="673461"/>
                  <a:pt x="2481943" y="664029"/>
                </a:cubicBezTo>
                <a:cubicBezTo>
                  <a:pt x="2469416" y="655081"/>
                  <a:pt x="2461437" y="640824"/>
                  <a:pt x="2449285" y="631372"/>
                </a:cubicBezTo>
                <a:cubicBezTo>
                  <a:pt x="2428631" y="615308"/>
                  <a:pt x="2405132" y="603219"/>
                  <a:pt x="2383971" y="587829"/>
                </a:cubicBezTo>
                <a:cubicBezTo>
                  <a:pt x="2341942" y="557262"/>
                  <a:pt x="2276156" y="493834"/>
                  <a:pt x="2231571" y="478972"/>
                </a:cubicBezTo>
                <a:cubicBezTo>
                  <a:pt x="2220685" y="475343"/>
                  <a:pt x="2209177" y="473218"/>
                  <a:pt x="2198914" y="468086"/>
                </a:cubicBezTo>
                <a:cubicBezTo>
                  <a:pt x="2142998" y="440127"/>
                  <a:pt x="2185205" y="447408"/>
                  <a:pt x="2122714" y="402772"/>
                </a:cubicBezTo>
                <a:cubicBezTo>
                  <a:pt x="2113377" y="396103"/>
                  <a:pt x="2100320" y="397018"/>
                  <a:pt x="2090057" y="391886"/>
                </a:cubicBezTo>
                <a:cubicBezTo>
                  <a:pt x="2078355" y="386035"/>
                  <a:pt x="2068837" y="376468"/>
                  <a:pt x="2057400" y="370114"/>
                </a:cubicBezTo>
                <a:cubicBezTo>
                  <a:pt x="2036122" y="358293"/>
                  <a:pt x="2013857" y="348343"/>
                  <a:pt x="1992085" y="337457"/>
                </a:cubicBezTo>
                <a:cubicBezTo>
                  <a:pt x="1891132" y="236504"/>
                  <a:pt x="2072775" y="413522"/>
                  <a:pt x="1807028" y="206829"/>
                </a:cubicBezTo>
                <a:cubicBezTo>
                  <a:pt x="1774371" y="181429"/>
                  <a:pt x="1743480" y="153579"/>
                  <a:pt x="1709057" y="130629"/>
                </a:cubicBezTo>
                <a:cubicBezTo>
                  <a:pt x="1698171" y="123372"/>
                  <a:pt x="1688102" y="114708"/>
                  <a:pt x="1676400" y="108857"/>
                </a:cubicBezTo>
                <a:cubicBezTo>
                  <a:pt x="1666137" y="103725"/>
                  <a:pt x="1654629" y="101600"/>
                  <a:pt x="1643743" y="97972"/>
                </a:cubicBezTo>
                <a:cubicBezTo>
                  <a:pt x="1577797" y="54008"/>
                  <a:pt x="1646497" y="95016"/>
                  <a:pt x="1534885" y="54429"/>
                </a:cubicBezTo>
                <a:cubicBezTo>
                  <a:pt x="1519635" y="48883"/>
                  <a:pt x="1506886" y="37320"/>
                  <a:pt x="1491343" y="32657"/>
                </a:cubicBezTo>
                <a:cubicBezTo>
                  <a:pt x="1454979" y="21748"/>
                  <a:pt x="1323653" y="11851"/>
                  <a:pt x="1306285" y="10886"/>
                </a:cubicBezTo>
                <a:cubicBezTo>
                  <a:pt x="1215638" y="5850"/>
                  <a:pt x="1124857" y="3629"/>
                  <a:pt x="1034143" y="0"/>
                </a:cubicBezTo>
                <a:cubicBezTo>
                  <a:pt x="892629" y="10886"/>
                  <a:pt x="749601" y="9323"/>
                  <a:pt x="609600" y="32657"/>
                </a:cubicBezTo>
                <a:cubicBezTo>
                  <a:pt x="596859" y="34780"/>
                  <a:pt x="566985" y="98520"/>
                  <a:pt x="555171" y="108857"/>
                </a:cubicBezTo>
                <a:cubicBezTo>
                  <a:pt x="535479" y="126087"/>
                  <a:pt x="508359" y="133898"/>
                  <a:pt x="489857" y="152400"/>
                </a:cubicBezTo>
                <a:cubicBezTo>
                  <a:pt x="482600" y="159657"/>
                  <a:pt x="476886" y="168892"/>
                  <a:pt x="468085" y="174172"/>
                </a:cubicBezTo>
                <a:cubicBezTo>
                  <a:pt x="458246" y="180075"/>
                  <a:pt x="446832" y="183790"/>
                  <a:pt x="435428" y="185057"/>
                </a:cubicBezTo>
                <a:cubicBezTo>
                  <a:pt x="413790" y="187461"/>
                  <a:pt x="391885" y="185057"/>
                  <a:pt x="370114" y="185057"/>
                </a:cubicBezTo>
                <a:lnTo>
                  <a:pt x="446314" y="195943"/>
                </a:lnTo>
                <a:close/>
              </a:path>
            </a:pathLst>
          </a:cu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2627784" y="2060848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6948264" y="501317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948264" y="537321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588224" y="5877272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156176" y="5949280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156176" y="5517232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724128" y="5301208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355976" y="5157192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779912" y="4509120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995936" y="429309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491880" y="357301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3419872" y="3429000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6804248" y="4797152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004048" y="177281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796136" y="1700808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6084168" y="3068960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6228184" y="3645024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san\Pictures\CC Search images\800px-Martinique_Beach_(Salines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085184"/>
            <a:ext cx="7772400" cy="1470025"/>
          </a:xfrm>
        </p:spPr>
        <p:txBody>
          <a:bodyPr/>
          <a:lstStyle/>
          <a:p>
            <a:r>
              <a:rPr lang="en-GB" b="1" dirty="0" err="1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Bienvenue</a:t>
            </a:r>
            <a:r>
              <a:rPr lang="en-GB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en Martinique</a:t>
            </a:r>
            <a:endParaRPr lang="en-GB" b="1" dirty="0">
              <a:ln w="1905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Susan\AppData\Local\Microsoft\Windows\Temporary Internet Files\Content.IE5\A01KZ4S0\mountains_11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836712"/>
            <a:ext cx="1132105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3779912" y="1844824"/>
            <a:ext cx="936104" cy="864096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4355976" y="5229200"/>
            <a:ext cx="216024" cy="21602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3923928" y="3573016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3923928" y="3573016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355976" y="5229200"/>
            <a:ext cx="216024" cy="21602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779912" y="1844824"/>
            <a:ext cx="936104" cy="864096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2" descr="C:\Users\Susan\AppData\Local\Microsoft\Windows\Temporary Internet Files\Content.IE5\A01KZ4S0\mountains_11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836712"/>
            <a:ext cx="1132105" cy="864096"/>
          </a:xfrm>
          <a:prstGeom prst="rect">
            <a:avLst/>
          </a:prstGeom>
          <a:noFill/>
        </p:spPr>
      </p:pic>
      <p:sp>
        <p:nvSpPr>
          <p:cNvPr id="12" name="Freeform 11"/>
          <p:cNvSpPr/>
          <p:nvPr/>
        </p:nvSpPr>
        <p:spPr>
          <a:xfrm>
            <a:off x="1992086" y="413657"/>
            <a:ext cx="5257800" cy="5878286"/>
          </a:xfrm>
          <a:custGeom>
            <a:avLst/>
            <a:gdLst>
              <a:gd name="connsiteX0" fmla="*/ 446314 w 5257800"/>
              <a:gd name="connsiteY0" fmla="*/ 195943 h 5878286"/>
              <a:gd name="connsiteX1" fmla="*/ 446314 w 5257800"/>
              <a:gd name="connsiteY1" fmla="*/ 195943 h 5878286"/>
              <a:gd name="connsiteX2" fmla="*/ 359228 w 5257800"/>
              <a:gd name="connsiteY2" fmla="*/ 239486 h 5878286"/>
              <a:gd name="connsiteX3" fmla="*/ 283028 w 5257800"/>
              <a:gd name="connsiteY3" fmla="*/ 261257 h 5878286"/>
              <a:gd name="connsiteX4" fmla="*/ 239485 w 5257800"/>
              <a:gd name="connsiteY4" fmla="*/ 304800 h 5878286"/>
              <a:gd name="connsiteX5" fmla="*/ 195943 w 5257800"/>
              <a:gd name="connsiteY5" fmla="*/ 359229 h 5878286"/>
              <a:gd name="connsiteX6" fmla="*/ 185057 w 5257800"/>
              <a:gd name="connsiteY6" fmla="*/ 391886 h 5878286"/>
              <a:gd name="connsiteX7" fmla="*/ 141514 w 5257800"/>
              <a:gd name="connsiteY7" fmla="*/ 446314 h 5878286"/>
              <a:gd name="connsiteX8" fmla="*/ 119743 w 5257800"/>
              <a:gd name="connsiteY8" fmla="*/ 511629 h 5878286"/>
              <a:gd name="connsiteX9" fmla="*/ 97971 w 5257800"/>
              <a:gd name="connsiteY9" fmla="*/ 544286 h 5878286"/>
              <a:gd name="connsiteX10" fmla="*/ 54428 w 5257800"/>
              <a:gd name="connsiteY10" fmla="*/ 620486 h 5878286"/>
              <a:gd name="connsiteX11" fmla="*/ 21771 w 5257800"/>
              <a:gd name="connsiteY11" fmla="*/ 696686 h 5878286"/>
              <a:gd name="connsiteX12" fmla="*/ 10885 w 5257800"/>
              <a:gd name="connsiteY12" fmla="*/ 740229 h 5878286"/>
              <a:gd name="connsiteX13" fmla="*/ 0 w 5257800"/>
              <a:gd name="connsiteY13" fmla="*/ 772886 h 5878286"/>
              <a:gd name="connsiteX14" fmla="*/ 43543 w 5257800"/>
              <a:gd name="connsiteY14" fmla="*/ 1034143 h 5878286"/>
              <a:gd name="connsiteX15" fmla="*/ 76200 w 5257800"/>
              <a:gd name="connsiteY15" fmla="*/ 1088572 h 5878286"/>
              <a:gd name="connsiteX16" fmla="*/ 108857 w 5257800"/>
              <a:gd name="connsiteY16" fmla="*/ 1153886 h 5878286"/>
              <a:gd name="connsiteX17" fmla="*/ 119743 w 5257800"/>
              <a:gd name="connsiteY17" fmla="*/ 1186543 h 5878286"/>
              <a:gd name="connsiteX18" fmla="*/ 141514 w 5257800"/>
              <a:gd name="connsiteY18" fmla="*/ 1262743 h 5878286"/>
              <a:gd name="connsiteX19" fmla="*/ 163285 w 5257800"/>
              <a:gd name="connsiteY19" fmla="*/ 1295400 h 5878286"/>
              <a:gd name="connsiteX20" fmla="*/ 174171 w 5257800"/>
              <a:gd name="connsiteY20" fmla="*/ 1328057 h 5878286"/>
              <a:gd name="connsiteX21" fmla="*/ 195943 w 5257800"/>
              <a:gd name="connsiteY21" fmla="*/ 1360714 h 5878286"/>
              <a:gd name="connsiteX22" fmla="*/ 217714 w 5257800"/>
              <a:gd name="connsiteY22" fmla="*/ 1404257 h 5878286"/>
              <a:gd name="connsiteX23" fmla="*/ 239485 w 5257800"/>
              <a:gd name="connsiteY23" fmla="*/ 1426029 h 5878286"/>
              <a:gd name="connsiteX24" fmla="*/ 283028 w 5257800"/>
              <a:gd name="connsiteY24" fmla="*/ 1491343 h 5878286"/>
              <a:gd name="connsiteX25" fmla="*/ 359228 w 5257800"/>
              <a:gd name="connsiteY25" fmla="*/ 1534886 h 5878286"/>
              <a:gd name="connsiteX26" fmla="*/ 424543 w 5257800"/>
              <a:gd name="connsiteY26" fmla="*/ 1578429 h 5878286"/>
              <a:gd name="connsiteX27" fmla="*/ 522514 w 5257800"/>
              <a:gd name="connsiteY27" fmla="*/ 1665514 h 5878286"/>
              <a:gd name="connsiteX28" fmla="*/ 566057 w 5257800"/>
              <a:gd name="connsiteY28" fmla="*/ 1676400 h 5878286"/>
              <a:gd name="connsiteX29" fmla="*/ 631371 w 5257800"/>
              <a:gd name="connsiteY29" fmla="*/ 1698172 h 5878286"/>
              <a:gd name="connsiteX30" fmla="*/ 653143 w 5257800"/>
              <a:gd name="connsiteY30" fmla="*/ 1763486 h 5878286"/>
              <a:gd name="connsiteX31" fmla="*/ 674914 w 5257800"/>
              <a:gd name="connsiteY31" fmla="*/ 1872343 h 5878286"/>
              <a:gd name="connsiteX32" fmla="*/ 685800 w 5257800"/>
              <a:gd name="connsiteY32" fmla="*/ 1981200 h 5878286"/>
              <a:gd name="connsiteX33" fmla="*/ 696685 w 5257800"/>
              <a:gd name="connsiteY33" fmla="*/ 2471057 h 5878286"/>
              <a:gd name="connsiteX34" fmla="*/ 740228 w 5257800"/>
              <a:gd name="connsiteY34" fmla="*/ 2558143 h 5878286"/>
              <a:gd name="connsiteX35" fmla="*/ 762000 w 5257800"/>
              <a:gd name="connsiteY35" fmla="*/ 2590800 h 5878286"/>
              <a:gd name="connsiteX36" fmla="*/ 849085 w 5257800"/>
              <a:gd name="connsiteY36" fmla="*/ 2667000 h 5878286"/>
              <a:gd name="connsiteX37" fmla="*/ 925285 w 5257800"/>
              <a:gd name="connsiteY37" fmla="*/ 2754086 h 5878286"/>
              <a:gd name="connsiteX38" fmla="*/ 990600 w 5257800"/>
              <a:gd name="connsiteY38" fmla="*/ 2841172 h 5878286"/>
              <a:gd name="connsiteX39" fmla="*/ 1012371 w 5257800"/>
              <a:gd name="connsiteY39" fmla="*/ 2895600 h 5878286"/>
              <a:gd name="connsiteX40" fmla="*/ 1099457 w 5257800"/>
              <a:gd name="connsiteY40" fmla="*/ 2982686 h 5878286"/>
              <a:gd name="connsiteX41" fmla="*/ 1175657 w 5257800"/>
              <a:gd name="connsiteY41" fmla="*/ 3058886 h 5878286"/>
              <a:gd name="connsiteX42" fmla="*/ 1251857 w 5257800"/>
              <a:gd name="connsiteY42" fmla="*/ 3135086 h 5878286"/>
              <a:gd name="connsiteX43" fmla="*/ 1284514 w 5257800"/>
              <a:gd name="connsiteY43" fmla="*/ 3156857 h 5878286"/>
              <a:gd name="connsiteX44" fmla="*/ 1338943 w 5257800"/>
              <a:gd name="connsiteY44" fmla="*/ 3200400 h 5878286"/>
              <a:gd name="connsiteX45" fmla="*/ 1436914 w 5257800"/>
              <a:gd name="connsiteY45" fmla="*/ 3276600 h 5878286"/>
              <a:gd name="connsiteX46" fmla="*/ 1556657 w 5257800"/>
              <a:gd name="connsiteY46" fmla="*/ 3385457 h 5878286"/>
              <a:gd name="connsiteX47" fmla="*/ 1611085 w 5257800"/>
              <a:gd name="connsiteY47" fmla="*/ 3439886 h 5878286"/>
              <a:gd name="connsiteX48" fmla="*/ 1741714 w 5257800"/>
              <a:gd name="connsiteY48" fmla="*/ 3548743 h 5878286"/>
              <a:gd name="connsiteX49" fmla="*/ 1817914 w 5257800"/>
              <a:gd name="connsiteY49" fmla="*/ 3570514 h 5878286"/>
              <a:gd name="connsiteX50" fmla="*/ 2035628 w 5257800"/>
              <a:gd name="connsiteY50" fmla="*/ 3537857 h 5878286"/>
              <a:gd name="connsiteX51" fmla="*/ 2090057 w 5257800"/>
              <a:gd name="connsiteY51" fmla="*/ 3526972 h 5878286"/>
              <a:gd name="connsiteX52" fmla="*/ 2296885 w 5257800"/>
              <a:gd name="connsiteY52" fmla="*/ 3516086 h 5878286"/>
              <a:gd name="connsiteX53" fmla="*/ 2340428 w 5257800"/>
              <a:gd name="connsiteY53" fmla="*/ 3439886 h 5878286"/>
              <a:gd name="connsiteX54" fmla="*/ 2394857 w 5257800"/>
              <a:gd name="connsiteY54" fmla="*/ 3418114 h 5878286"/>
              <a:gd name="connsiteX55" fmla="*/ 2471057 w 5257800"/>
              <a:gd name="connsiteY55" fmla="*/ 3320143 h 5878286"/>
              <a:gd name="connsiteX56" fmla="*/ 2503714 w 5257800"/>
              <a:gd name="connsiteY56" fmla="*/ 3352800 h 5878286"/>
              <a:gd name="connsiteX57" fmla="*/ 2514600 w 5257800"/>
              <a:gd name="connsiteY57" fmla="*/ 3385457 h 5878286"/>
              <a:gd name="connsiteX58" fmla="*/ 2547257 w 5257800"/>
              <a:gd name="connsiteY58" fmla="*/ 3450772 h 5878286"/>
              <a:gd name="connsiteX59" fmla="*/ 2569028 w 5257800"/>
              <a:gd name="connsiteY59" fmla="*/ 3537857 h 5878286"/>
              <a:gd name="connsiteX60" fmla="*/ 2579914 w 5257800"/>
              <a:gd name="connsiteY60" fmla="*/ 3570514 h 5878286"/>
              <a:gd name="connsiteX61" fmla="*/ 2590800 w 5257800"/>
              <a:gd name="connsiteY61" fmla="*/ 3624943 h 5878286"/>
              <a:gd name="connsiteX62" fmla="*/ 2612571 w 5257800"/>
              <a:gd name="connsiteY62" fmla="*/ 3657600 h 5878286"/>
              <a:gd name="connsiteX63" fmla="*/ 2623457 w 5257800"/>
              <a:gd name="connsiteY63" fmla="*/ 3690257 h 5878286"/>
              <a:gd name="connsiteX64" fmla="*/ 2645228 w 5257800"/>
              <a:gd name="connsiteY64" fmla="*/ 3733800 h 5878286"/>
              <a:gd name="connsiteX65" fmla="*/ 2667000 w 5257800"/>
              <a:gd name="connsiteY65" fmla="*/ 3788229 h 5878286"/>
              <a:gd name="connsiteX66" fmla="*/ 2699657 w 5257800"/>
              <a:gd name="connsiteY66" fmla="*/ 3820886 h 5878286"/>
              <a:gd name="connsiteX67" fmla="*/ 2721428 w 5257800"/>
              <a:gd name="connsiteY67" fmla="*/ 3864429 h 5878286"/>
              <a:gd name="connsiteX68" fmla="*/ 2732314 w 5257800"/>
              <a:gd name="connsiteY68" fmla="*/ 3907972 h 5878286"/>
              <a:gd name="connsiteX69" fmla="*/ 2764971 w 5257800"/>
              <a:gd name="connsiteY69" fmla="*/ 3951514 h 5878286"/>
              <a:gd name="connsiteX70" fmla="*/ 2775857 w 5257800"/>
              <a:gd name="connsiteY70" fmla="*/ 3984172 h 5878286"/>
              <a:gd name="connsiteX71" fmla="*/ 2797628 w 5257800"/>
              <a:gd name="connsiteY71" fmla="*/ 4016829 h 5878286"/>
              <a:gd name="connsiteX72" fmla="*/ 2764971 w 5257800"/>
              <a:gd name="connsiteY72" fmla="*/ 4027714 h 5878286"/>
              <a:gd name="connsiteX73" fmla="*/ 2623457 w 5257800"/>
              <a:gd name="connsiteY73" fmla="*/ 4005943 h 5878286"/>
              <a:gd name="connsiteX74" fmla="*/ 2536371 w 5257800"/>
              <a:gd name="connsiteY74" fmla="*/ 3984172 h 5878286"/>
              <a:gd name="connsiteX75" fmla="*/ 2492828 w 5257800"/>
              <a:gd name="connsiteY75" fmla="*/ 3918857 h 5878286"/>
              <a:gd name="connsiteX76" fmla="*/ 2481943 w 5257800"/>
              <a:gd name="connsiteY76" fmla="*/ 3886200 h 5878286"/>
              <a:gd name="connsiteX77" fmla="*/ 2460171 w 5257800"/>
              <a:gd name="connsiteY77" fmla="*/ 3853543 h 5878286"/>
              <a:gd name="connsiteX78" fmla="*/ 2427514 w 5257800"/>
              <a:gd name="connsiteY78" fmla="*/ 3766457 h 5878286"/>
              <a:gd name="connsiteX79" fmla="*/ 2394857 w 5257800"/>
              <a:gd name="connsiteY79" fmla="*/ 3755572 h 5878286"/>
              <a:gd name="connsiteX80" fmla="*/ 2209800 w 5257800"/>
              <a:gd name="connsiteY80" fmla="*/ 3777343 h 5878286"/>
              <a:gd name="connsiteX81" fmla="*/ 2068285 w 5257800"/>
              <a:gd name="connsiteY81" fmla="*/ 3853543 h 5878286"/>
              <a:gd name="connsiteX82" fmla="*/ 1981200 w 5257800"/>
              <a:gd name="connsiteY82" fmla="*/ 3886200 h 5878286"/>
              <a:gd name="connsiteX83" fmla="*/ 1937657 w 5257800"/>
              <a:gd name="connsiteY83" fmla="*/ 3940629 h 5878286"/>
              <a:gd name="connsiteX84" fmla="*/ 1915885 w 5257800"/>
              <a:gd name="connsiteY84" fmla="*/ 3962400 h 5878286"/>
              <a:gd name="connsiteX85" fmla="*/ 1883228 w 5257800"/>
              <a:gd name="connsiteY85" fmla="*/ 4027714 h 5878286"/>
              <a:gd name="connsiteX86" fmla="*/ 1861457 w 5257800"/>
              <a:gd name="connsiteY86" fmla="*/ 4114800 h 5878286"/>
              <a:gd name="connsiteX87" fmla="*/ 1839685 w 5257800"/>
              <a:gd name="connsiteY87" fmla="*/ 4136572 h 5878286"/>
              <a:gd name="connsiteX88" fmla="*/ 1796143 w 5257800"/>
              <a:gd name="connsiteY88" fmla="*/ 4191000 h 5878286"/>
              <a:gd name="connsiteX89" fmla="*/ 1741714 w 5257800"/>
              <a:gd name="connsiteY89" fmla="*/ 4245429 h 5878286"/>
              <a:gd name="connsiteX90" fmla="*/ 1698171 w 5257800"/>
              <a:gd name="connsiteY90" fmla="*/ 4321629 h 5878286"/>
              <a:gd name="connsiteX91" fmla="*/ 1676400 w 5257800"/>
              <a:gd name="connsiteY91" fmla="*/ 4354286 h 5878286"/>
              <a:gd name="connsiteX92" fmla="*/ 1698171 w 5257800"/>
              <a:gd name="connsiteY92" fmla="*/ 4539343 h 5878286"/>
              <a:gd name="connsiteX93" fmla="*/ 1709057 w 5257800"/>
              <a:gd name="connsiteY93" fmla="*/ 4593772 h 5878286"/>
              <a:gd name="connsiteX94" fmla="*/ 1730828 w 5257800"/>
              <a:gd name="connsiteY94" fmla="*/ 4637314 h 5878286"/>
              <a:gd name="connsiteX95" fmla="*/ 1774371 w 5257800"/>
              <a:gd name="connsiteY95" fmla="*/ 4746172 h 5878286"/>
              <a:gd name="connsiteX96" fmla="*/ 1807028 w 5257800"/>
              <a:gd name="connsiteY96" fmla="*/ 4789714 h 5878286"/>
              <a:gd name="connsiteX97" fmla="*/ 1828800 w 5257800"/>
              <a:gd name="connsiteY97" fmla="*/ 4844143 h 5878286"/>
              <a:gd name="connsiteX98" fmla="*/ 1905000 w 5257800"/>
              <a:gd name="connsiteY98" fmla="*/ 4953000 h 5878286"/>
              <a:gd name="connsiteX99" fmla="*/ 1981200 w 5257800"/>
              <a:gd name="connsiteY99" fmla="*/ 5050972 h 5878286"/>
              <a:gd name="connsiteX100" fmla="*/ 2024743 w 5257800"/>
              <a:gd name="connsiteY100" fmla="*/ 5083629 h 5878286"/>
              <a:gd name="connsiteX101" fmla="*/ 2046514 w 5257800"/>
              <a:gd name="connsiteY101" fmla="*/ 5116286 h 5878286"/>
              <a:gd name="connsiteX102" fmla="*/ 2144485 w 5257800"/>
              <a:gd name="connsiteY102" fmla="*/ 5192486 h 5878286"/>
              <a:gd name="connsiteX103" fmla="*/ 2177143 w 5257800"/>
              <a:gd name="connsiteY103" fmla="*/ 5214257 h 5878286"/>
              <a:gd name="connsiteX104" fmla="*/ 2209800 w 5257800"/>
              <a:gd name="connsiteY104" fmla="*/ 5236029 h 5878286"/>
              <a:gd name="connsiteX105" fmla="*/ 2264228 w 5257800"/>
              <a:gd name="connsiteY105" fmla="*/ 5257800 h 5878286"/>
              <a:gd name="connsiteX106" fmla="*/ 2362200 w 5257800"/>
              <a:gd name="connsiteY106" fmla="*/ 5279572 h 5878286"/>
              <a:gd name="connsiteX107" fmla="*/ 2514600 w 5257800"/>
              <a:gd name="connsiteY107" fmla="*/ 5214257 h 5878286"/>
              <a:gd name="connsiteX108" fmla="*/ 2525485 w 5257800"/>
              <a:gd name="connsiteY108" fmla="*/ 5181600 h 5878286"/>
              <a:gd name="connsiteX109" fmla="*/ 2525485 w 5257800"/>
              <a:gd name="connsiteY109" fmla="*/ 4953000 h 5878286"/>
              <a:gd name="connsiteX110" fmla="*/ 2579914 w 5257800"/>
              <a:gd name="connsiteY110" fmla="*/ 4931229 h 5878286"/>
              <a:gd name="connsiteX111" fmla="*/ 2623457 w 5257800"/>
              <a:gd name="connsiteY111" fmla="*/ 4909457 h 5878286"/>
              <a:gd name="connsiteX112" fmla="*/ 2939143 w 5257800"/>
              <a:gd name="connsiteY112" fmla="*/ 4931229 h 5878286"/>
              <a:gd name="connsiteX113" fmla="*/ 3026228 w 5257800"/>
              <a:gd name="connsiteY113" fmla="*/ 4985657 h 5878286"/>
              <a:gd name="connsiteX114" fmla="*/ 3113314 w 5257800"/>
              <a:gd name="connsiteY114" fmla="*/ 5007429 h 5878286"/>
              <a:gd name="connsiteX115" fmla="*/ 3145971 w 5257800"/>
              <a:gd name="connsiteY115" fmla="*/ 5029200 h 5878286"/>
              <a:gd name="connsiteX116" fmla="*/ 3276600 w 5257800"/>
              <a:gd name="connsiteY116" fmla="*/ 4974772 h 5878286"/>
              <a:gd name="connsiteX117" fmla="*/ 3505200 w 5257800"/>
              <a:gd name="connsiteY117" fmla="*/ 5029200 h 5878286"/>
              <a:gd name="connsiteX118" fmla="*/ 3722914 w 5257800"/>
              <a:gd name="connsiteY118" fmla="*/ 5050972 h 5878286"/>
              <a:gd name="connsiteX119" fmla="*/ 3799114 w 5257800"/>
              <a:gd name="connsiteY119" fmla="*/ 5061857 h 5878286"/>
              <a:gd name="connsiteX120" fmla="*/ 3886200 w 5257800"/>
              <a:gd name="connsiteY120" fmla="*/ 5072743 h 5878286"/>
              <a:gd name="connsiteX121" fmla="*/ 3962400 w 5257800"/>
              <a:gd name="connsiteY121" fmla="*/ 5094514 h 5878286"/>
              <a:gd name="connsiteX122" fmla="*/ 4038600 w 5257800"/>
              <a:gd name="connsiteY122" fmla="*/ 5116286 h 5878286"/>
              <a:gd name="connsiteX123" fmla="*/ 4093028 w 5257800"/>
              <a:gd name="connsiteY123" fmla="*/ 5170714 h 5878286"/>
              <a:gd name="connsiteX124" fmla="*/ 4125685 w 5257800"/>
              <a:gd name="connsiteY124" fmla="*/ 5192486 h 5878286"/>
              <a:gd name="connsiteX125" fmla="*/ 4201885 w 5257800"/>
              <a:gd name="connsiteY125" fmla="*/ 5170714 h 5878286"/>
              <a:gd name="connsiteX126" fmla="*/ 4234543 w 5257800"/>
              <a:gd name="connsiteY126" fmla="*/ 5094514 h 5878286"/>
              <a:gd name="connsiteX127" fmla="*/ 4278085 w 5257800"/>
              <a:gd name="connsiteY127" fmla="*/ 4920343 h 5878286"/>
              <a:gd name="connsiteX128" fmla="*/ 4299857 w 5257800"/>
              <a:gd name="connsiteY128" fmla="*/ 4953000 h 5878286"/>
              <a:gd name="connsiteX129" fmla="*/ 4234543 w 5257800"/>
              <a:gd name="connsiteY129" fmla="*/ 5061857 h 5878286"/>
              <a:gd name="connsiteX130" fmla="*/ 4147457 w 5257800"/>
              <a:gd name="connsiteY130" fmla="*/ 5138057 h 5878286"/>
              <a:gd name="connsiteX131" fmla="*/ 4136571 w 5257800"/>
              <a:gd name="connsiteY131" fmla="*/ 5170714 h 5878286"/>
              <a:gd name="connsiteX132" fmla="*/ 4114800 w 5257800"/>
              <a:gd name="connsiteY132" fmla="*/ 5257800 h 5878286"/>
              <a:gd name="connsiteX133" fmla="*/ 4060371 w 5257800"/>
              <a:gd name="connsiteY133" fmla="*/ 5323114 h 5878286"/>
              <a:gd name="connsiteX134" fmla="*/ 4027714 w 5257800"/>
              <a:gd name="connsiteY134" fmla="*/ 5388429 h 5878286"/>
              <a:gd name="connsiteX135" fmla="*/ 4082143 w 5257800"/>
              <a:gd name="connsiteY135" fmla="*/ 5540829 h 5878286"/>
              <a:gd name="connsiteX136" fmla="*/ 4093028 w 5257800"/>
              <a:gd name="connsiteY136" fmla="*/ 5584372 h 5878286"/>
              <a:gd name="connsiteX137" fmla="*/ 4114800 w 5257800"/>
              <a:gd name="connsiteY137" fmla="*/ 5606143 h 5878286"/>
              <a:gd name="connsiteX138" fmla="*/ 4147457 w 5257800"/>
              <a:gd name="connsiteY138" fmla="*/ 5649686 h 5878286"/>
              <a:gd name="connsiteX139" fmla="*/ 4180114 w 5257800"/>
              <a:gd name="connsiteY139" fmla="*/ 5682343 h 5878286"/>
              <a:gd name="connsiteX140" fmla="*/ 4234543 w 5257800"/>
              <a:gd name="connsiteY140" fmla="*/ 5725886 h 5878286"/>
              <a:gd name="connsiteX141" fmla="*/ 4278085 w 5257800"/>
              <a:gd name="connsiteY141" fmla="*/ 5758543 h 5878286"/>
              <a:gd name="connsiteX142" fmla="*/ 4310743 w 5257800"/>
              <a:gd name="connsiteY142" fmla="*/ 5780314 h 5878286"/>
              <a:gd name="connsiteX143" fmla="*/ 4386943 w 5257800"/>
              <a:gd name="connsiteY143" fmla="*/ 5845629 h 5878286"/>
              <a:gd name="connsiteX144" fmla="*/ 4430485 w 5257800"/>
              <a:gd name="connsiteY144" fmla="*/ 5856514 h 5878286"/>
              <a:gd name="connsiteX145" fmla="*/ 4495800 w 5257800"/>
              <a:gd name="connsiteY145" fmla="*/ 5878286 h 5878286"/>
              <a:gd name="connsiteX146" fmla="*/ 4735285 w 5257800"/>
              <a:gd name="connsiteY146" fmla="*/ 5856514 h 5878286"/>
              <a:gd name="connsiteX147" fmla="*/ 4811485 w 5257800"/>
              <a:gd name="connsiteY147" fmla="*/ 5812972 h 5878286"/>
              <a:gd name="connsiteX148" fmla="*/ 4855028 w 5257800"/>
              <a:gd name="connsiteY148" fmla="*/ 5802086 h 5878286"/>
              <a:gd name="connsiteX149" fmla="*/ 4898571 w 5257800"/>
              <a:gd name="connsiteY149" fmla="*/ 5747657 h 5878286"/>
              <a:gd name="connsiteX150" fmla="*/ 4909457 w 5257800"/>
              <a:gd name="connsiteY150" fmla="*/ 5704114 h 5878286"/>
              <a:gd name="connsiteX151" fmla="*/ 4920343 w 5257800"/>
              <a:gd name="connsiteY151" fmla="*/ 5671457 h 5878286"/>
              <a:gd name="connsiteX152" fmla="*/ 4942114 w 5257800"/>
              <a:gd name="connsiteY152" fmla="*/ 5431972 h 5878286"/>
              <a:gd name="connsiteX153" fmla="*/ 4953000 w 5257800"/>
              <a:gd name="connsiteY153" fmla="*/ 5388429 h 5878286"/>
              <a:gd name="connsiteX154" fmla="*/ 4996543 w 5257800"/>
              <a:gd name="connsiteY154" fmla="*/ 5323114 h 5878286"/>
              <a:gd name="connsiteX155" fmla="*/ 5040085 w 5257800"/>
              <a:gd name="connsiteY155" fmla="*/ 5236029 h 5878286"/>
              <a:gd name="connsiteX156" fmla="*/ 5061857 w 5257800"/>
              <a:gd name="connsiteY156" fmla="*/ 5203372 h 5878286"/>
              <a:gd name="connsiteX157" fmla="*/ 5083628 w 5257800"/>
              <a:gd name="connsiteY157" fmla="*/ 5181600 h 5878286"/>
              <a:gd name="connsiteX158" fmla="*/ 5105400 w 5257800"/>
              <a:gd name="connsiteY158" fmla="*/ 5138057 h 5878286"/>
              <a:gd name="connsiteX159" fmla="*/ 5138057 w 5257800"/>
              <a:gd name="connsiteY159" fmla="*/ 5018314 h 5878286"/>
              <a:gd name="connsiteX160" fmla="*/ 5192485 w 5257800"/>
              <a:gd name="connsiteY160" fmla="*/ 4942114 h 5878286"/>
              <a:gd name="connsiteX161" fmla="*/ 5225143 w 5257800"/>
              <a:gd name="connsiteY161" fmla="*/ 4746172 h 5878286"/>
              <a:gd name="connsiteX162" fmla="*/ 5236028 w 5257800"/>
              <a:gd name="connsiteY162" fmla="*/ 4713514 h 5878286"/>
              <a:gd name="connsiteX163" fmla="*/ 5257800 w 5257800"/>
              <a:gd name="connsiteY163" fmla="*/ 4626429 h 5878286"/>
              <a:gd name="connsiteX164" fmla="*/ 5236028 w 5257800"/>
              <a:gd name="connsiteY164" fmla="*/ 4430486 h 5878286"/>
              <a:gd name="connsiteX165" fmla="*/ 5214257 w 5257800"/>
              <a:gd name="connsiteY165" fmla="*/ 4354286 h 5878286"/>
              <a:gd name="connsiteX166" fmla="*/ 5192485 w 5257800"/>
              <a:gd name="connsiteY166" fmla="*/ 4310743 h 5878286"/>
              <a:gd name="connsiteX167" fmla="*/ 5148943 w 5257800"/>
              <a:gd name="connsiteY167" fmla="*/ 4223657 h 5878286"/>
              <a:gd name="connsiteX168" fmla="*/ 5127171 w 5257800"/>
              <a:gd name="connsiteY168" fmla="*/ 4180114 h 5878286"/>
              <a:gd name="connsiteX169" fmla="*/ 5083628 w 5257800"/>
              <a:gd name="connsiteY169" fmla="*/ 4147457 h 5878286"/>
              <a:gd name="connsiteX170" fmla="*/ 4985657 w 5257800"/>
              <a:gd name="connsiteY170" fmla="*/ 4093029 h 5878286"/>
              <a:gd name="connsiteX171" fmla="*/ 4963885 w 5257800"/>
              <a:gd name="connsiteY171" fmla="*/ 4071257 h 5878286"/>
              <a:gd name="connsiteX172" fmla="*/ 4898571 w 5257800"/>
              <a:gd name="connsiteY172" fmla="*/ 4027714 h 5878286"/>
              <a:gd name="connsiteX173" fmla="*/ 4876800 w 5257800"/>
              <a:gd name="connsiteY173" fmla="*/ 3973286 h 5878286"/>
              <a:gd name="connsiteX174" fmla="*/ 4865914 w 5257800"/>
              <a:gd name="connsiteY174" fmla="*/ 3929743 h 5878286"/>
              <a:gd name="connsiteX175" fmla="*/ 4844143 w 5257800"/>
              <a:gd name="connsiteY175" fmla="*/ 3864429 h 5878286"/>
              <a:gd name="connsiteX176" fmla="*/ 4822371 w 5257800"/>
              <a:gd name="connsiteY176" fmla="*/ 3810000 h 5878286"/>
              <a:gd name="connsiteX177" fmla="*/ 4811485 w 5257800"/>
              <a:gd name="connsiteY177" fmla="*/ 3766457 h 5878286"/>
              <a:gd name="connsiteX178" fmla="*/ 4789714 w 5257800"/>
              <a:gd name="connsiteY178" fmla="*/ 3712029 h 5878286"/>
              <a:gd name="connsiteX179" fmla="*/ 4746171 w 5257800"/>
              <a:gd name="connsiteY179" fmla="*/ 3570514 h 5878286"/>
              <a:gd name="connsiteX180" fmla="*/ 4767943 w 5257800"/>
              <a:gd name="connsiteY180" fmla="*/ 3461657 h 5878286"/>
              <a:gd name="connsiteX181" fmla="*/ 4724400 w 5257800"/>
              <a:gd name="connsiteY181" fmla="*/ 3374572 h 5878286"/>
              <a:gd name="connsiteX182" fmla="*/ 4659085 w 5257800"/>
              <a:gd name="connsiteY182" fmla="*/ 3341914 h 5878286"/>
              <a:gd name="connsiteX183" fmla="*/ 4615543 w 5257800"/>
              <a:gd name="connsiteY183" fmla="*/ 3309257 h 5878286"/>
              <a:gd name="connsiteX184" fmla="*/ 4582885 w 5257800"/>
              <a:gd name="connsiteY184" fmla="*/ 3287486 h 5878286"/>
              <a:gd name="connsiteX185" fmla="*/ 4495800 w 5257800"/>
              <a:gd name="connsiteY185" fmla="*/ 3156857 h 5878286"/>
              <a:gd name="connsiteX186" fmla="*/ 4474028 w 5257800"/>
              <a:gd name="connsiteY186" fmla="*/ 3124200 h 5878286"/>
              <a:gd name="connsiteX187" fmla="*/ 4430485 w 5257800"/>
              <a:gd name="connsiteY187" fmla="*/ 3080657 h 5878286"/>
              <a:gd name="connsiteX188" fmla="*/ 4419600 w 5257800"/>
              <a:gd name="connsiteY188" fmla="*/ 3048000 h 5878286"/>
              <a:gd name="connsiteX189" fmla="*/ 4376057 w 5257800"/>
              <a:gd name="connsiteY189" fmla="*/ 3026229 h 5878286"/>
              <a:gd name="connsiteX190" fmla="*/ 4310743 w 5257800"/>
              <a:gd name="connsiteY190" fmla="*/ 2982686 h 5878286"/>
              <a:gd name="connsiteX191" fmla="*/ 4212771 w 5257800"/>
              <a:gd name="connsiteY191" fmla="*/ 2895600 h 5878286"/>
              <a:gd name="connsiteX192" fmla="*/ 4169228 w 5257800"/>
              <a:gd name="connsiteY192" fmla="*/ 2830286 h 5878286"/>
              <a:gd name="connsiteX193" fmla="*/ 4136571 w 5257800"/>
              <a:gd name="connsiteY193" fmla="*/ 2743200 h 5878286"/>
              <a:gd name="connsiteX194" fmla="*/ 4103914 w 5257800"/>
              <a:gd name="connsiteY194" fmla="*/ 2558143 h 5878286"/>
              <a:gd name="connsiteX195" fmla="*/ 4093028 w 5257800"/>
              <a:gd name="connsiteY195" fmla="*/ 2525486 h 5878286"/>
              <a:gd name="connsiteX196" fmla="*/ 4016828 w 5257800"/>
              <a:gd name="connsiteY196" fmla="*/ 2481943 h 5878286"/>
              <a:gd name="connsiteX197" fmla="*/ 3875314 w 5257800"/>
              <a:gd name="connsiteY197" fmla="*/ 2503714 h 5878286"/>
              <a:gd name="connsiteX198" fmla="*/ 3777343 w 5257800"/>
              <a:gd name="connsiteY198" fmla="*/ 2547257 h 5878286"/>
              <a:gd name="connsiteX199" fmla="*/ 3744685 w 5257800"/>
              <a:gd name="connsiteY199" fmla="*/ 2569029 h 5878286"/>
              <a:gd name="connsiteX200" fmla="*/ 3712028 w 5257800"/>
              <a:gd name="connsiteY200" fmla="*/ 2579914 h 5878286"/>
              <a:gd name="connsiteX201" fmla="*/ 3668485 w 5257800"/>
              <a:gd name="connsiteY201" fmla="*/ 2558143 h 5878286"/>
              <a:gd name="connsiteX202" fmla="*/ 3614057 w 5257800"/>
              <a:gd name="connsiteY202" fmla="*/ 2438400 h 5878286"/>
              <a:gd name="connsiteX203" fmla="*/ 3679371 w 5257800"/>
              <a:gd name="connsiteY203" fmla="*/ 2296886 h 5878286"/>
              <a:gd name="connsiteX204" fmla="*/ 3722914 w 5257800"/>
              <a:gd name="connsiteY204" fmla="*/ 2242457 h 5878286"/>
              <a:gd name="connsiteX205" fmla="*/ 3755571 w 5257800"/>
              <a:gd name="connsiteY205" fmla="*/ 2231572 h 5878286"/>
              <a:gd name="connsiteX206" fmla="*/ 3810000 w 5257800"/>
              <a:gd name="connsiteY206" fmla="*/ 2209800 h 5878286"/>
              <a:gd name="connsiteX207" fmla="*/ 3842657 w 5257800"/>
              <a:gd name="connsiteY207" fmla="*/ 2198914 h 5878286"/>
              <a:gd name="connsiteX208" fmla="*/ 3940628 w 5257800"/>
              <a:gd name="connsiteY208" fmla="*/ 2155372 h 5878286"/>
              <a:gd name="connsiteX209" fmla="*/ 3973285 w 5257800"/>
              <a:gd name="connsiteY209" fmla="*/ 2133600 h 5878286"/>
              <a:gd name="connsiteX210" fmla="*/ 4005943 w 5257800"/>
              <a:gd name="connsiteY210" fmla="*/ 2068286 h 5878286"/>
              <a:gd name="connsiteX211" fmla="*/ 3973285 w 5257800"/>
              <a:gd name="connsiteY211" fmla="*/ 1959429 h 5878286"/>
              <a:gd name="connsiteX212" fmla="*/ 3907971 w 5257800"/>
              <a:gd name="connsiteY212" fmla="*/ 1937657 h 5878286"/>
              <a:gd name="connsiteX213" fmla="*/ 3788228 w 5257800"/>
              <a:gd name="connsiteY213" fmla="*/ 1926772 h 5878286"/>
              <a:gd name="connsiteX214" fmla="*/ 3744685 w 5257800"/>
              <a:gd name="connsiteY214" fmla="*/ 1915886 h 5878286"/>
              <a:gd name="connsiteX215" fmla="*/ 3712028 w 5257800"/>
              <a:gd name="connsiteY215" fmla="*/ 1905000 h 5878286"/>
              <a:gd name="connsiteX216" fmla="*/ 3624943 w 5257800"/>
              <a:gd name="connsiteY216" fmla="*/ 1894114 h 5878286"/>
              <a:gd name="connsiteX217" fmla="*/ 3592285 w 5257800"/>
              <a:gd name="connsiteY217" fmla="*/ 1872343 h 5878286"/>
              <a:gd name="connsiteX218" fmla="*/ 3548743 w 5257800"/>
              <a:gd name="connsiteY218" fmla="*/ 1774372 h 5878286"/>
              <a:gd name="connsiteX219" fmla="*/ 3570514 w 5257800"/>
              <a:gd name="connsiteY219" fmla="*/ 1643743 h 5878286"/>
              <a:gd name="connsiteX220" fmla="*/ 3614057 w 5257800"/>
              <a:gd name="connsiteY220" fmla="*/ 1611086 h 5878286"/>
              <a:gd name="connsiteX221" fmla="*/ 3657600 w 5257800"/>
              <a:gd name="connsiteY221" fmla="*/ 1567543 h 5878286"/>
              <a:gd name="connsiteX222" fmla="*/ 3831771 w 5257800"/>
              <a:gd name="connsiteY222" fmla="*/ 1665514 h 5878286"/>
              <a:gd name="connsiteX223" fmla="*/ 3886200 w 5257800"/>
              <a:gd name="connsiteY223" fmla="*/ 1709057 h 5878286"/>
              <a:gd name="connsiteX224" fmla="*/ 3929743 w 5257800"/>
              <a:gd name="connsiteY224" fmla="*/ 1752600 h 5878286"/>
              <a:gd name="connsiteX225" fmla="*/ 3951514 w 5257800"/>
              <a:gd name="connsiteY225" fmla="*/ 1774372 h 5878286"/>
              <a:gd name="connsiteX226" fmla="*/ 4049485 w 5257800"/>
              <a:gd name="connsiteY226" fmla="*/ 1796143 h 5878286"/>
              <a:gd name="connsiteX227" fmla="*/ 4158343 w 5257800"/>
              <a:gd name="connsiteY227" fmla="*/ 1752600 h 5878286"/>
              <a:gd name="connsiteX228" fmla="*/ 4180114 w 5257800"/>
              <a:gd name="connsiteY228" fmla="*/ 1709057 h 5878286"/>
              <a:gd name="connsiteX229" fmla="*/ 4332514 w 5257800"/>
              <a:gd name="connsiteY229" fmla="*/ 1621972 h 5878286"/>
              <a:gd name="connsiteX230" fmla="*/ 4408714 w 5257800"/>
              <a:gd name="connsiteY230" fmla="*/ 1578429 h 5878286"/>
              <a:gd name="connsiteX231" fmla="*/ 4430485 w 5257800"/>
              <a:gd name="connsiteY231" fmla="*/ 1426029 h 5878286"/>
              <a:gd name="connsiteX232" fmla="*/ 4376057 w 5257800"/>
              <a:gd name="connsiteY232" fmla="*/ 1132114 h 5878286"/>
              <a:gd name="connsiteX233" fmla="*/ 4343400 w 5257800"/>
              <a:gd name="connsiteY233" fmla="*/ 1110343 h 5878286"/>
              <a:gd name="connsiteX234" fmla="*/ 4299857 w 5257800"/>
              <a:gd name="connsiteY234" fmla="*/ 1088572 h 5878286"/>
              <a:gd name="connsiteX235" fmla="*/ 4245428 w 5257800"/>
              <a:gd name="connsiteY235" fmla="*/ 1066800 h 5878286"/>
              <a:gd name="connsiteX236" fmla="*/ 4103914 w 5257800"/>
              <a:gd name="connsiteY236" fmla="*/ 1055914 h 5878286"/>
              <a:gd name="connsiteX237" fmla="*/ 3733800 w 5257800"/>
              <a:gd name="connsiteY237" fmla="*/ 1088572 h 5878286"/>
              <a:gd name="connsiteX238" fmla="*/ 3701143 w 5257800"/>
              <a:gd name="connsiteY238" fmla="*/ 1110343 h 5878286"/>
              <a:gd name="connsiteX239" fmla="*/ 3657600 w 5257800"/>
              <a:gd name="connsiteY239" fmla="*/ 1143000 h 5878286"/>
              <a:gd name="connsiteX240" fmla="*/ 3592285 w 5257800"/>
              <a:gd name="connsiteY240" fmla="*/ 1240972 h 5878286"/>
              <a:gd name="connsiteX241" fmla="*/ 3559628 w 5257800"/>
              <a:gd name="connsiteY241" fmla="*/ 1284514 h 5878286"/>
              <a:gd name="connsiteX242" fmla="*/ 3537857 w 5257800"/>
              <a:gd name="connsiteY242" fmla="*/ 1317172 h 5878286"/>
              <a:gd name="connsiteX243" fmla="*/ 3505200 w 5257800"/>
              <a:gd name="connsiteY243" fmla="*/ 1360714 h 5878286"/>
              <a:gd name="connsiteX244" fmla="*/ 3483428 w 5257800"/>
              <a:gd name="connsiteY244" fmla="*/ 1415143 h 5878286"/>
              <a:gd name="connsiteX245" fmla="*/ 3418114 w 5257800"/>
              <a:gd name="connsiteY245" fmla="*/ 1513114 h 5878286"/>
              <a:gd name="connsiteX246" fmla="*/ 3374571 w 5257800"/>
              <a:gd name="connsiteY246" fmla="*/ 1556657 h 5878286"/>
              <a:gd name="connsiteX247" fmla="*/ 3276600 w 5257800"/>
              <a:gd name="connsiteY247" fmla="*/ 1654629 h 5878286"/>
              <a:gd name="connsiteX248" fmla="*/ 3189514 w 5257800"/>
              <a:gd name="connsiteY248" fmla="*/ 1611086 h 5878286"/>
              <a:gd name="connsiteX249" fmla="*/ 3135085 w 5257800"/>
              <a:gd name="connsiteY249" fmla="*/ 1513114 h 5878286"/>
              <a:gd name="connsiteX250" fmla="*/ 3102428 w 5257800"/>
              <a:gd name="connsiteY250" fmla="*/ 1469572 h 5878286"/>
              <a:gd name="connsiteX251" fmla="*/ 3080657 w 5257800"/>
              <a:gd name="connsiteY251" fmla="*/ 1426029 h 5878286"/>
              <a:gd name="connsiteX252" fmla="*/ 3026228 w 5257800"/>
              <a:gd name="connsiteY252" fmla="*/ 1328057 h 5878286"/>
              <a:gd name="connsiteX253" fmla="*/ 2960914 w 5257800"/>
              <a:gd name="connsiteY253" fmla="*/ 1175657 h 5878286"/>
              <a:gd name="connsiteX254" fmla="*/ 2884714 w 5257800"/>
              <a:gd name="connsiteY254" fmla="*/ 1055914 h 5878286"/>
              <a:gd name="connsiteX255" fmla="*/ 2852057 w 5257800"/>
              <a:gd name="connsiteY255" fmla="*/ 1001486 h 5878286"/>
              <a:gd name="connsiteX256" fmla="*/ 2830285 w 5257800"/>
              <a:gd name="connsiteY256" fmla="*/ 968829 h 5878286"/>
              <a:gd name="connsiteX257" fmla="*/ 2797628 w 5257800"/>
              <a:gd name="connsiteY257" fmla="*/ 914400 h 5878286"/>
              <a:gd name="connsiteX258" fmla="*/ 2667000 w 5257800"/>
              <a:gd name="connsiteY258" fmla="*/ 794657 h 5878286"/>
              <a:gd name="connsiteX259" fmla="*/ 2579914 w 5257800"/>
              <a:gd name="connsiteY259" fmla="*/ 740229 h 5878286"/>
              <a:gd name="connsiteX260" fmla="*/ 2525485 w 5257800"/>
              <a:gd name="connsiteY260" fmla="*/ 685800 h 5878286"/>
              <a:gd name="connsiteX261" fmla="*/ 2481943 w 5257800"/>
              <a:gd name="connsiteY261" fmla="*/ 664029 h 5878286"/>
              <a:gd name="connsiteX262" fmla="*/ 2449285 w 5257800"/>
              <a:gd name="connsiteY262" fmla="*/ 631372 h 5878286"/>
              <a:gd name="connsiteX263" fmla="*/ 2383971 w 5257800"/>
              <a:gd name="connsiteY263" fmla="*/ 587829 h 5878286"/>
              <a:gd name="connsiteX264" fmla="*/ 2231571 w 5257800"/>
              <a:gd name="connsiteY264" fmla="*/ 478972 h 5878286"/>
              <a:gd name="connsiteX265" fmla="*/ 2198914 w 5257800"/>
              <a:gd name="connsiteY265" fmla="*/ 468086 h 5878286"/>
              <a:gd name="connsiteX266" fmla="*/ 2122714 w 5257800"/>
              <a:gd name="connsiteY266" fmla="*/ 402772 h 5878286"/>
              <a:gd name="connsiteX267" fmla="*/ 2090057 w 5257800"/>
              <a:gd name="connsiteY267" fmla="*/ 391886 h 5878286"/>
              <a:gd name="connsiteX268" fmla="*/ 2057400 w 5257800"/>
              <a:gd name="connsiteY268" fmla="*/ 370114 h 5878286"/>
              <a:gd name="connsiteX269" fmla="*/ 1992085 w 5257800"/>
              <a:gd name="connsiteY269" fmla="*/ 337457 h 5878286"/>
              <a:gd name="connsiteX270" fmla="*/ 1807028 w 5257800"/>
              <a:gd name="connsiteY270" fmla="*/ 206829 h 5878286"/>
              <a:gd name="connsiteX271" fmla="*/ 1709057 w 5257800"/>
              <a:gd name="connsiteY271" fmla="*/ 130629 h 5878286"/>
              <a:gd name="connsiteX272" fmla="*/ 1676400 w 5257800"/>
              <a:gd name="connsiteY272" fmla="*/ 108857 h 5878286"/>
              <a:gd name="connsiteX273" fmla="*/ 1643743 w 5257800"/>
              <a:gd name="connsiteY273" fmla="*/ 97972 h 5878286"/>
              <a:gd name="connsiteX274" fmla="*/ 1534885 w 5257800"/>
              <a:gd name="connsiteY274" fmla="*/ 54429 h 5878286"/>
              <a:gd name="connsiteX275" fmla="*/ 1491343 w 5257800"/>
              <a:gd name="connsiteY275" fmla="*/ 32657 h 5878286"/>
              <a:gd name="connsiteX276" fmla="*/ 1306285 w 5257800"/>
              <a:gd name="connsiteY276" fmla="*/ 10886 h 5878286"/>
              <a:gd name="connsiteX277" fmla="*/ 1034143 w 5257800"/>
              <a:gd name="connsiteY277" fmla="*/ 0 h 5878286"/>
              <a:gd name="connsiteX278" fmla="*/ 609600 w 5257800"/>
              <a:gd name="connsiteY278" fmla="*/ 32657 h 5878286"/>
              <a:gd name="connsiteX279" fmla="*/ 555171 w 5257800"/>
              <a:gd name="connsiteY279" fmla="*/ 108857 h 5878286"/>
              <a:gd name="connsiteX280" fmla="*/ 489857 w 5257800"/>
              <a:gd name="connsiteY280" fmla="*/ 152400 h 5878286"/>
              <a:gd name="connsiteX281" fmla="*/ 468085 w 5257800"/>
              <a:gd name="connsiteY281" fmla="*/ 174172 h 5878286"/>
              <a:gd name="connsiteX282" fmla="*/ 435428 w 5257800"/>
              <a:gd name="connsiteY282" fmla="*/ 185057 h 5878286"/>
              <a:gd name="connsiteX283" fmla="*/ 370114 w 5257800"/>
              <a:gd name="connsiteY283" fmla="*/ 185057 h 5878286"/>
              <a:gd name="connsiteX284" fmla="*/ 446314 w 5257800"/>
              <a:gd name="connsiteY284" fmla="*/ 195943 h 587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</a:cxnLst>
            <a:rect l="l" t="t" r="r" b="b"/>
            <a:pathLst>
              <a:path w="5257800" h="5878286">
                <a:moveTo>
                  <a:pt x="446314" y="195943"/>
                </a:moveTo>
                <a:lnTo>
                  <a:pt x="446314" y="195943"/>
                </a:lnTo>
                <a:cubicBezTo>
                  <a:pt x="417285" y="210457"/>
                  <a:pt x="388774" y="226056"/>
                  <a:pt x="359228" y="239486"/>
                </a:cubicBezTo>
                <a:cubicBezTo>
                  <a:pt x="340136" y="248164"/>
                  <a:pt x="301510" y="256637"/>
                  <a:pt x="283028" y="261257"/>
                </a:cubicBezTo>
                <a:lnTo>
                  <a:pt x="239485" y="304800"/>
                </a:lnTo>
                <a:cubicBezTo>
                  <a:pt x="219236" y="325049"/>
                  <a:pt x="209674" y="331767"/>
                  <a:pt x="195943" y="359229"/>
                </a:cubicBezTo>
                <a:cubicBezTo>
                  <a:pt x="190811" y="369492"/>
                  <a:pt x="190961" y="382047"/>
                  <a:pt x="185057" y="391886"/>
                </a:cubicBezTo>
                <a:cubicBezTo>
                  <a:pt x="146283" y="456507"/>
                  <a:pt x="178858" y="362287"/>
                  <a:pt x="141514" y="446314"/>
                </a:cubicBezTo>
                <a:cubicBezTo>
                  <a:pt x="132194" y="467285"/>
                  <a:pt x="132473" y="492534"/>
                  <a:pt x="119743" y="511629"/>
                </a:cubicBezTo>
                <a:cubicBezTo>
                  <a:pt x="112486" y="522515"/>
                  <a:pt x="103822" y="532584"/>
                  <a:pt x="97971" y="544286"/>
                </a:cubicBezTo>
                <a:cubicBezTo>
                  <a:pt x="59595" y="621036"/>
                  <a:pt x="96736" y="578178"/>
                  <a:pt x="54428" y="620486"/>
                </a:cubicBezTo>
                <a:cubicBezTo>
                  <a:pt x="23180" y="745486"/>
                  <a:pt x="66874" y="591448"/>
                  <a:pt x="21771" y="696686"/>
                </a:cubicBezTo>
                <a:cubicBezTo>
                  <a:pt x="15877" y="710437"/>
                  <a:pt x="14995" y="725844"/>
                  <a:pt x="10885" y="740229"/>
                </a:cubicBezTo>
                <a:cubicBezTo>
                  <a:pt x="7733" y="751262"/>
                  <a:pt x="3628" y="762000"/>
                  <a:pt x="0" y="772886"/>
                </a:cubicBezTo>
                <a:cubicBezTo>
                  <a:pt x="24307" y="991655"/>
                  <a:pt x="988" y="906479"/>
                  <a:pt x="43543" y="1034143"/>
                </a:cubicBezTo>
                <a:cubicBezTo>
                  <a:pt x="57675" y="1076538"/>
                  <a:pt x="46313" y="1058685"/>
                  <a:pt x="76200" y="1088572"/>
                </a:cubicBezTo>
                <a:cubicBezTo>
                  <a:pt x="103046" y="1195959"/>
                  <a:pt x="67264" y="1084566"/>
                  <a:pt x="108857" y="1153886"/>
                </a:cubicBezTo>
                <a:cubicBezTo>
                  <a:pt x="114761" y="1163725"/>
                  <a:pt x="116591" y="1175510"/>
                  <a:pt x="119743" y="1186543"/>
                </a:cubicBezTo>
                <a:cubicBezTo>
                  <a:pt x="124395" y="1202827"/>
                  <a:pt x="132811" y="1245338"/>
                  <a:pt x="141514" y="1262743"/>
                </a:cubicBezTo>
                <a:cubicBezTo>
                  <a:pt x="147365" y="1274445"/>
                  <a:pt x="157434" y="1283698"/>
                  <a:pt x="163285" y="1295400"/>
                </a:cubicBezTo>
                <a:cubicBezTo>
                  <a:pt x="168417" y="1305663"/>
                  <a:pt x="169039" y="1317794"/>
                  <a:pt x="174171" y="1328057"/>
                </a:cubicBezTo>
                <a:cubicBezTo>
                  <a:pt x="180022" y="1339759"/>
                  <a:pt x="189452" y="1349355"/>
                  <a:pt x="195943" y="1360714"/>
                </a:cubicBezTo>
                <a:cubicBezTo>
                  <a:pt x="203994" y="1374803"/>
                  <a:pt x="208713" y="1390755"/>
                  <a:pt x="217714" y="1404257"/>
                </a:cubicBezTo>
                <a:cubicBezTo>
                  <a:pt x="223407" y="1412797"/>
                  <a:pt x="233327" y="1417818"/>
                  <a:pt x="239485" y="1426029"/>
                </a:cubicBezTo>
                <a:cubicBezTo>
                  <a:pt x="255184" y="1446962"/>
                  <a:pt x="261257" y="1476829"/>
                  <a:pt x="283028" y="1491343"/>
                </a:cubicBezTo>
                <a:cubicBezTo>
                  <a:pt x="396001" y="1566657"/>
                  <a:pt x="221109" y="1452015"/>
                  <a:pt x="359228" y="1534886"/>
                </a:cubicBezTo>
                <a:cubicBezTo>
                  <a:pt x="381665" y="1548348"/>
                  <a:pt x="406041" y="1559927"/>
                  <a:pt x="424543" y="1578429"/>
                </a:cubicBezTo>
                <a:cubicBezTo>
                  <a:pt x="441966" y="1595852"/>
                  <a:pt x="488519" y="1650945"/>
                  <a:pt x="522514" y="1665514"/>
                </a:cubicBezTo>
                <a:cubicBezTo>
                  <a:pt x="536265" y="1671407"/>
                  <a:pt x="551727" y="1672101"/>
                  <a:pt x="566057" y="1676400"/>
                </a:cubicBezTo>
                <a:cubicBezTo>
                  <a:pt x="588038" y="1682995"/>
                  <a:pt x="631371" y="1698172"/>
                  <a:pt x="631371" y="1698172"/>
                </a:cubicBezTo>
                <a:cubicBezTo>
                  <a:pt x="638628" y="1719943"/>
                  <a:pt x="649370" y="1740849"/>
                  <a:pt x="653143" y="1763486"/>
                </a:cubicBezTo>
                <a:cubicBezTo>
                  <a:pt x="666487" y="1843558"/>
                  <a:pt x="658675" y="1807387"/>
                  <a:pt x="674914" y="1872343"/>
                </a:cubicBezTo>
                <a:cubicBezTo>
                  <a:pt x="678543" y="1908629"/>
                  <a:pt x="684475" y="1944757"/>
                  <a:pt x="685800" y="1981200"/>
                </a:cubicBezTo>
                <a:cubicBezTo>
                  <a:pt x="691735" y="2144418"/>
                  <a:pt x="681345" y="2308453"/>
                  <a:pt x="696685" y="2471057"/>
                </a:cubicBezTo>
                <a:cubicBezTo>
                  <a:pt x="699733" y="2503369"/>
                  <a:pt x="722225" y="2531139"/>
                  <a:pt x="740228" y="2558143"/>
                </a:cubicBezTo>
                <a:cubicBezTo>
                  <a:pt x="747485" y="2569029"/>
                  <a:pt x="753385" y="2580954"/>
                  <a:pt x="762000" y="2590800"/>
                </a:cubicBezTo>
                <a:cubicBezTo>
                  <a:pt x="806578" y="2641746"/>
                  <a:pt x="804819" y="2637490"/>
                  <a:pt x="849085" y="2667000"/>
                </a:cubicBezTo>
                <a:cubicBezTo>
                  <a:pt x="899885" y="2743200"/>
                  <a:pt x="870857" y="2717799"/>
                  <a:pt x="925285" y="2754086"/>
                </a:cubicBezTo>
                <a:cubicBezTo>
                  <a:pt x="974521" y="2827940"/>
                  <a:pt x="950326" y="2800898"/>
                  <a:pt x="990600" y="2841172"/>
                </a:cubicBezTo>
                <a:cubicBezTo>
                  <a:pt x="997857" y="2859315"/>
                  <a:pt x="1001165" y="2879592"/>
                  <a:pt x="1012371" y="2895600"/>
                </a:cubicBezTo>
                <a:cubicBezTo>
                  <a:pt x="1080117" y="2992380"/>
                  <a:pt x="1047198" y="2913007"/>
                  <a:pt x="1099457" y="2982686"/>
                </a:cubicBezTo>
                <a:cubicBezTo>
                  <a:pt x="1164771" y="3069772"/>
                  <a:pt x="1095828" y="2986315"/>
                  <a:pt x="1175657" y="3058886"/>
                </a:cubicBezTo>
                <a:cubicBezTo>
                  <a:pt x="1202236" y="3083049"/>
                  <a:pt x="1221969" y="3115161"/>
                  <a:pt x="1251857" y="3135086"/>
                </a:cubicBezTo>
                <a:cubicBezTo>
                  <a:pt x="1262743" y="3142343"/>
                  <a:pt x="1274048" y="3149007"/>
                  <a:pt x="1284514" y="3156857"/>
                </a:cubicBezTo>
                <a:cubicBezTo>
                  <a:pt x="1303102" y="3170798"/>
                  <a:pt x="1321751" y="3184771"/>
                  <a:pt x="1338943" y="3200400"/>
                </a:cubicBezTo>
                <a:cubicBezTo>
                  <a:pt x="1423965" y="3277693"/>
                  <a:pt x="1370727" y="3254537"/>
                  <a:pt x="1436914" y="3276600"/>
                </a:cubicBezTo>
                <a:cubicBezTo>
                  <a:pt x="1533251" y="3372937"/>
                  <a:pt x="1489842" y="3340914"/>
                  <a:pt x="1556657" y="3385457"/>
                </a:cubicBezTo>
                <a:cubicBezTo>
                  <a:pt x="1596569" y="3445325"/>
                  <a:pt x="1556659" y="3394531"/>
                  <a:pt x="1611085" y="3439886"/>
                </a:cubicBezTo>
                <a:cubicBezTo>
                  <a:pt x="1657207" y="3478321"/>
                  <a:pt x="1674026" y="3526180"/>
                  <a:pt x="1741714" y="3548743"/>
                </a:cubicBezTo>
                <a:cubicBezTo>
                  <a:pt x="1788564" y="3564360"/>
                  <a:pt x="1763239" y="3556846"/>
                  <a:pt x="1817914" y="3570514"/>
                </a:cubicBezTo>
                <a:cubicBezTo>
                  <a:pt x="1957954" y="3530503"/>
                  <a:pt x="1834913" y="3560158"/>
                  <a:pt x="2035628" y="3537857"/>
                </a:cubicBezTo>
                <a:cubicBezTo>
                  <a:pt x="2054017" y="3535814"/>
                  <a:pt x="2071619" y="3528508"/>
                  <a:pt x="2090057" y="3526972"/>
                </a:cubicBezTo>
                <a:cubicBezTo>
                  <a:pt x="2158857" y="3521239"/>
                  <a:pt x="2227942" y="3519715"/>
                  <a:pt x="2296885" y="3516086"/>
                </a:cubicBezTo>
                <a:cubicBezTo>
                  <a:pt x="2307024" y="3485669"/>
                  <a:pt x="2311138" y="3461853"/>
                  <a:pt x="2340428" y="3439886"/>
                </a:cubicBezTo>
                <a:cubicBezTo>
                  <a:pt x="2356060" y="3428162"/>
                  <a:pt x="2376714" y="3425371"/>
                  <a:pt x="2394857" y="3418114"/>
                </a:cubicBezTo>
                <a:cubicBezTo>
                  <a:pt x="2443532" y="3320766"/>
                  <a:pt x="2407611" y="3341292"/>
                  <a:pt x="2471057" y="3320143"/>
                </a:cubicBezTo>
                <a:cubicBezTo>
                  <a:pt x="2481943" y="3331029"/>
                  <a:pt x="2495175" y="3339991"/>
                  <a:pt x="2503714" y="3352800"/>
                </a:cubicBezTo>
                <a:cubicBezTo>
                  <a:pt x="2510079" y="3362347"/>
                  <a:pt x="2509940" y="3374971"/>
                  <a:pt x="2514600" y="3385457"/>
                </a:cubicBezTo>
                <a:cubicBezTo>
                  <a:pt x="2524486" y="3407700"/>
                  <a:pt x="2539070" y="3427849"/>
                  <a:pt x="2547257" y="3450772"/>
                </a:cubicBezTo>
                <a:cubicBezTo>
                  <a:pt x="2557321" y="3478951"/>
                  <a:pt x="2559566" y="3509471"/>
                  <a:pt x="2569028" y="3537857"/>
                </a:cubicBezTo>
                <a:cubicBezTo>
                  <a:pt x="2572657" y="3548743"/>
                  <a:pt x="2577131" y="3559382"/>
                  <a:pt x="2579914" y="3570514"/>
                </a:cubicBezTo>
                <a:cubicBezTo>
                  <a:pt x="2584402" y="3588464"/>
                  <a:pt x="2584303" y="3607619"/>
                  <a:pt x="2590800" y="3624943"/>
                </a:cubicBezTo>
                <a:cubicBezTo>
                  <a:pt x="2595394" y="3637193"/>
                  <a:pt x="2606720" y="3645898"/>
                  <a:pt x="2612571" y="3657600"/>
                </a:cubicBezTo>
                <a:cubicBezTo>
                  <a:pt x="2617703" y="3667863"/>
                  <a:pt x="2618937" y="3679710"/>
                  <a:pt x="2623457" y="3690257"/>
                </a:cubicBezTo>
                <a:cubicBezTo>
                  <a:pt x="2629849" y="3705172"/>
                  <a:pt x="2638637" y="3718971"/>
                  <a:pt x="2645228" y="3733800"/>
                </a:cubicBezTo>
                <a:cubicBezTo>
                  <a:pt x="2653164" y="3751656"/>
                  <a:pt x="2656643" y="3771659"/>
                  <a:pt x="2667000" y="3788229"/>
                </a:cubicBezTo>
                <a:cubicBezTo>
                  <a:pt x="2675159" y="3801284"/>
                  <a:pt x="2688771" y="3810000"/>
                  <a:pt x="2699657" y="3820886"/>
                </a:cubicBezTo>
                <a:cubicBezTo>
                  <a:pt x="2706914" y="3835400"/>
                  <a:pt x="2715730" y="3849235"/>
                  <a:pt x="2721428" y="3864429"/>
                </a:cubicBezTo>
                <a:cubicBezTo>
                  <a:pt x="2726681" y="3878437"/>
                  <a:pt x="2725623" y="3894590"/>
                  <a:pt x="2732314" y="3907972"/>
                </a:cubicBezTo>
                <a:cubicBezTo>
                  <a:pt x="2740428" y="3924199"/>
                  <a:pt x="2754085" y="3937000"/>
                  <a:pt x="2764971" y="3951514"/>
                </a:cubicBezTo>
                <a:cubicBezTo>
                  <a:pt x="2768600" y="3962400"/>
                  <a:pt x="2770725" y="3973909"/>
                  <a:pt x="2775857" y="3984172"/>
                </a:cubicBezTo>
                <a:cubicBezTo>
                  <a:pt x="2781708" y="3995874"/>
                  <a:pt x="2800801" y="4004137"/>
                  <a:pt x="2797628" y="4016829"/>
                </a:cubicBezTo>
                <a:cubicBezTo>
                  <a:pt x="2794845" y="4027961"/>
                  <a:pt x="2775857" y="4024086"/>
                  <a:pt x="2764971" y="4027714"/>
                </a:cubicBezTo>
                <a:cubicBezTo>
                  <a:pt x="2717800" y="4020457"/>
                  <a:pt x="2670340" y="4014873"/>
                  <a:pt x="2623457" y="4005943"/>
                </a:cubicBezTo>
                <a:cubicBezTo>
                  <a:pt x="2594063" y="4000344"/>
                  <a:pt x="2536371" y="3984172"/>
                  <a:pt x="2536371" y="3984172"/>
                </a:cubicBezTo>
                <a:cubicBezTo>
                  <a:pt x="2521857" y="3962400"/>
                  <a:pt x="2501102" y="3943681"/>
                  <a:pt x="2492828" y="3918857"/>
                </a:cubicBezTo>
                <a:cubicBezTo>
                  <a:pt x="2489200" y="3907971"/>
                  <a:pt x="2487075" y="3896463"/>
                  <a:pt x="2481943" y="3886200"/>
                </a:cubicBezTo>
                <a:cubicBezTo>
                  <a:pt x="2476092" y="3874498"/>
                  <a:pt x="2466022" y="3865245"/>
                  <a:pt x="2460171" y="3853543"/>
                </a:cubicBezTo>
                <a:cubicBezTo>
                  <a:pt x="2446617" y="3826435"/>
                  <a:pt x="2447567" y="3790521"/>
                  <a:pt x="2427514" y="3766457"/>
                </a:cubicBezTo>
                <a:cubicBezTo>
                  <a:pt x="2420168" y="3757642"/>
                  <a:pt x="2405743" y="3759200"/>
                  <a:pt x="2394857" y="3755572"/>
                </a:cubicBezTo>
                <a:cubicBezTo>
                  <a:pt x="2333171" y="3762829"/>
                  <a:pt x="2269923" y="3761755"/>
                  <a:pt x="2209800" y="3777343"/>
                </a:cubicBezTo>
                <a:cubicBezTo>
                  <a:pt x="2119402" y="3800780"/>
                  <a:pt x="2124972" y="3821151"/>
                  <a:pt x="2068285" y="3853543"/>
                </a:cubicBezTo>
                <a:cubicBezTo>
                  <a:pt x="2024010" y="3878843"/>
                  <a:pt x="2028824" y="3874294"/>
                  <a:pt x="1981200" y="3886200"/>
                </a:cubicBezTo>
                <a:cubicBezTo>
                  <a:pt x="1928627" y="3938773"/>
                  <a:pt x="1992591" y="3871962"/>
                  <a:pt x="1937657" y="3940629"/>
                </a:cubicBezTo>
                <a:cubicBezTo>
                  <a:pt x="1931246" y="3948643"/>
                  <a:pt x="1923142" y="3955143"/>
                  <a:pt x="1915885" y="3962400"/>
                </a:cubicBezTo>
                <a:cubicBezTo>
                  <a:pt x="1888524" y="4044487"/>
                  <a:pt x="1925434" y="3943302"/>
                  <a:pt x="1883228" y="4027714"/>
                </a:cubicBezTo>
                <a:cubicBezTo>
                  <a:pt x="1851533" y="4091105"/>
                  <a:pt x="1898714" y="4027868"/>
                  <a:pt x="1861457" y="4114800"/>
                </a:cubicBezTo>
                <a:cubicBezTo>
                  <a:pt x="1857414" y="4124234"/>
                  <a:pt x="1846364" y="4128779"/>
                  <a:pt x="1839685" y="4136572"/>
                </a:cubicBezTo>
                <a:cubicBezTo>
                  <a:pt x="1824565" y="4154212"/>
                  <a:pt x="1811686" y="4173730"/>
                  <a:pt x="1796143" y="4191000"/>
                </a:cubicBezTo>
                <a:cubicBezTo>
                  <a:pt x="1778979" y="4210072"/>
                  <a:pt x="1755946" y="4224080"/>
                  <a:pt x="1741714" y="4245429"/>
                </a:cubicBezTo>
                <a:cubicBezTo>
                  <a:pt x="1688673" y="4324992"/>
                  <a:pt x="1753416" y="4224951"/>
                  <a:pt x="1698171" y="4321629"/>
                </a:cubicBezTo>
                <a:cubicBezTo>
                  <a:pt x="1691680" y="4332988"/>
                  <a:pt x="1683657" y="4343400"/>
                  <a:pt x="1676400" y="4354286"/>
                </a:cubicBezTo>
                <a:cubicBezTo>
                  <a:pt x="1683657" y="4415972"/>
                  <a:pt x="1689779" y="4477801"/>
                  <a:pt x="1698171" y="4539343"/>
                </a:cubicBezTo>
                <a:cubicBezTo>
                  <a:pt x="1700671" y="4557676"/>
                  <a:pt x="1703206" y="4576219"/>
                  <a:pt x="1709057" y="4593772"/>
                </a:cubicBezTo>
                <a:cubicBezTo>
                  <a:pt x="1714188" y="4609166"/>
                  <a:pt x="1725130" y="4622120"/>
                  <a:pt x="1730828" y="4637314"/>
                </a:cubicBezTo>
                <a:cubicBezTo>
                  <a:pt x="1761941" y="4720281"/>
                  <a:pt x="1711720" y="4641753"/>
                  <a:pt x="1774371" y="4746172"/>
                </a:cubicBezTo>
                <a:cubicBezTo>
                  <a:pt x="1783705" y="4761729"/>
                  <a:pt x="1798217" y="4773855"/>
                  <a:pt x="1807028" y="4789714"/>
                </a:cubicBezTo>
                <a:cubicBezTo>
                  <a:pt x="1816518" y="4806796"/>
                  <a:pt x="1818746" y="4827387"/>
                  <a:pt x="1828800" y="4844143"/>
                </a:cubicBezTo>
                <a:cubicBezTo>
                  <a:pt x="1851588" y="4882123"/>
                  <a:pt x="1879256" y="4916958"/>
                  <a:pt x="1905000" y="4953000"/>
                </a:cubicBezTo>
                <a:cubicBezTo>
                  <a:pt x="1913856" y="4965398"/>
                  <a:pt x="1974656" y="5046064"/>
                  <a:pt x="1981200" y="5050972"/>
                </a:cubicBezTo>
                <a:lnTo>
                  <a:pt x="2024743" y="5083629"/>
                </a:lnTo>
                <a:cubicBezTo>
                  <a:pt x="2032000" y="5094515"/>
                  <a:pt x="2038139" y="5106235"/>
                  <a:pt x="2046514" y="5116286"/>
                </a:cubicBezTo>
                <a:cubicBezTo>
                  <a:pt x="2078487" y="5154654"/>
                  <a:pt x="2098972" y="5162144"/>
                  <a:pt x="2144485" y="5192486"/>
                </a:cubicBezTo>
                <a:lnTo>
                  <a:pt x="2177143" y="5214257"/>
                </a:lnTo>
                <a:cubicBezTo>
                  <a:pt x="2188029" y="5221514"/>
                  <a:pt x="2197653" y="5231170"/>
                  <a:pt x="2209800" y="5236029"/>
                </a:cubicBezTo>
                <a:cubicBezTo>
                  <a:pt x="2227943" y="5243286"/>
                  <a:pt x="2245691" y="5251621"/>
                  <a:pt x="2264228" y="5257800"/>
                </a:cubicBezTo>
                <a:cubicBezTo>
                  <a:pt x="2287289" y="5265487"/>
                  <a:pt x="2340629" y="5275258"/>
                  <a:pt x="2362200" y="5279572"/>
                </a:cubicBezTo>
                <a:cubicBezTo>
                  <a:pt x="2398293" y="5267541"/>
                  <a:pt x="2481023" y="5247834"/>
                  <a:pt x="2514600" y="5214257"/>
                </a:cubicBezTo>
                <a:cubicBezTo>
                  <a:pt x="2522714" y="5206143"/>
                  <a:pt x="2521857" y="5192486"/>
                  <a:pt x="2525485" y="5181600"/>
                </a:cubicBezTo>
                <a:cubicBezTo>
                  <a:pt x="2518599" y="5133398"/>
                  <a:pt x="2480031" y="5011440"/>
                  <a:pt x="2525485" y="4953000"/>
                </a:cubicBezTo>
                <a:cubicBezTo>
                  <a:pt x="2537482" y="4937576"/>
                  <a:pt x="2562058" y="4939165"/>
                  <a:pt x="2579914" y="4931229"/>
                </a:cubicBezTo>
                <a:cubicBezTo>
                  <a:pt x="2594743" y="4924638"/>
                  <a:pt x="2608943" y="4916714"/>
                  <a:pt x="2623457" y="4909457"/>
                </a:cubicBezTo>
                <a:cubicBezTo>
                  <a:pt x="2728686" y="4916714"/>
                  <a:pt x="2835503" y="4911621"/>
                  <a:pt x="2939143" y="4931229"/>
                </a:cubicBezTo>
                <a:cubicBezTo>
                  <a:pt x="2972778" y="4937592"/>
                  <a:pt x="2992661" y="4978944"/>
                  <a:pt x="3026228" y="4985657"/>
                </a:cubicBezTo>
                <a:cubicBezTo>
                  <a:pt x="3046932" y="4989798"/>
                  <a:pt x="3090997" y="4996271"/>
                  <a:pt x="3113314" y="5007429"/>
                </a:cubicBezTo>
                <a:cubicBezTo>
                  <a:pt x="3125016" y="5013280"/>
                  <a:pt x="3135085" y="5021943"/>
                  <a:pt x="3145971" y="5029200"/>
                </a:cubicBezTo>
                <a:cubicBezTo>
                  <a:pt x="3256355" y="4992406"/>
                  <a:pt x="3215301" y="5015638"/>
                  <a:pt x="3276600" y="4974772"/>
                </a:cubicBezTo>
                <a:cubicBezTo>
                  <a:pt x="3351777" y="4996251"/>
                  <a:pt x="3427195" y="5020199"/>
                  <a:pt x="3505200" y="5029200"/>
                </a:cubicBezTo>
                <a:cubicBezTo>
                  <a:pt x="3577653" y="5037560"/>
                  <a:pt x="3650714" y="5040658"/>
                  <a:pt x="3722914" y="5050972"/>
                </a:cubicBezTo>
                <a:lnTo>
                  <a:pt x="3799114" y="5061857"/>
                </a:lnTo>
                <a:cubicBezTo>
                  <a:pt x="3828112" y="5065723"/>
                  <a:pt x="3857343" y="5067933"/>
                  <a:pt x="3886200" y="5072743"/>
                </a:cubicBezTo>
                <a:cubicBezTo>
                  <a:pt x="3927027" y="5079548"/>
                  <a:pt x="3926170" y="5084163"/>
                  <a:pt x="3962400" y="5094514"/>
                </a:cubicBezTo>
                <a:cubicBezTo>
                  <a:pt x="4058054" y="5121843"/>
                  <a:pt x="3960320" y="5090192"/>
                  <a:pt x="4038600" y="5116286"/>
                </a:cubicBezTo>
                <a:cubicBezTo>
                  <a:pt x="4056743" y="5134429"/>
                  <a:pt x="4073719" y="5153818"/>
                  <a:pt x="4093028" y="5170714"/>
                </a:cubicBezTo>
                <a:cubicBezTo>
                  <a:pt x="4102874" y="5179329"/>
                  <a:pt x="4112602" y="5192486"/>
                  <a:pt x="4125685" y="5192486"/>
                </a:cubicBezTo>
                <a:cubicBezTo>
                  <a:pt x="4152101" y="5192486"/>
                  <a:pt x="4176485" y="5177971"/>
                  <a:pt x="4201885" y="5170714"/>
                </a:cubicBezTo>
                <a:cubicBezTo>
                  <a:pt x="4230683" y="5055528"/>
                  <a:pt x="4191583" y="5191173"/>
                  <a:pt x="4234543" y="5094514"/>
                </a:cubicBezTo>
                <a:cubicBezTo>
                  <a:pt x="4258887" y="5039741"/>
                  <a:pt x="4266534" y="4978101"/>
                  <a:pt x="4278085" y="4920343"/>
                </a:cubicBezTo>
                <a:cubicBezTo>
                  <a:pt x="4285342" y="4931229"/>
                  <a:pt x="4299857" y="4939917"/>
                  <a:pt x="4299857" y="4953000"/>
                </a:cubicBezTo>
                <a:cubicBezTo>
                  <a:pt x="4299857" y="5035940"/>
                  <a:pt x="4280842" y="5020702"/>
                  <a:pt x="4234543" y="5061857"/>
                </a:cubicBezTo>
                <a:cubicBezTo>
                  <a:pt x="4139027" y="5146760"/>
                  <a:pt x="4217696" y="5091232"/>
                  <a:pt x="4147457" y="5138057"/>
                </a:cubicBezTo>
                <a:cubicBezTo>
                  <a:pt x="4143828" y="5148943"/>
                  <a:pt x="4139590" y="5159644"/>
                  <a:pt x="4136571" y="5170714"/>
                </a:cubicBezTo>
                <a:cubicBezTo>
                  <a:pt x="4128698" y="5199582"/>
                  <a:pt x="4125026" y="5229679"/>
                  <a:pt x="4114800" y="5257800"/>
                </a:cubicBezTo>
                <a:cubicBezTo>
                  <a:pt x="4104338" y="5286570"/>
                  <a:pt x="4078922" y="5300852"/>
                  <a:pt x="4060371" y="5323114"/>
                </a:cubicBezTo>
                <a:cubicBezTo>
                  <a:pt x="4036926" y="5351249"/>
                  <a:pt x="4038624" y="5355701"/>
                  <a:pt x="4027714" y="5388429"/>
                </a:cubicBezTo>
                <a:cubicBezTo>
                  <a:pt x="4045857" y="5439229"/>
                  <a:pt x="4065085" y="5489654"/>
                  <a:pt x="4082143" y="5540829"/>
                </a:cubicBezTo>
                <a:cubicBezTo>
                  <a:pt x="4086874" y="5555022"/>
                  <a:pt x="4086337" y="5570991"/>
                  <a:pt x="4093028" y="5584372"/>
                </a:cubicBezTo>
                <a:cubicBezTo>
                  <a:pt x="4097618" y="5593552"/>
                  <a:pt x="4108230" y="5598259"/>
                  <a:pt x="4114800" y="5606143"/>
                </a:cubicBezTo>
                <a:cubicBezTo>
                  <a:pt x="4126415" y="5620081"/>
                  <a:pt x="4135650" y="5635911"/>
                  <a:pt x="4147457" y="5649686"/>
                </a:cubicBezTo>
                <a:cubicBezTo>
                  <a:pt x="4157476" y="5661375"/>
                  <a:pt x="4170259" y="5670516"/>
                  <a:pt x="4180114" y="5682343"/>
                </a:cubicBezTo>
                <a:cubicBezTo>
                  <a:pt x="4217990" y="5727794"/>
                  <a:pt x="4180931" y="5708015"/>
                  <a:pt x="4234543" y="5725886"/>
                </a:cubicBezTo>
                <a:cubicBezTo>
                  <a:pt x="4249057" y="5736772"/>
                  <a:pt x="4263322" y="5747998"/>
                  <a:pt x="4278085" y="5758543"/>
                </a:cubicBezTo>
                <a:cubicBezTo>
                  <a:pt x="4288731" y="5766147"/>
                  <a:pt x="4300692" y="5771938"/>
                  <a:pt x="4310743" y="5780314"/>
                </a:cubicBezTo>
                <a:cubicBezTo>
                  <a:pt x="4343427" y="5807551"/>
                  <a:pt x="4346170" y="5825243"/>
                  <a:pt x="4386943" y="5845629"/>
                </a:cubicBezTo>
                <a:cubicBezTo>
                  <a:pt x="4400324" y="5852320"/>
                  <a:pt x="4416155" y="5852215"/>
                  <a:pt x="4430485" y="5856514"/>
                </a:cubicBezTo>
                <a:cubicBezTo>
                  <a:pt x="4452467" y="5863108"/>
                  <a:pt x="4495800" y="5878286"/>
                  <a:pt x="4495800" y="5878286"/>
                </a:cubicBezTo>
                <a:cubicBezTo>
                  <a:pt x="4575628" y="5871029"/>
                  <a:pt x="4655698" y="5866064"/>
                  <a:pt x="4735285" y="5856514"/>
                </a:cubicBezTo>
                <a:cubicBezTo>
                  <a:pt x="4779100" y="5851256"/>
                  <a:pt x="4768337" y="5834546"/>
                  <a:pt x="4811485" y="5812972"/>
                </a:cubicBezTo>
                <a:cubicBezTo>
                  <a:pt x="4824867" y="5806281"/>
                  <a:pt x="4840514" y="5805715"/>
                  <a:pt x="4855028" y="5802086"/>
                </a:cubicBezTo>
                <a:cubicBezTo>
                  <a:pt x="4872585" y="5784529"/>
                  <a:pt x="4888272" y="5771689"/>
                  <a:pt x="4898571" y="5747657"/>
                </a:cubicBezTo>
                <a:cubicBezTo>
                  <a:pt x="4904464" y="5733906"/>
                  <a:pt x="4905347" y="5718499"/>
                  <a:pt x="4909457" y="5704114"/>
                </a:cubicBezTo>
                <a:cubicBezTo>
                  <a:pt x="4912609" y="5693081"/>
                  <a:pt x="4916714" y="5682343"/>
                  <a:pt x="4920343" y="5671457"/>
                </a:cubicBezTo>
                <a:cubicBezTo>
                  <a:pt x="4927706" y="5553643"/>
                  <a:pt x="4923523" y="5524923"/>
                  <a:pt x="4942114" y="5431972"/>
                </a:cubicBezTo>
                <a:cubicBezTo>
                  <a:pt x="4945048" y="5417301"/>
                  <a:pt x="4946309" y="5401811"/>
                  <a:pt x="4953000" y="5388429"/>
                </a:cubicBezTo>
                <a:cubicBezTo>
                  <a:pt x="4964702" y="5365025"/>
                  <a:pt x="4984841" y="5346518"/>
                  <a:pt x="4996543" y="5323114"/>
                </a:cubicBezTo>
                <a:cubicBezTo>
                  <a:pt x="5011057" y="5294086"/>
                  <a:pt x="5022082" y="5263033"/>
                  <a:pt x="5040085" y="5236029"/>
                </a:cubicBezTo>
                <a:cubicBezTo>
                  <a:pt x="5047342" y="5225143"/>
                  <a:pt x="5053684" y="5213588"/>
                  <a:pt x="5061857" y="5203372"/>
                </a:cubicBezTo>
                <a:cubicBezTo>
                  <a:pt x="5068268" y="5195358"/>
                  <a:pt x="5077935" y="5190140"/>
                  <a:pt x="5083628" y="5181600"/>
                </a:cubicBezTo>
                <a:cubicBezTo>
                  <a:pt x="5092629" y="5168098"/>
                  <a:pt x="5099008" y="5152973"/>
                  <a:pt x="5105400" y="5138057"/>
                </a:cubicBezTo>
                <a:cubicBezTo>
                  <a:pt x="5124300" y="5093958"/>
                  <a:pt x="5117275" y="5072346"/>
                  <a:pt x="5138057" y="5018314"/>
                </a:cubicBezTo>
                <a:cubicBezTo>
                  <a:pt x="5153864" y="4977217"/>
                  <a:pt x="5166489" y="4968112"/>
                  <a:pt x="5192485" y="4942114"/>
                </a:cubicBezTo>
                <a:cubicBezTo>
                  <a:pt x="5236478" y="4832136"/>
                  <a:pt x="5201501" y="4935310"/>
                  <a:pt x="5225143" y="4746172"/>
                </a:cubicBezTo>
                <a:cubicBezTo>
                  <a:pt x="5226566" y="4734786"/>
                  <a:pt x="5233009" y="4724584"/>
                  <a:pt x="5236028" y="4713514"/>
                </a:cubicBezTo>
                <a:cubicBezTo>
                  <a:pt x="5243901" y="4684647"/>
                  <a:pt x="5257800" y="4626429"/>
                  <a:pt x="5257800" y="4626429"/>
                </a:cubicBezTo>
                <a:cubicBezTo>
                  <a:pt x="5250543" y="4561115"/>
                  <a:pt x="5244907" y="4495600"/>
                  <a:pt x="5236028" y="4430486"/>
                </a:cubicBezTo>
                <a:cubicBezTo>
                  <a:pt x="5234186" y="4416978"/>
                  <a:pt x="5220804" y="4369562"/>
                  <a:pt x="5214257" y="4354286"/>
                </a:cubicBezTo>
                <a:cubicBezTo>
                  <a:pt x="5207864" y="4339371"/>
                  <a:pt x="5198877" y="4325659"/>
                  <a:pt x="5192485" y="4310743"/>
                </a:cubicBezTo>
                <a:cubicBezTo>
                  <a:pt x="5147708" y="4206263"/>
                  <a:pt x="5237661" y="4383349"/>
                  <a:pt x="5148943" y="4223657"/>
                </a:cubicBezTo>
                <a:cubicBezTo>
                  <a:pt x="5141062" y="4209472"/>
                  <a:pt x="5137732" y="4192435"/>
                  <a:pt x="5127171" y="4180114"/>
                </a:cubicBezTo>
                <a:cubicBezTo>
                  <a:pt x="5115364" y="4166339"/>
                  <a:pt x="5098491" y="4157861"/>
                  <a:pt x="5083628" y="4147457"/>
                </a:cubicBezTo>
                <a:cubicBezTo>
                  <a:pt x="5015571" y="4099817"/>
                  <a:pt x="5040153" y="4111193"/>
                  <a:pt x="4985657" y="4093029"/>
                </a:cubicBezTo>
                <a:cubicBezTo>
                  <a:pt x="4978400" y="4085772"/>
                  <a:pt x="4972096" y="4077415"/>
                  <a:pt x="4963885" y="4071257"/>
                </a:cubicBezTo>
                <a:cubicBezTo>
                  <a:pt x="4942952" y="4055557"/>
                  <a:pt x="4898571" y="4027714"/>
                  <a:pt x="4898571" y="4027714"/>
                </a:cubicBezTo>
                <a:cubicBezTo>
                  <a:pt x="4891314" y="4009571"/>
                  <a:pt x="4882979" y="3991823"/>
                  <a:pt x="4876800" y="3973286"/>
                </a:cubicBezTo>
                <a:cubicBezTo>
                  <a:pt x="4872069" y="3959093"/>
                  <a:pt x="4870213" y="3944073"/>
                  <a:pt x="4865914" y="3929743"/>
                </a:cubicBezTo>
                <a:cubicBezTo>
                  <a:pt x="4859320" y="3907762"/>
                  <a:pt x="4851986" y="3885996"/>
                  <a:pt x="4844143" y="3864429"/>
                </a:cubicBezTo>
                <a:cubicBezTo>
                  <a:pt x="4837465" y="3846065"/>
                  <a:pt x="4828550" y="3828538"/>
                  <a:pt x="4822371" y="3810000"/>
                </a:cubicBezTo>
                <a:cubicBezTo>
                  <a:pt x="4817640" y="3795807"/>
                  <a:pt x="4816216" y="3780650"/>
                  <a:pt x="4811485" y="3766457"/>
                </a:cubicBezTo>
                <a:cubicBezTo>
                  <a:pt x="4805306" y="3747920"/>
                  <a:pt x="4796392" y="3730393"/>
                  <a:pt x="4789714" y="3712029"/>
                </a:cubicBezTo>
                <a:cubicBezTo>
                  <a:pt x="4769634" y="3656809"/>
                  <a:pt x="4762685" y="3628313"/>
                  <a:pt x="4746171" y="3570514"/>
                </a:cubicBezTo>
                <a:cubicBezTo>
                  <a:pt x="4753428" y="3534228"/>
                  <a:pt x="4767943" y="3498661"/>
                  <a:pt x="4767943" y="3461657"/>
                </a:cubicBezTo>
                <a:cubicBezTo>
                  <a:pt x="4767943" y="3451585"/>
                  <a:pt x="4739180" y="3385657"/>
                  <a:pt x="4724400" y="3374572"/>
                </a:cubicBezTo>
                <a:cubicBezTo>
                  <a:pt x="4704927" y="3359967"/>
                  <a:pt x="4679958" y="3354438"/>
                  <a:pt x="4659085" y="3341914"/>
                </a:cubicBezTo>
                <a:cubicBezTo>
                  <a:pt x="4643528" y="3332580"/>
                  <a:pt x="4630306" y="3319802"/>
                  <a:pt x="4615543" y="3309257"/>
                </a:cubicBezTo>
                <a:cubicBezTo>
                  <a:pt x="4604897" y="3301653"/>
                  <a:pt x="4593771" y="3294743"/>
                  <a:pt x="4582885" y="3287486"/>
                </a:cubicBezTo>
                <a:cubicBezTo>
                  <a:pt x="4525613" y="3211122"/>
                  <a:pt x="4567535" y="3269583"/>
                  <a:pt x="4495800" y="3156857"/>
                </a:cubicBezTo>
                <a:cubicBezTo>
                  <a:pt x="4488776" y="3145819"/>
                  <a:pt x="4483279" y="3133451"/>
                  <a:pt x="4474028" y="3124200"/>
                </a:cubicBezTo>
                <a:lnTo>
                  <a:pt x="4430485" y="3080657"/>
                </a:lnTo>
                <a:cubicBezTo>
                  <a:pt x="4426857" y="3069771"/>
                  <a:pt x="4427714" y="3056114"/>
                  <a:pt x="4419600" y="3048000"/>
                </a:cubicBezTo>
                <a:cubicBezTo>
                  <a:pt x="4408125" y="3036525"/>
                  <a:pt x="4389972" y="3034578"/>
                  <a:pt x="4376057" y="3026229"/>
                </a:cubicBezTo>
                <a:cubicBezTo>
                  <a:pt x="4353620" y="3012767"/>
                  <a:pt x="4329245" y="3001188"/>
                  <a:pt x="4310743" y="2982686"/>
                </a:cubicBezTo>
                <a:cubicBezTo>
                  <a:pt x="4243485" y="2915428"/>
                  <a:pt x="4276841" y="2943652"/>
                  <a:pt x="4212771" y="2895600"/>
                </a:cubicBezTo>
                <a:cubicBezTo>
                  <a:pt x="4198257" y="2873829"/>
                  <a:pt x="4175574" y="2855671"/>
                  <a:pt x="4169228" y="2830286"/>
                </a:cubicBezTo>
                <a:cubicBezTo>
                  <a:pt x="4154407" y="2771000"/>
                  <a:pt x="4165034" y="2800124"/>
                  <a:pt x="4136571" y="2743200"/>
                </a:cubicBezTo>
                <a:cubicBezTo>
                  <a:pt x="4135070" y="2734192"/>
                  <a:pt x="4113687" y="2597232"/>
                  <a:pt x="4103914" y="2558143"/>
                </a:cubicBezTo>
                <a:cubicBezTo>
                  <a:pt x="4101131" y="2547011"/>
                  <a:pt x="4098932" y="2535325"/>
                  <a:pt x="4093028" y="2525486"/>
                </a:cubicBezTo>
                <a:cubicBezTo>
                  <a:pt x="4076169" y="2497388"/>
                  <a:pt x="4045127" y="2493262"/>
                  <a:pt x="4016828" y="2481943"/>
                </a:cubicBezTo>
                <a:cubicBezTo>
                  <a:pt x="3969657" y="2489200"/>
                  <a:pt x="3921904" y="2493361"/>
                  <a:pt x="3875314" y="2503714"/>
                </a:cubicBezTo>
                <a:cubicBezTo>
                  <a:pt x="3856230" y="2507955"/>
                  <a:pt x="3796500" y="2536310"/>
                  <a:pt x="3777343" y="2547257"/>
                </a:cubicBezTo>
                <a:cubicBezTo>
                  <a:pt x="3765983" y="2553748"/>
                  <a:pt x="3756387" y="2563178"/>
                  <a:pt x="3744685" y="2569029"/>
                </a:cubicBezTo>
                <a:cubicBezTo>
                  <a:pt x="3734422" y="2574160"/>
                  <a:pt x="3722914" y="2576286"/>
                  <a:pt x="3712028" y="2579914"/>
                </a:cubicBezTo>
                <a:cubicBezTo>
                  <a:pt x="3697514" y="2572657"/>
                  <a:pt x="3678622" y="2570815"/>
                  <a:pt x="3668485" y="2558143"/>
                </a:cubicBezTo>
                <a:cubicBezTo>
                  <a:pt x="3640674" y="2523379"/>
                  <a:pt x="3627830" y="2479719"/>
                  <a:pt x="3614057" y="2438400"/>
                </a:cubicBezTo>
                <a:cubicBezTo>
                  <a:pt x="3643916" y="2363754"/>
                  <a:pt x="3642130" y="2346542"/>
                  <a:pt x="3679371" y="2296886"/>
                </a:cubicBezTo>
                <a:cubicBezTo>
                  <a:pt x="3693312" y="2278298"/>
                  <a:pt x="3705273" y="2257578"/>
                  <a:pt x="3722914" y="2242457"/>
                </a:cubicBezTo>
                <a:cubicBezTo>
                  <a:pt x="3731626" y="2234990"/>
                  <a:pt x="3744827" y="2235601"/>
                  <a:pt x="3755571" y="2231572"/>
                </a:cubicBezTo>
                <a:cubicBezTo>
                  <a:pt x="3773868" y="2224711"/>
                  <a:pt x="3791704" y="2216661"/>
                  <a:pt x="3810000" y="2209800"/>
                </a:cubicBezTo>
                <a:cubicBezTo>
                  <a:pt x="3820744" y="2205771"/>
                  <a:pt x="3832171" y="2203574"/>
                  <a:pt x="3842657" y="2198914"/>
                </a:cubicBezTo>
                <a:cubicBezTo>
                  <a:pt x="3956012" y="2148534"/>
                  <a:pt x="3867070" y="2179890"/>
                  <a:pt x="3940628" y="2155372"/>
                </a:cubicBezTo>
                <a:cubicBezTo>
                  <a:pt x="3951514" y="2148115"/>
                  <a:pt x="3964034" y="2142851"/>
                  <a:pt x="3973285" y="2133600"/>
                </a:cubicBezTo>
                <a:cubicBezTo>
                  <a:pt x="3994388" y="2112497"/>
                  <a:pt x="3997089" y="2094848"/>
                  <a:pt x="4005943" y="2068286"/>
                </a:cubicBezTo>
                <a:cubicBezTo>
                  <a:pt x="3995057" y="2032000"/>
                  <a:pt x="3996015" y="1989736"/>
                  <a:pt x="3973285" y="1959429"/>
                </a:cubicBezTo>
                <a:cubicBezTo>
                  <a:pt x="3959516" y="1941070"/>
                  <a:pt x="3930826" y="1939735"/>
                  <a:pt x="3907971" y="1937657"/>
                </a:cubicBezTo>
                <a:lnTo>
                  <a:pt x="3788228" y="1926772"/>
                </a:lnTo>
                <a:cubicBezTo>
                  <a:pt x="3773714" y="1923143"/>
                  <a:pt x="3759070" y="1919996"/>
                  <a:pt x="3744685" y="1915886"/>
                </a:cubicBezTo>
                <a:cubicBezTo>
                  <a:pt x="3733652" y="1912734"/>
                  <a:pt x="3723317" y="1907053"/>
                  <a:pt x="3712028" y="1905000"/>
                </a:cubicBezTo>
                <a:cubicBezTo>
                  <a:pt x="3683246" y="1899767"/>
                  <a:pt x="3653971" y="1897743"/>
                  <a:pt x="3624943" y="1894114"/>
                </a:cubicBezTo>
                <a:cubicBezTo>
                  <a:pt x="3614057" y="1886857"/>
                  <a:pt x="3600799" y="1882276"/>
                  <a:pt x="3592285" y="1872343"/>
                </a:cubicBezTo>
                <a:cubicBezTo>
                  <a:pt x="3559052" y="1833572"/>
                  <a:pt x="3559724" y="1818298"/>
                  <a:pt x="3548743" y="1774372"/>
                </a:cubicBezTo>
                <a:cubicBezTo>
                  <a:pt x="3556000" y="1730829"/>
                  <a:pt x="3554120" y="1684729"/>
                  <a:pt x="3570514" y="1643743"/>
                </a:cubicBezTo>
                <a:cubicBezTo>
                  <a:pt x="3577252" y="1626898"/>
                  <a:pt x="3600403" y="1623033"/>
                  <a:pt x="3614057" y="1611086"/>
                </a:cubicBezTo>
                <a:cubicBezTo>
                  <a:pt x="3629505" y="1597569"/>
                  <a:pt x="3657600" y="1567543"/>
                  <a:pt x="3657600" y="1567543"/>
                </a:cubicBezTo>
                <a:cubicBezTo>
                  <a:pt x="3802245" y="1651920"/>
                  <a:pt x="3743140" y="1621200"/>
                  <a:pt x="3831771" y="1665514"/>
                </a:cubicBezTo>
                <a:cubicBezTo>
                  <a:pt x="3905886" y="1739629"/>
                  <a:pt x="3790074" y="1626664"/>
                  <a:pt x="3886200" y="1709057"/>
                </a:cubicBezTo>
                <a:cubicBezTo>
                  <a:pt x="3901785" y="1722415"/>
                  <a:pt x="3915229" y="1738086"/>
                  <a:pt x="3929743" y="1752600"/>
                </a:cubicBezTo>
                <a:cubicBezTo>
                  <a:pt x="3937000" y="1759857"/>
                  <a:pt x="3941557" y="1771883"/>
                  <a:pt x="3951514" y="1774372"/>
                </a:cubicBezTo>
                <a:cubicBezTo>
                  <a:pt x="4013007" y="1789744"/>
                  <a:pt x="3980387" y="1782323"/>
                  <a:pt x="4049485" y="1796143"/>
                </a:cubicBezTo>
                <a:cubicBezTo>
                  <a:pt x="4073913" y="1789164"/>
                  <a:pt x="4135577" y="1779919"/>
                  <a:pt x="4158343" y="1752600"/>
                </a:cubicBezTo>
                <a:cubicBezTo>
                  <a:pt x="4168732" y="1740134"/>
                  <a:pt x="4168640" y="1720532"/>
                  <a:pt x="4180114" y="1709057"/>
                </a:cubicBezTo>
                <a:cubicBezTo>
                  <a:pt x="4224659" y="1664511"/>
                  <a:pt x="4281279" y="1656130"/>
                  <a:pt x="4332514" y="1621972"/>
                </a:cubicBezTo>
                <a:cubicBezTo>
                  <a:pt x="4378673" y="1591198"/>
                  <a:pt x="4353469" y="1606051"/>
                  <a:pt x="4408714" y="1578429"/>
                </a:cubicBezTo>
                <a:cubicBezTo>
                  <a:pt x="4427528" y="1521988"/>
                  <a:pt x="4435139" y="1507468"/>
                  <a:pt x="4430485" y="1426029"/>
                </a:cubicBezTo>
                <a:cubicBezTo>
                  <a:pt x="4430265" y="1422173"/>
                  <a:pt x="4441431" y="1197490"/>
                  <a:pt x="4376057" y="1132114"/>
                </a:cubicBezTo>
                <a:cubicBezTo>
                  <a:pt x="4366806" y="1122863"/>
                  <a:pt x="4354759" y="1116834"/>
                  <a:pt x="4343400" y="1110343"/>
                </a:cubicBezTo>
                <a:cubicBezTo>
                  <a:pt x="4329311" y="1102292"/>
                  <a:pt x="4314686" y="1095163"/>
                  <a:pt x="4299857" y="1088572"/>
                </a:cubicBezTo>
                <a:cubicBezTo>
                  <a:pt x="4282001" y="1080636"/>
                  <a:pt x="4264703" y="1070013"/>
                  <a:pt x="4245428" y="1066800"/>
                </a:cubicBezTo>
                <a:cubicBezTo>
                  <a:pt x="4198761" y="1059022"/>
                  <a:pt x="4151085" y="1059543"/>
                  <a:pt x="4103914" y="1055914"/>
                </a:cubicBezTo>
                <a:cubicBezTo>
                  <a:pt x="3980543" y="1066800"/>
                  <a:pt x="3856535" y="1071986"/>
                  <a:pt x="3733800" y="1088572"/>
                </a:cubicBezTo>
                <a:cubicBezTo>
                  <a:pt x="3720835" y="1090324"/>
                  <a:pt x="3711789" y="1102739"/>
                  <a:pt x="3701143" y="1110343"/>
                </a:cubicBezTo>
                <a:cubicBezTo>
                  <a:pt x="3686379" y="1120888"/>
                  <a:pt x="3670429" y="1130171"/>
                  <a:pt x="3657600" y="1143000"/>
                </a:cubicBezTo>
                <a:cubicBezTo>
                  <a:pt x="3630482" y="1170118"/>
                  <a:pt x="3613013" y="1209881"/>
                  <a:pt x="3592285" y="1240972"/>
                </a:cubicBezTo>
                <a:cubicBezTo>
                  <a:pt x="3582221" y="1256067"/>
                  <a:pt x="3570173" y="1269751"/>
                  <a:pt x="3559628" y="1284514"/>
                </a:cubicBezTo>
                <a:cubicBezTo>
                  <a:pt x="3552024" y="1295160"/>
                  <a:pt x="3545461" y="1306526"/>
                  <a:pt x="3537857" y="1317172"/>
                </a:cubicBezTo>
                <a:cubicBezTo>
                  <a:pt x="3527312" y="1331935"/>
                  <a:pt x="3514011" y="1344855"/>
                  <a:pt x="3505200" y="1360714"/>
                </a:cubicBezTo>
                <a:cubicBezTo>
                  <a:pt x="3495710" y="1377796"/>
                  <a:pt x="3492167" y="1397665"/>
                  <a:pt x="3483428" y="1415143"/>
                </a:cubicBezTo>
                <a:cubicBezTo>
                  <a:pt x="3469518" y="1442963"/>
                  <a:pt x="3439387" y="1488802"/>
                  <a:pt x="3418114" y="1513114"/>
                </a:cubicBezTo>
                <a:cubicBezTo>
                  <a:pt x="3404597" y="1528562"/>
                  <a:pt x="3388302" y="1541400"/>
                  <a:pt x="3374571" y="1556657"/>
                </a:cubicBezTo>
                <a:cubicBezTo>
                  <a:pt x="3292270" y="1648103"/>
                  <a:pt x="3353223" y="1597162"/>
                  <a:pt x="3276600" y="1654629"/>
                </a:cubicBezTo>
                <a:cubicBezTo>
                  <a:pt x="3247571" y="1640115"/>
                  <a:pt x="3215762" y="1630175"/>
                  <a:pt x="3189514" y="1611086"/>
                </a:cubicBezTo>
                <a:cubicBezTo>
                  <a:pt x="3152935" y="1584483"/>
                  <a:pt x="3155192" y="1549306"/>
                  <a:pt x="3135085" y="1513114"/>
                </a:cubicBezTo>
                <a:cubicBezTo>
                  <a:pt x="3126274" y="1497255"/>
                  <a:pt x="3112044" y="1484957"/>
                  <a:pt x="3102428" y="1469572"/>
                </a:cubicBezTo>
                <a:cubicBezTo>
                  <a:pt x="3093827" y="1455811"/>
                  <a:pt x="3088538" y="1440214"/>
                  <a:pt x="3080657" y="1426029"/>
                </a:cubicBezTo>
                <a:cubicBezTo>
                  <a:pt x="3050130" y="1371079"/>
                  <a:pt x="3049426" y="1380252"/>
                  <a:pt x="3026228" y="1328057"/>
                </a:cubicBezTo>
                <a:cubicBezTo>
                  <a:pt x="3003781" y="1277552"/>
                  <a:pt x="2988335" y="1223644"/>
                  <a:pt x="2960914" y="1175657"/>
                </a:cubicBezTo>
                <a:cubicBezTo>
                  <a:pt x="2854398" y="989254"/>
                  <a:pt x="2968395" y="1181436"/>
                  <a:pt x="2884714" y="1055914"/>
                </a:cubicBezTo>
                <a:cubicBezTo>
                  <a:pt x="2872978" y="1038310"/>
                  <a:pt x="2863271" y="1019428"/>
                  <a:pt x="2852057" y="1001486"/>
                </a:cubicBezTo>
                <a:cubicBezTo>
                  <a:pt x="2845123" y="990392"/>
                  <a:pt x="2837219" y="979923"/>
                  <a:pt x="2830285" y="968829"/>
                </a:cubicBezTo>
                <a:cubicBezTo>
                  <a:pt x="2819071" y="950887"/>
                  <a:pt x="2811295" y="930552"/>
                  <a:pt x="2797628" y="914400"/>
                </a:cubicBezTo>
                <a:cubicBezTo>
                  <a:pt x="2760935" y="871036"/>
                  <a:pt x="2715445" y="826953"/>
                  <a:pt x="2667000" y="794657"/>
                </a:cubicBezTo>
                <a:cubicBezTo>
                  <a:pt x="2661632" y="791078"/>
                  <a:pt x="2592903" y="751594"/>
                  <a:pt x="2579914" y="740229"/>
                </a:cubicBezTo>
                <a:cubicBezTo>
                  <a:pt x="2560604" y="723333"/>
                  <a:pt x="2545738" y="701553"/>
                  <a:pt x="2525485" y="685800"/>
                </a:cubicBezTo>
                <a:cubicBezTo>
                  <a:pt x="2512676" y="675837"/>
                  <a:pt x="2495148" y="673461"/>
                  <a:pt x="2481943" y="664029"/>
                </a:cubicBezTo>
                <a:cubicBezTo>
                  <a:pt x="2469416" y="655081"/>
                  <a:pt x="2461437" y="640824"/>
                  <a:pt x="2449285" y="631372"/>
                </a:cubicBezTo>
                <a:cubicBezTo>
                  <a:pt x="2428631" y="615308"/>
                  <a:pt x="2405132" y="603219"/>
                  <a:pt x="2383971" y="587829"/>
                </a:cubicBezTo>
                <a:cubicBezTo>
                  <a:pt x="2341942" y="557262"/>
                  <a:pt x="2276156" y="493834"/>
                  <a:pt x="2231571" y="478972"/>
                </a:cubicBezTo>
                <a:cubicBezTo>
                  <a:pt x="2220685" y="475343"/>
                  <a:pt x="2209177" y="473218"/>
                  <a:pt x="2198914" y="468086"/>
                </a:cubicBezTo>
                <a:cubicBezTo>
                  <a:pt x="2142998" y="440127"/>
                  <a:pt x="2185205" y="447408"/>
                  <a:pt x="2122714" y="402772"/>
                </a:cubicBezTo>
                <a:cubicBezTo>
                  <a:pt x="2113377" y="396103"/>
                  <a:pt x="2100320" y="397018"/>
                  <a:pt x="2090057" y="391886"/>
                </a:cubicBezTo>
                <a:cubicBezTo>
                  <a:pt x="2078355" y="386035"/>
                  <a:pt x="2068837" y="376468"/>
                  <a:pt x="2057400" y="370114"/>
                </a:cubicBezTo>
                <a:cubicBezTo>
                  <a:pt x="2036122" y="358293"/>
                  <a:pt x="2013857" y="348343"/>
                  <a:pt x="1992085" y="337457"/>
                </a:cubicBezTo>
                <a:cubicBezTo>
                  <a:pt x="1891132" y="236504"/>
                  <a:pt x="2072775" y="413522"/>
                  <a:pt x="1807028" y="206829"/>
                </a:cubicBezTo>
                <a:cubicBezTo>
                  <a:pt x="1774371" y="181429"/>
                  <a:pt x="1743480" y="153579"/>
                  <a:pt x="1709057" y="130629"/>
                </a:cubicBezTo>
                <a:cubicBezTo>
                  <a:pt x="1698171" y="123372"/>
                  <a:pt x="1688102" y="114708"/>
                  <a:pt x="1676400" y="108857"/>
                </a:cubicBezTo>
                <a:cubicBezTo>
                  <a:pt x="1666137" y="103725"/>
                  <a:pt x="1654629" y="101600"/>
                  <a:pt x="1643743" y="97972"/>
                </a:cubicBezTo>
                <a:cubicBezTo>
                  <a:pt x="1577797" y="54008"/>
                  <a:pt x="1646497" y="95016"/>
                  <a:pt x="1534885" y="54429"/>
                </a:cubicBezTo>
                <a:cubicBezTo>
                  <a:pt x="1519635" y="48883"/>
                  <a:pt x="1506886" y="37320"/>
                  <a:pt x="1491343" y="32657"/>
                </a:cubicBezTo>
                <a:cubicBezTo>
                  <a:pt x="1454979" y="21748"/>
                  <a:pt x="1323653" y="11851"/>
                  <a:pt x="1306285" y="10886"/>
                </a:cubicBezTo>
                <a:cubicBezTo>
                  <a:pt x="1215638" y="5850"/>
                  <a:pt x="1124857" y="3629"/>
                  <a:pt x="1034143" y="0"/>
                </a:cubicBezTo>
                <a:cubicBezTo>
                  <a:pt x="892629" y="10886"/>
                  <a:pt x="749601" y="9323"/>
                  <a:pt x="609600" y="32657"/>
                </a:cubicBezTo>
                <a:cubicBezTo>
                  <a:pt x="596859" y="34780"/>
                  <a:pt x="566985" y="98520"/>
                  <a:pt x="555171" y="108857"/>
                </a:cubicBezTo>
                <a:cubicBezTo>
                  <a:pt x="535479" y="126087"/>
                  <a:pt x="508359" y="133898"/>
                  <a:pt x="489857" y="152400"/>
                </a:cubicBezTo>
                <a:cubicBezTo>
                  <a:pt x="482600" y="159657"/>
                  <a:pt x="476886" y="168892"/>
                  <a:pt x="468085" y="174172"/>
                </a:cubicBezTo>
                <a:cubicBezTo>
                  <a:pt x="458246" y="180075"/>
                  <a:pt x="446832" y="183790"/>
                  <a:pt x="435428" y="185057"/>
                </a:cubicBezTo>
                <a:cubicBezTo>
                  <a:pt x="413790" y="187461"/>
                  <a:pt x="391885" y="185057"/>
                  <a:pt x="370114" y="185057"/>
                </a:cubicBezTo>
                <a:lnTo>
                  <a:pt x="446314" y="195943"/>
                </a:lnTo>
                <a:close/>
              </a:path>
            </a:pathLst>
          </a:cu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2627784" y="2060848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948264" y="501317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6948264" y="537321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6588224" y="5877272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6156176" y="5949280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6156176" y="5517232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5724128" y="5301208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499992" y="5085184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779912" y="4509120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995936" y="429309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491880" y="357301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419872" y="3429000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6804248" y="4797152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5004048" y="177281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5796136" y="1700808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6084168" y="3068960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6228184" y="3645024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868144" y="404664"/>
            <a:ext cx="2808312" cy="100811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95536" y="3789040"/>
            <a:ext cx="2808312" cy="936104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8" grpId="1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build="allAtOnce" animBg="1"/>
      <p:bldP spid="31" grpId="0" build="allAtOnce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lang="en-GB" altLang="en-US" sz="1100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Places Session 1 </a:t>
            </a:r>
            <a:r>
              <a:rPr lang="en-GB" altLang="en-US" sz="1100" b="1" dirty="0" err="1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Bienvenue</a:t>
            </a:r>
            <a:r>
              <a:rPr lang="en-GB" altLang="en-US" sz="1100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578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843808" y="2348880"/>
            <a:ext cx="280831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L’ </a:t>
            </a:r>
            <a:r>
              <a:rPr lang="en-GB" sz="2800" dirty="0" err="1" smtClean="0"/>
              <a:t>île</a:t>
            </a:r>
            <a:r>
              <a:rPr lang="en-GB" sz="2800" dirty="0" smtClean="0"/>
              <a:t> de la Martinique</a:t>
            </a:r>
            <a:endParaRPr lang="en-GB" sz="2800" dirty="0"/>
          </a:p>
        </p:txBody>
      </p:sp>
      <p:sp>
        <p:nvSpPr>
          <p:cNvPr id="6" name="Rectangle 5"/>
          <p:cNvSpPr/>
          <p:nvPr/>
        </p:nvSpPr>
        <p:spPr>
          <a:xfrm>
            <a:off x="4932040" y="332656"/>
            <a:ext cx="280831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une</a:t>
            </a:r>
            <a:r>
              <a:rPr lang="en-GB" sz="2800" dirty="0" smtClean="0"/>
              <a:t> </a:t>
            </a:r>
            <a:r>
              <a:rPr lang="en-GB" sz="2800" dirty="0" err="1" smtClean="0"/>
              <a:t>île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95536" y="3789040"/>
            <a:ext cx="2808312" cy="936104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La </a:t>
            </a:r>
            <a:r>
              <a:rPr lang="en-GB" sz="2800" dirty="0" err="1" smtClean="0">
                <a:solidFill>
                  <a:schemeClr val="tx1"/>
                </a:solidFill>
              </a:rPr>
              <a:t>Mer</a:t>
            </a:r>
            <a:r>
              <a:rPr lang="en-GB" sz="2800" dirty="0" smtClean="0">
                <a:solidFill>
                  <a:schemeClr val="tx1"/>
                </a:solidFill>
              </a:rPr>
              <a:t> des </a:t>
            </a:r>
            <a:r>
              <a:rPr lang="en-GB" sz="2800" dirty="0" err="1" smtClean="0">
                <a:solidFill>
                  <a:schemeClr val="tx1"/>
                </a:solidFill>
              </a:rPr>
              <a:t>Caraïbes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6" name="Double Wave 5"/>
          <p:cNvSpPr/>
          <p:nvPr/>
        </p:nvSpPr>
        <p:spPr>
          <a:xfrm>
            <a:off x="539552" y="5157192"/>
            <a:ext cx="2736304" cy="792088"/>
          </a:xfrm>
          <a:prstGeom prst="doubleWave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868144" y="404664"/>
            <a:ext cx="2808312" cy="1008112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>
                <a:solidFill>
                  <a:schemeClr val="tx1"/>
                </a:solidFill>
              </a:rPr>
              <a:t>L’Océan</a:t>
            </a:r>
            <a:r>
              <a:rPr lang="en-GB" sz="2800" dirty="0" smtClean="0"/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Atlantique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6" name="Double Wave 5"/>
          <p:cNvSpPr/>
          <p:nvPr/>
        </p:nvSpPr>
        <p:spPr>
          <a:xfrm>
            <a:off x="6156176" y="2132856"/>
            <a:ext cx="2736304" cy="792088"/>
          </a:xfrm>
          <a:prstGeom prst="doubleWave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332656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1992086" y="413657"/>
            <a:ext cx="5257800" cy="5878286"/>
          </a:xfrm>
          <a:custGeom>
            <a:avLst/>
            <a:gdLst>
              <a:gd name="connsiteX0" fmla="*/ 446314 w 5257800"/>
              <a:gd name="connsiteY0" fmla="*/ 195943 h 5878286"/>
              <a:gd name="connsiteX1" fmla="*/ 446314 w 5257800"/>
              <a:gd name="connsiteY1" fmla="*/ 195943 h 5878286"/>
              <a:gd name="connsiteX2" fmla="*/ 359228 w 5257800"/>
              <a:gd name="connsiteY2" fmla="*/ 239486 h 5878286"/>
              <a:gd name="connsiteX3" fmla="*/ 283028 w 5257800"/>
              <a:gd name="connsiteY3" fmla="*/ 261257 h 5878286"/>
              <a:gd name="connsiteX4" fmla="*/ 239485 w 5257800"/>
              <a:gd name="connsiteY4" fmla="*/ 304800 h 5878286"/>
              <a:gd name="connsiteX5" fmla="*/ 195943 w 5257800"/>
              <a:gd name="connsiteY5" fmla="*/ 359229 h 5878286"/>
              <a:gd name="connsiteX6" fmla="*/ 185057 w 5257800"/>
              <a:gd name="connsiteY6" fmla="*/ 391886 h 5878286"/>
              <a:gd name="connsiteX7" fmla="*/ 141514 w 5257800"/>
              <a:gd name="connsiteY7" fmla="*/ 446314 h 5878286"/>
              <a:gd name="connsiteX8" fmla="*/ 119743 w 5257800"/>
              <a:gd name="connsiteY8" fmla="*/ 511629 h 5878286"/>
              <a:gd name="connsiteX9" fmla="*/ 97971 w 5257800"/>
              <a:gd name="connsiteY9" fmla="*/ 544286 h 5878286"/>
              <a:gd name="connsiteX10" fmla="*/ 54428 w 5257800"/>
              <a:gd name="connsiteY10" fmla="*/ 620486 h 5878286"/>
              <a:gd name="connsiteX11" fmla="*/ 21771 w 5257800"/>
              <a:gd name="connsiteY11" fmla="*/ 696686 h 5878286"/>
              <a:gd name="connsiteX12" fmla="*/ 10885 w 5257800"/>
              <a:gd name="connsiteY12" fmla="*/ 740229 h 5878286"/>
              <a:gd name="connsiteX13" fmla="*/ 0 w 5257800"/>
              <a:gd name="connsiteY13" fmla="*/ 772886 h 5878286"/>
              <a:gd name="connsiteX14" fmla="*/ 43543 w 5257800"/>
              <a:gd name="connsiteY14" fmla="*/ 1034143 h 5878286"/>
              <a:gd name="connsiteX15" fmla="*/ 76200 w 5257800"/>
              <a:gd name="connsiteY15" fmla="*/ 1088572 h 5878286"/>
              <a:gd name="connsiteX16" fmla="*/ 108857 w 5257800"/>
              <a:gd name="connsiteY16" fmla="*/ 1153886 h 5878286"/>
              <a:gd name="connsiteX17" fmla="*/ 119743 w 5257800"/>
              <a:gd name="connsiteY17" fmla="*/ 1186543 h 5878286"/>
              <a:gd name="connsiteX18" fmla="*/ 141514 w 5257800"/>
              <a:gd name="connsiteY18" fmla="*/ 1262743 h 5878286"/>
              <a:gd name="connsiteX19" fmla="*/ 163285 w 5257800"/>
              <a:gd name="connsiteY19" fmla="*/ 1295400 h 5878286"/>
              <a:gd name="connsiteX20" fmla="*/ 174171 w 5257800"/>
              <a:gd name="connsiteY20" fmla="*/ 1328057 h 5878286"/>
              <a:gd name="connsiteX21" fmla="*/ 195943 w 5257800"/>
              <a:gd name="connsiteY21" fmla="*/ 1360714 h 5878286"/>
              <a:gd name="connsiteX22" fmla="*/ 217714 w 5257800"/>
              <a:gd name="connsiteY22" fmla="*/ 1404257 h 5878286"/>
              <a:gd name="connsiteX23" fmla="*/ 239485 w 5257800"/>
              <a:gd name="connsiteY23" fmla="*/ 1426029 h 5878286"/>
              <a:gd name="connsiteX24" fmla="*/ 283028 w 5257800"/>
              <a:gd name="connsiteY24" fmla="*/ 1491343 h 5878286"/>
              <a:gd name="connsiteX25" fmla="*/ 359228 w 5257800"/>
              <a:gd name="connsiteY25" fmla="*/ 1534886 h 5878286"/>
              <a:gd name="connsiteX26" fmla="*/ 424543 w 5257800"/>
              <a:gd name="connsiteY26" fmla="*/ 1578429 h 5878286"/>
              <a:gd name="connsiteX27" fmla="*/ 522514 w 5257800"/>
              <a:gd name="connsiteY27" fmla="*/ 1665514 h 5878286"/>
              <a:gd name="connsiteX28" fmla="*/ 566057 w 5257800"/>
              <a:gd name="connsiteY28" fmla="*/ 1676400 h 5878286"/>
              <a:gd name="connsiteX29" fmla="*/ 631371 w 5257800"/>
              <a:gd name="connsiteY29" fmla="*/ 1698172 h 5878286"/>
              <a:gd name="connsiteX30" fmla="*/ 653143 w 5257800"/>
              <a:gd name="connsiteY30" fmla="*/ 1763486 h 5878286"/>
              <a:gd name="connsiteX31" fmla="*/ 674914 w 5257800"/>
              <a:gd name="connsiteY31" fmla="*/ 1872343 h 5878286"/>
              <a:gd name="connsiteX32" fmla="*/ 685800 w 5257800"/>
              <a:gd name="connsiteY32" fmla="*/ 1981200 h 5878286"/>
              <a:gd name="connsiteX33" fmla="*/ 696685 w 5257800"/>
              <a:gd name="connsiteY33" fmla="*/ 2471057 h 5878286"/>
              <a:gd name="connsiteX34" fmla="*/ 740228 w 5257800"/>
              <a:gd name="connsiteY34" fmla="*/ 2558143 h 5878286"/>
              <a:gd name="connsiteX35" fmla="*/ 762000 w 5257800"/>
              <a:gd name="connsiteY35" fmla="*/ 2590800 h 5878286"/>
              <a:gd name="connsiteX36" fmla="*/ 849085 w 5257800"/>
              <a:gd name="connsiteY36" fmla="*/ 2667000 h 5878286"/>
              <a:gd name="connsiteX37" fmla="*/ 925285 w 5257800"/>
              <a:gd name="connsiteY37" fmla="*/ 2754086 h 5878286"/>
              <a:gd name="connsiteX38" fmla="*/ 990600 w 5257800"/>
              <a:gd name="connsiteY38" fmla="*/ 2841172 h 5878286"/>
              <a:gd name="connsiteX39" fmla="*/ 1012371 w 5257800"/>
              <a:gd name="connsiteY39" fmla="*/ 2895600 h 5878286"/>
              <a:gd name="connsiteX40" fmla="*/ 1099457 w 5257800"/>
              <a:gd name="connsiteY40" fmla="*/ 2982686 h 5878286"/>
              <a:gd name="connsiteX41" fmla="*/ 1175657 w 5257800"/>
              <a:gd name="connsiteY41" fmla="*/ 3058886 h 5878286"/>
              <a:gd name="connsiteX42" fmla="*/ 1251857 w 5257800"/>
              <a:gd name="connsiteY42" fmla="*/ 3135086 h 5878286"/>
              <a:gd name="connsiteX43" fmla="*/ 1284514 w 5257800"/>
              <a:gd name="connsiteY43" fmla="*/ 3156857 h 5878286"/>
              <a:gd name="connsiteX44" fmla="*/ 1338943 w 5257800"/>
              <a:gd name="connsiteY44" fmla="*/ 3200400 h 5878286"/>
              <a:gd name="connsiteX45" fmla="*/ 1436914 w 5257800"/>
              <a:gd name="connsiteY45" fmla="*/ 3276600 h 5878286"/>
              <a:gd name="connsiteX46" fmla="*/ 1556657 w 5257800"/>
              <a:gd name="connsiteY46" fmla="*/ 3385457 h 5878286"/>
              <a:gd name="connsiteX47" fmla="*/ 1611085 w 5257800"/>
              <a:gd name="connsiteY47" fmla="*/ 3439886 h 5878286"/>
              <a:gd name="connsiteX48" fmla="*/ 1741714 w 5257800"/>
              <a:gd name="connsiteY48" fmla="*/ 3548743 h 5878286"/>
              <a:gd name="connsiteX49" fmla="*/ 1817914 w 5257800"/>
              <a:gd name="connsiteY49" fmla="*/ 3570514 h 5878286"/>
              <a:gd name="connsiteX50" fmla="*/ 2035628 w 5257800"/>
              <a:gd name="connsiteY50" fmla="*/ 3537857 h 5878286"/>
              <a:gd name="connsiteX51" fmla="*/ 2090057 w 5257800"/>
              <a:gd name="connsiteY51" fmla="*/ 3526972 h 5878286"/>
              <a:gd name="connsiteX52" fmla="*/ 2296885 w 5257800"/>
              <a:gd name="connsiteY52" fmla="*/ 3516086 h 5878286"/>
              <a:gd name="connsiteX53" fmla="*/ 2340428 w 5257800"/>
              <a:gd name="connsiteY53" fmla="*/ 3439886 h 5878286"/>
              <a:gd name="connsiteX54" fmla="*/ 2394857 w 5257800"/>
              <a:gd name="connsiteY54" fmla="*/ 3418114 h 5878286"/>
              <a:gd name="connsiteX55" fmla="*/ 2471057 w 5257800"/>
              <a:gd name="connsiteY55" fmla="*/ 3320143 h 5878286"/>
              <a:gd name="connsiteX56" fmla="*/ 2503714 w 5257800"/>
              <a:gd name="connsiteY56" fmla="*/ 3352800 h 5878286"/>
              <a:gd name="connsiteX57" fmla="*/ 2514600 w 5257800"/>
              <a:gd name="connsiteY57" fmla="*/ 3385457 h 5878286"/>
              <a:gd name="connsiteX58" fmla="*/ 2547257 w 5257800"/>
              <a:gd name="connsiteY58" fmla="*/ 3450772 h 5878286"/>
              <a:gd name="connsiteX59" fmla="*/ 2569028 w 5257800"/>
              <a:gd name="connsiteY59" fmla="*/ 3537857 h 5878286"/>
              <a:gd name="connsiteX60" fmla="*/ 2579914 w 5257800"/>
              <a:gd name="connsiteY60" fmla="*/ 3570514 h 5878286"/>
              <a:gd name="connsiteX61" fmla="*/ 2590800 w 5257800"/>
              <a:gd name="connsiteY61" fmla="*/ 3624943 h 5878286"/>
              <a:gd name="connsiteX62" fmla="*/ 2612571 w 5257800"/>
              <a:gd name="connsiteY62" fmla="*/ 3657600 h 5878286"/>
              <a:gd name="connsiteX63" fmla="*/ 2623457 w 5257800"/>
              <a:gd name="connsiteY63" fmla="*/ 3690257 h 5878286"/>
              <a:gd name="connsiteX64" fmla="*/ 2645228 w 5257800"/>
              <a:gd name="connsiteY64" fmla="*/ 3733800 h 5878286"/>
              <a:gd name="connsiteX65" fmla="*/ 2667000 w 5257800"/>
              <a:gd name="connsiteY65" fmla="*/ 3788229 h 5878286"/>
              <a:gd name="connsiteX66" fmla="*/ 2699657 w 5257800"/>
              <a:gd name="connsiteY66" fmla="*/ 3820886 h 5878286"/>
              <a:gd name="connsiteX67" fmla="*/ 2721428 w 5257800"/>
              <a:gd name="connsiteY67" fmla="*/ 3864429 h 5878286"/>
              <a:gd name="connsiteX68" fmla="*/ 2732314 w 5257800"/>
              <a:gd name="connsiteY68" fmla="*/ 3907972 h 5878286"/>
              <a:gd name="connsiteX69" fmla="*/ 2764971 w 5257800"/>
              <a:gd name="connsiteY69" fmla="*/ 3951514 h 5878286"/>
              <a:gd name="connsiteX70" fmla="*/ 2775857 w 5257800"/>
              <a:gd name="connsiteY70" fmla="*/ 3984172 h 5878286"/>
              <a:gd name="connsiteX71" fmla="*/ 2797628 w 5257800"/>
              <a:gd name="connsiteY71" fmla="*/ 4016829 h 5878286"/>
              <a:gd name="connsiteX72" fmla="*/ 2764971 w 5257800"/>
              <a:gd name="connsiteY72" fmla="*/ 4027714 h 5878286"/>
              <a:gd name="connsiteX73" fmla="*/ 2623457 w 5257800"/>
              <a:gd name="connsiteY73" fmla="*/ 4005943 h 5878286"/>
              <a:gd name="connsiteX74" fmla="*/ 2536371 w 5257800"/>
              <a:gd name="connsiteY74" fmla="*/ 3984172 h 5878286"/>
              <a:gd name="connsiteX75" fmla="*/ 2492828 w 5257800"/>
              <a:gd name="connsiteY75" fmla="*/ 3918857 h 5878286"/>
              <a:gd name="connsiteX76" fmla="*/ 2481943 w 5257800"/>
              <a:gd name="connsiteY76" fmla="*/ 3886200 h 5878286"/>
              <a:gd name="connsiteX77" fmla="*/ 2460171 w 5257800"/>
              <a:gd name="connsiteY77" fmla="*/ 3853543 h 5878286"/>
              <a:gd name="connsiteX78" fmla="*/ 2427514 w 5257800"/>
              <a:gd name="connsiteY78" fmla="*/ 3766457 h 5878286"/>
              <a:gd name="connsiteX79" fmla="*/ 2394857 w 5257800"/>
              <a:gd name="connsiteY79" fmla="*/ 3755572 h 5878286"/>
              <a:gd name="connsiteX80" fmla="*/ 2209800 w 5257800"/>
              <a:gd name="connsiteY80" fmla="*/ 3777343 h 5878286"/>
              <a:gd name="connsiteX81" fmla="*/ 2068285 w 5257800"/>
              <a:gd name="connsiteY81" fmla="*/ 3853543 h 5878286"/>
              <a:gd name="connsiteX82" fmla="*/ 1981200 w 5257800"/>
              <a:gd name="connsiteY82" fmla="*/ 3886200 h 5878286"/>
              <a:gd name="connsiteX83" fmla="*/ 1937657 w 5257800"/>
              <a:gd name="connsiteY83" fmla="*/ 3940629 h 5878286"/>
              <a:gd name="connsiteX84" fmla="*/ 1915885 w 5257800"/>
              <a:gd name="connsiteY84" fmla="*/ 3962400 h 5878286"/>
              <a:gd name="connsiteX85" fmla="*/ 1883228 w 5257800"/>
              <a:gd name="connsiteY85" fmla="*/ 4027714 h 5878286"/>
              <a:gd name="connsiteX86" fmla="*/ 1861457 w 5257800"/>
              <a:gd name="connsiteY86" fmla="*/ 4114800 h 5878286"/>
              <a:gd name="connsiteX87" fmla="*/ 1839685 w 5257800"/>
              <a:gd name="connsiteY87" fmla="*/ 4136572 h 5878286"/>
              <a:gd name="connsiteX88" fmla="*/ 1796143 w 5257800"/>
              <a:gd name="connsiteY88" fmla="*/ 4191000 h 5878286"/>
              <a:gd name="connsiteX89" fmla="*/ 1741714 w 5257800"/>
              <a:gd name="connsiteY89" fmla="*/ 4245429 h 5878286"/>
              <a:gd name="connsiteX90" fmla="*/ 1698171 w 5257800"/>
              <a:gd name="connsiteY90" fmla="*/ 4321629 h 5878286"/>
              <a:gd name="connsiteX91" fmla="*/ 1676400 w 5257800"/>
              <a:gd name="connsiteY91" fmla="*/ 4354286 h 5878286"/>
              <a:gd name="connsiteX92" fmla="*/ 1698171 w 5257800"/>
              <a:gd name="connsiteY92" fmla="*/ 4539343 h 5878286"/>
              <a:gd name="connsiteX93" fmla="*/ 1709057 w 5257800"/>
              <a:gd name="connsiteY93" fmla="*/ 4593772 h 5878286"/>
              <a:gd name="connsiteX94" fmla="*/ 1730828 w 5257800"/>
              <a:gd name="connsiteY94" fmla="*/ 4637314 h 5878286"/>
              <a:gd name="connsiteX95" fmla="*/ 1774371 w 5257800"/>
              <a:gd name="connsiteY95" fmla="*/ 4746172 h 5878286"/>
              <a:gd name="connsiteX96" fmla="*/ 1807028 w 5257800"/>
              <a:gd name="connsiteY96" fmla="*/ 4789714 h 5878286"/>
              <a:gd name="connsiteX97" fmla="*/ 1828800 w 5257800"/>
              <a:gd name="connsiteY97" fmla="*/ 4844143 h 5878286"/>
              <a:gd name="connsiteX98" fmla="*/ 1905000 w 5257800"/>
              <a:gd name="connsiteY98" fmla="*/ 4953000 h 5878286"/>
              <a:gd name="connsiteX99" fmla="*/ 1981200 w 5257800"/>
              <a:gd name="connsiteY99" fmla="*/ 5050972 h 5878286"/>
              <a:gd name="connsiteX100" fmla="*/ 2024743 w 5257800"/>
              <a:gd name="connsiteY100" fmla="*/ 5083629 h 5878286"/>
              <a:gd name="connsiteX101" fmla="*/ 2046514 w 5257800"/>
              <a:gd name="connsiteY101" fmla="*/ 5116286 h 5878286"/>
              <a:gd name="connsiteX102" fmla="*/ 2144485 w 5257800"/>
              <a:gd name="connsiteY102" fmla="*/ 5192486 h 5878286"/>
              <a:gd name="connsiteX103" fmla="*/ 2177143 w 5257800"/>
              <a:gd name="connsiteY103" fmla="*/ 5214257 h 5878286"/>
              <a:gd name="connsiteX104" fmla="*/ 2209800 w 5257800"/>
              <a:gd name="connsiteY104" fmla="*/ 5236029 h 5878286"/>
              <a:gd name="connsiteX105" fmla="*/ 2264228 w 5257800"/>
              <a:gd name="connsiteY105" fmla="*/ 5257800 h 5878286"/>
              <a:gd name="connsiteX106" fmla="*/ 2362200 w 5257800"/>
              <a:gd name="connsiteY106" fmla="*/ 5279572 h 5878286"/>
              <a:gd name="connsiteX107" fmla="*/ 2514600 w 5257800"/>
              <a:gd name="connsiteY107" fmla="*/ 5214257 h 5878286"/>
              <a:gd name="connsiteX108" fmla="*/ 2525485 w 5257800"/>
              <a:gd name="connsiteY108" fmla="*/ 5181600 h 5878286"/>
              <a:gd name="connsiteX109" fmla="*/ 2525485 w 5257800"/>
              <a:gd name="connsiteY109" fmla="*/ 4953000 h 5878286"/>
              <a:gd name="connsiteX110" fmla="*/ 2579914 w 5257800"/>
              <a:gd name="connsiteY110" fmla="*/ 4931229 h 5878286"/>
              <a:gd name="connsiteX111" fmla="*/ 2623457 w 5257800"/>
              <a:gd name="connsiteY111" fmla="*/ 4909457 h 5878286"/>
              <a:gd name="connsiteX112" fmla="*/ 2939143 w 5257800"/>
              <a:gd name="connsiteY112" fmla="*/ 4931229 h 5878286"/>
              <a:gd name="connsiteX113" fmla="*/ 3026228 w 5257800"/>
              <a:gd name="connsiteY113" fmla="*/ 4985657 h 5878286"/>
              <a:gd name="connsiteX114" fmla="*/ 3113314 w 5257800"/>
              <a:gd name="connsiteY114" fmla="*/ 5007429 h 5878286"/>
              <a:gd name="connsiteX115" fmla="*/ 3145971 w 5257800"/>
              <a:gd name="connsiteY115" fmla="*/ 5029200 h 5878286"/>
              <a:gd name="connsiteX116" fmla="*/ 3276600 w 5257800"/>
              <a:gd name="connsiteY116" fmla="*/ 4974772 h 5878286"/>
              <a:gd name="connsiteX117" fmla="*/ 3505200 w 5257800"/>
              <a:gd name="connsiteY117" fmla="*/ 5029200 h 5878286"/>
              <a:gd name="connsiteX118" fmla="*/ 3722914 w 5257800"/>
              <a:gd name="connsiteY118" fmla="*/ 5050972 h 5878286"/>
              <a:gd name="connsiteX119" fmla="*/ 3799114 w 5257800"/>
              <a:gd name="connsiteY119" fmla="*/ 5061857 h 5878286"/>
              <a:gd name="connsiteX120" fmla="*/ 3886200 w 5257800"/>
              <a:gd name="connsiteY120" fmla="*/ 5072743 h 5878286"/>
              <a:gd name="connsiteX121" fmla="*/ 3962400 w 5257800"/>
              <a:gd name="connsiteY121" fmla="*/ 5094514 h 5878286"/>
              <a:gd name="connsiteX122" fmla="*/ 4038600 w 5257800"/>
              <a:gd name="connsiteY122" fmla="*/ 5116286 h 5878286"/>
              <a:gd name="connsiteX123" fmla="*/ 4093028 w 5257800"/>
              <a:gd name="connsiteY123" fmla="*/ 5170714 h 5878286"/>
              <a:gd name="connsiteX124" fmla="*/ 4125685 w 5257800"/>
              <a:gd name="connsiteY124" fmla="*/ 5192486 h 5878286"/>
              <a:gd name="connsiteX125" fmla="*/ 4201885 w 5257800"/>
              <a:gd name="connsiteY125" fmla="*/ 5170714 h 5878286"/>
              <a:gd name="connsiteX126" fmla="*/ 4234543 w 5257800"/>
              <a:gd name="connsiteY126" fmla="*/ 5094514 h 5878286"/>
              <a:gd name="connsiteX127" fmla="*/ 4278085 w 5257800"/>
              <a:gd name="connsiteY127" fmla="*/ 4920343 h 5878286"/>
              <a:gd name="connsiteX128" fmla="*/ 4299857 w 5257800"/>
              <a:gd name="connsiteY128" fmla="*/ 4953000 h 5878286"/>
              <a:gd name="connsiteX129" fmla="*/ 4234543 w 5257800"/>
              <a:gd name="connsiteY129" fmla="*/ 5061857 h 5878286"/>
              <a:gd name="connsiteX130" fmla="*/ 4147457 w 5257800"/>
              <a:gd name="connsiteY130" fmla="*/ 5138057 h 5878286"/>
              <a:gd name="connsiteX131" fmla="*/ 4136571 w 5257800"/>
              <a:gd name="connsiteY131" fmla="*/ 5170714 h 5878286"/>
              <a:gd name="connsiteX132" fmla="*/ 4114800 w 5257800"/>
              <a:gd name="connsiteY132" fmla="*/ 5257800 h 5878286"/>
              <a:gd name="connsiteX133" fmla="*/ 4060371 w 5257800"/>
              <a:gd name="connsiteY133" fmla="*/ 5323114 h 5878286"/>
              <a:gd name="connsiteX134" fmla="*/ 4027714 w 5257800"/>
              <a:gd name="connsiteY134" fmla="*/ 5388429 h 5878286"/>
              <a:gd name="connsiteX135" fmla="*/ 4082143 w 5257800"/>
              <a:gd name="connsiteY135" fmla="*/ 5540829 h 5878286"/>
              <a:gd name="connsiteX136" fmla="*/ 4093028 w 5257800"/>
              <a:gd name="connsiteY136" fmla="*/ 5584372 h 5878286"/>
              <a:gd name="connsiteX137" fmla="*/ 4114800 w 5257800"/>
              <a:gd name="connsiteY137" fmla="*/ 5606143 h 5878286"/>
              <a:gd name="connsiteX138" fmla="*/ 4147457 w 5257800"/>
              <a:gd name="connsiteY138" fmla="*/ 5649686 h 5878286"/>
              <a:gd name="connsiteX139" fmla="*/ 4180114 w 5257800"/>
              <a:gd name="connsiteY139" fmla="*/ 5682343 h 5878286"/>
              <a:gd name="connsiteX140" fmla="*/ 4234543 w 5257800"/>
              <a:gd name="connsiteY140" fmla="*/ 5725886 h 5878286"/>
              <a:gd name="connsiteX141" fmla="*/ 4278085 w 5257800"/>
              <a:gd name="connsiteY141" fmla="*/ 5758543 h 5878286"/>
              <a:gd name="connsiteX142" fmla="*/ 4310743 w 5257800"/>
              <a:gd name="connsiteY142" fmla="*/ 5780314 h 5878286"/>
              <a:gd name="connsiteX143" fmla="*/ 4386943 w 5257800"/>
              <a:gd name="connsiteY143" fmla="*/ 5845629 h 5878286"/>
              <a:gd name="connsiteX144" fmla="*/ 4430485 w 5257800"/>
              <a:gd name="connsiteY144" fmla="*/ 5856514 h 5878286"/>
              <a:gd name="connsiteX145" fmla="*/ 4495800 w 5257800"/>
              <a:gd name="connsiteY145" fmla="*/ 5878286 h 5878286"/>
              <a:gd name="connsiteX146" fmla="*/ 4735285 w 5257800"/>
              <a:gd name="connsiteY146" fmla="*/ 5856514 h 5878286"/>
              <a:gd name="connsiteX147" fmla="*/ 4811485 w 5257800"/>
              <a:gd name="connsiteY147" fmla="*/ 5812972 h 5878286"/>
              <a:gd name="connsiteX148" fmla="*/ 4855028 w 5257800"/>
              <a:gd name="connsiteY148" fmla="*/ 5802086 h 5878286"/>
              <a:gd name="connsiteX149" fmla="*/ 4898571 w 5257800"/>
              <a:gd name="connsiteY149" fmla="*/ 5747657 h 5878286"/>
              <a:gd name="connsiteX150" fmla="*/ 4909457 w 5257800"/>
              <a:gd name="connsiteY150" fmla="*/ 5704114 h 5878286"/>
              <a:gd name="connsiteX151" fmla="*/ 4920343 w 5257800"/>
              <a:gd name="connsiteY151" fmla="*/ 5671457 h 5878286"/>
              <a:gd name="connsiteX152" fmla="*/ 4942114 w 5257800"/>
              <a:gd name="connsiteY152" fmla="*/ 5431972 h 5878286"/>
              <a:gd name="connsiteX153" fmla="*/ 4953000 w 5257800"/>
              <a:gd name="connsiteY153" fmla="*/ 5388429 h 5878286"/>
              <a:gd name="connsiteX154" fmla="*/ 4996543 w 5257800"/>
              <a:gd name="connsiteY154" fmla="*/ 5323114 h 5878286"/>
              <a:gd name="connsiteX155" fmla="*/ 5040085 w 5257800"/>
              <a:gd name="connsiteY155" fmla="*/ 5236029 h 5878286"/>
              <a:gd name="connsiteX156" fmla="*/ 5061857 w 5257800"/>
              <a:gd name="connsiteY156" fmla="*/ 5203372 h 5878286"/>
              <a:gd name="connsiteX157" fmla="*/ 5083628 w 5257800"/>
              <a:gd name="connsiteY157" fmla="*/ 5181600 h 5878286"/>
              <a:gd name="connsiteX158" fmla="*/ 5105400 w 5257800"/>
              <a:gd name="connsiteY158" fmla="*/ 5138057 h 5878286"/>
              <a:gd name="connsiteX159" fmla="*/ 5138057 w 5257800"/>
              <a:gd name="connsiteY159" fmla="*/ 5018314 h 5878286"/>
              <a:gd name="connsiteX160" fmla="*/ 5192485 w 5257800"/>
              <a:gd name="connsiteY160" fmla="*/ 4942114 h 5878286"/>
              <a:gd name="connsiteX161" fmla="*/ 5225143 w 5257800"/>
              <a:gd name="connsiteY161" fmla="*/ 4746172 h 5878286"/>
              <a:gd name="connsiteX162" fmla="*/ 5236028 w 5257800"/>
              <a:gd name="connsiteY162" fmla="*/ 4713514 h 5878286"/>
              <a:gd name="connsiteX163" fmla="*/ 5257800 w 5257800"/>
              <a:gd name="connsiteY163" fmla="*/ 4626429 h 5878286"/>
              <a:gd name="connsiteX164" fmla="*/ 5236028 w 5257800"/>
              <a:gd name="connsiteY164" fmla="*/ 4430486 h 5878286"/>
              <a:gd name="connsiteX165" fmla="*/ 5214257 w 5257800"/>
              <a:gd name="connsiteY165" fmla="*/ 4354286 h 5878286"/>
              <a:gd name="connsiteX166" fmla="*/ 5192485 w 5257800"/>
              <a:gd name="connsiteY166" fmla="*/ 4310743 h 5878286"/>
              <a:gd name="connsiteX167" fmla="*/ 5148943 w 5257800"/>
              <a:gd name="connsiteY167" fmla="*/ 4223657 h 5878286"/>
              <a:gd name="connsiteX168" fmla="*/ 5127171 w 5257800"/>
              <a:gd name="connsiteY168" fmla="*/ 4180114 h 5878286"/>
              <a:gd name="connsiteX169" fmla="*/ 5083628 w 5257800"/>
              <a:gd name="connsiteY169" fmla="*/ 4147457 h 5878286"/>
              <a:gd name="connsiteX170" fmla="*/ 4985657 w 5257800"/>
              <a:gd name="connsiteY170" fmla="*/ 4093029 h 5878286"/>
              <a:gd name="connsiteX171" fmla="*/ 4963885 w 5257800"/>
              <a:gd name="connsiteY171" fmla="*/ 4071257 h 5878286"/>
              <a:gd name="connsiteX172" fmla="*/ 4898571 w 5257800"/>
              <a:gd name="connsiteY172" fmla="*/ 4027714 h 5878286"/>
              <a:gd name="connsiteX173" fmla="*/ 4876800 w 5257800"/>
              <a:gd name="connsiteY173" fmla="*/ 3973286 h 5878286"/>
              <a:gd name="connsiteX174" fmla="*/ 4865914 w 5257800"/>
              <a:gd name="connsiteY174" fmla="*/ 3929743 h 5878286"/>
              <a:gd name="connsiteX175" fmla="*/ 4844143 w 5257800"/>
              <a:gd name="connsiteY175" fmla="*/ 3864429 h 5878286"/>
              <a:gd name="connsiteX176" fmla="*/ 4822371 w 5257800"/>
              <a:gd name="connsiteY176" fmla="*/ 3810000 h 5878286"/>
              <a:gd name="connsiteX177" fmla="*/ 4811485 w 5257800"/>
              <a:gd name="connsiteY177" fmla="*/ 3766457 h 5878286"/>
              <a:gd name="connsiteX178" fmla="*/ 4789714 w 5257800"/>
              <a:gd name="connsiteY178" fmla="*/ 3712029 h 5878286"/>
              <a:gd name="connsiteX179" fmla="*/ 4746171 w 5257800"/>
              <a:gd name="connsiteY179" fmla="*/ 3570514 h 5878286"/>
              <a:gd name="connsiteX180" fmla="*/ 4767943 w 5257800"/>
              <a:gd name="connsiteY180" fmla="*/ 3461657 h 5878286"/>
              <a:gd name="connsiteX181" fmla="*/ 4724400 w 5257800"/>
              <a:gd name="connsiteY181" fmla="*/ 3374572 h 5878286"/>
              <a:gd name="connsiteX182" fmla="*/ 4659085 w 5257800"/>
              <a:gd name="connsiteY182" fmla="*/ 3341914 h 5878286"/>
              <a:gd name="connsiteX183" fmla="*/ 4615543 w 5257800"/>
              <a:gd name="connsiteY183" fmla="*/ 3309257 h 5878286"/>
              <a:gd name="connsiteX184" fmla="*/ 4582885 w 5257800"/>
              <a:gd name="connsiteY184" fmla="*/ 3287486 h 5878286"/>
              <a:gd name="connsiteX185" fmla="*/ 4495800 w 5257800"/>
              <a:gd name="connsiteY185" fmla="*/ 3156857 h 5878286"/>
              <a:gd name="connsiteX186" fmla="*/ 4474028 w 5257800"/>
              <a:gd name="connsiteY186" fmla="*/ 3124200 h 5878286"/>
              <a:gd name="connsiteX187" fmla="*/ 4430485 w 5257800"/>
              <a:gd name="connsiteY187" fmla="*/ 3080657 h 5878286"/>
              <a:gd name="connsiteX188" fmla="*/ 4419600 w 5257800"/>
              <a:gd name="connsiteY188" fmla="*/ 3048000 h 5878286"/>
              <a:gd name="connsiteX189" fmla="*/ 4376057 w 5257800"/>
              <a:gd name="connsiteY189" fmla="*/ 3026229 h 5878286"/>
              <a:gd name="connsiteX190" fmla="*/ 4310743 w 5257800"/>
              <a:gd name="connsiteY190" fmla="*/ 2982686 h 5878286"/>
              <a:gd name="connsiteX191" fmla="*/ 4212771 w 5257800"/>
              <a:gd name="connsiteY191" fmla="*/ 2895600 h 5878286"/>
              <a:gd name="connsiteX192" fmla="*/ 4169228 w 5257800"/>
              <a:gd name="connsiteY192" fmla="*/ 2830286 h 5878286"/>
              <a:gd name="connsiteX193" fmla="*/ 4136571 w 5257800"/>
              <a:gd name="connsiteY193" fmla="*/ 2743200 h 5878286"/>
              <a:gd name="connsiteX194" fmla="*/ 4103914 w 5257800"/>
              <a:gd name="connsiteY194" fmla="*/ 2558143 h 5878286"/>
              <a:gd name="connsiteX195" fmla="*/ 4093028 w 5257800"/>
              <a:gd name="connsiteY195" fmla="*/ 2525486 h 5878286"/>
              <a:gd name="connsiteX196" fmla="*/ 4016828 w 5257800"/>
              <a:gd name="connsiteY196" fmla="*/ 2481943 h 5878286"/>
              <a:gd name="connsiteX197" fmla="*/ 3875314 w 5257800"/>
              <a:gd name="connsiteY197" fmla="*/ 2503714 h 5878286"/>
              <a:gd name="connsiteX198" fmla="*/ 3777343 w 5257800"/>
              <a:gd name="connsiteY198" fmla="*/ 2547257 h 5878286"/>
              <a:gd name="connsiteX199" fmla="*/ 3744685 w 5257800"/>
              <a:gd name="connsiteY199" fmla="*/ 2569029 h 5878286"/>
              <a:gd name="connsiteX200" fmla="*/ 3712028 w 5257800"/>
              <a:gd name="connsiteY200" fmla="*/ 2579914 h 5878286"/>
              <a:gd name="connsiteX201" fmla="*/ 3668485 w 5257800"/>
              <a:gd name="connsiteY201" fmla="*/ 2558143 h 5878286"/>
              <a:gd name="connsiteX202" fmla="*/ 3614057 w 5257800"/>
              <a:gd name="connsiteY202" fmla="*/ 2438400 h 5878286"/>
              <a:gd name="connsiteX203" fmla="*/ 3679371 w 5257800"/>
              <a:gd name="connsiteY203" fmla="*/ 2296886 h 5878286"/>
              <a:gd name="connsiteX204" fmla="*/ 3722914 w 5257800"/>
              <a:gd name="connsiteY204" fmla="*/ 2242457 h 5878286"/>
              <a:gd name="connsiteX205" fmla="*/ 3755571 w 5257800"/>
              <a:gd name="connsiteY205" fmla="*/ 2231572 h 5878286"/>
              <a:gd name="connsiteX206" fmla="*/ 3810000 w 5257800"/>
              <a:gd name="connsiteY206" fmla="*/ 2209800 h 5878286"/>
              <a:gd name="connsiteX207" fmla="*/ 3842657 w 5257800"/>
              <a:gd name="connsiteY207" fmla="*/ 2198914 h 5878286"/>
              <a:gd name="connsiteX208" fmla="*/ 3940628 w 5257800"/>
              <a:gd name="connsiteY208" fmla="*/ 2155372 h 5878286"/>
              <a:gd name="connsiteX209" fmla="*/ 3973285 w 5257800"/>
              <a:gd name="connsiteY209" fmla="*/ 2133600 h 5878286"/>
              <a:gd name="connsiteX210" fmla="*/ 4005943 w 5257800"/>
              <a:gd name="connsiteY210" fmla="*/ 2068286 h 5878286"/>
              <a:gd name="connsiteX211" fmla="*/ 3973285 w 5257800"/>
              <a:gd name="connsiteY211" fmla="*/ 1959429 h 5878286"/>
              <a:gd name="connsiteX212" fmla="*/ 3907971 w 5257800"/>
              <a:gd name="connsiteY212" fmla="*/ 1937657 h 5878286"/>
              <a:gd name="connsiteX213" fmla="*/ 3788228 w 5257800"/>
              <a:gd name="connsiteY213" fmla="*/ 1926772 h 5878286"/>
              <a:gd name="connsiteX214" fmla="*/ 3744685 w 5257800"/>
              <a:gd name="connsiteY214" fmla="*/ 1915886 h 5878286"/>
              <a:gd name="connsiteX215" fmla="*/ 3712028 w 5257800"/>
              <a:gd name="connsiteY215" fmla="*/ 1905000 h 5878286"/>
              <a:gd name="connsiteX216" fmla="*/ 3624943 w 5257800"/>
              <a:gd name="connsiteY216" fmla="*/ 1894114 h 5878286"/>
              <a:gd name="connsiteX217" fmla="*/ 3592285 w 5257800"/>
              <a:gd name="connsiteY217" fmla="*/ 1872343 h 5878286"/>
              <a:gd name="connsiteX218" fmla="*/ 3548743 w 5257800"/>
              <a:gd name="connsiteY218" fmla="*/ 1774372 h 5878286"/>
              <a:gd name="connsiteX219" fmla="*/ 3570514 w 5257800"/>
              <a:gd name="connsiteY219" fmla="*/ 1643743 h 5878286"/>
              <a:gd name="connsiteX220" fmla="*/ 3614057 w 5257800"/>
              <a:gd name="connsiteY220" fmla="*/ 1611086 h 5878286"/>
              <a:gd name="connsiteX221" fmla="*/ 3657600 w 5257800"/>
              <a:gd name="connsiteY221" fmla="*/ 1567543 h 5878286"/>
              <a:gd name="connsiteX222" fmla="*/ 3831771 w 5257800"/>
              <a:gd name="connsiteY222" fmla="*/ 1665514 h 5878286"/>
              <a:gd name="connsiteX223" fmla="*/ 3886200 w 5257800"/>
              <a:gd name="connsiteY223" fmla="*/ 1709057 h 5878286"/>
              <a:gd name="connsiteX224" fmla="*/ 3929743 w 5257800"/>
              <a:gd name="connsiteY224" fmla="*/ 1752600 h 5878286"/>
              <a:gd name="connsiteX225" fmla="*/ 3951514 w 5257800"/>
              <a:gd name="connsiteY225" fmla="*/ 1774372 h 5878286"/>
              <a:gd name="connsiteX226" fmla="*/ 4049485 w 5257800"/>
              <a:gd name="connsiteY226" fmla="*/ 1796143 h 5878286"/>
              <a:gd name="connsiteX227" fmla="*/ 4158343 w 5257800"/>
              <a:gd name="connsiteY227" fmla="*/ 1752600 h 5878286"/>
              <a:gd name="connsiteX228" fmla="*/ 4180114 w 5257800"/>
              <a:gd name="connsiteY228" fmla="*/ 1709057 h 5878286"/>
              <a:gd name="connsiteX229" fmla="*/ 4332514 w 5257800"/>
              <a:gd name="connsiteY229" fmla="*/ 1621972 h 5878286"/>
              <a:gd name="connsiteX230" fmla="*/ 4408714 w 5257800"/>
              <a:gd name="connsiteY230" fmla="*/ 1578429 h 5878286"/>
              <a:gd name="connsiteX231" fmla="*/ 4430485 w 5257800"/>
              <a:gd name="connsiteY231" fmla="*/ 1426029 h 5878286"/>
              <a:gd name="connsiteX232" fmla="*/ 4376057 w 5257800"/>
              <a:gd name="connsiteY232" fmla="*/ 1132114 h 5878286"/>
              <a:gd name="connsiteX233" fmla="*/ 4343400 w 5257800"/>
              <a:gd name="connsiteY233" fmla="*/ 1110343 h 5878286"/>
              <a:gd name="connsiteX234" fmla="*/ 4299857 w 5257800"/>
              <a:gd name="connsiteY234" fmla="*/ 1088572 h 5878286"/>
              <a:gd name="connsiteX235" fmla="*/ 4245428 w 5257800"/>
              <a:gd name="connsiteY235" fmla="*/ 1066800 h 5878286"/>
              <a:gd name="connsiteX236" fmla="*/ 4103914 w 5257800"/>
              <a:gd name="connsiteY236" fmla="*/ 1055914 h 5878286"/>
              <a:gd name="connsiteX237" fmla="*/ 3733800 w 5257800"/>
              <a:gd name="connsiteY237" fmla="*/ 1088572 h 5878286"/>
              <a:gd name="connsiteX238" fmla="*/ 3701143 w 5257800"/>
              <a:gd name="connsiteY238" fmla="*/ 1110343 h 5878286"/>
              <a:gd name="connsiteX239" fmla="*/ 3657600 w 5257800"/>
              <a:gd name="connsiteY239" fmla="*/ 1143000 h 5878286"/>
              <a:gd name="connsiteX240" fmla="*/ 3592285 w 5257800"/>
              <a:gd name="connsiteY240" fmla="*/ 1240972 h 5878286"/>
              <a:gd name="connsiteX241" fmla="*/ 3559628 w 5257800"/>
              <a:gd name="connsiteY241" fmla="*/ 1284514 h 5878286"/>
              <a:gd name="connsiteX242" fmla="*/ 3537857 w 5257800"/>
              <a:gd name="connsiteY242" fmla="*/ 1317172 h 5878286"/>
              <a:gd name="connsiteX243" fmla="*/ 3505200 w 5257800"/>
              <a:gd name="connsiteY243" fmla="*/ 1360714 h 5878286"/>
              <a:gd name="connsiteX244" fmla="*/ 3483428 w 5257800"/>
              <a:gd name="connsiteY244" fmla="*/ 1415143 h 5878286"/>
              <a:gd name="connsiteX245" fmla="*/ 3418114 w 5257800"/>
              <a:gd name="connsiteY245" fmla="*/ 1513114 h 5878286"/>
              <a:gd name="connsiteX246" fmla="*/ 3374571 w 5257800"/>
              <a:gd name="connsiteY246" fmla="*/ 1556657 h 5878286"/>
              <a:gd name="connsiteX247" fmla="*/ 3276600 w 5257800"/>
              <a:gd name="connsiteY247" fmla="*/ 1654629 h 5878286"/>
              <a:gd name="connsiteX248" fmla="*/ 3189514 w 5257800"/>
              <a:gd name="connsiteY248" fmla="*/ 1611086 h 5878286"/>
              <a:gd name="connsiteX249" fmla="*/ 3135085 w 5257800"/>
              <a:gd name="connsiteY249" fmla="*/ 1513114 h 5878286"/>
              <a:gd name="connsiteX250" fmla="*/ 3102428 w 5257800"/>
              <a:gd name="connsiteY250" fmla="*/ 1469572 h 5878286"/>
              <a:gd name="connsiteX251" fmla="*/ 3080657 w 5257800"/>
              <a:gd name="connsiteY251" fmla="*/ 1426029 h 5878286"/>
              <a:gd name="connsiteX252" fmla="*/ 3026228 w 5257800"/>
              <a:gd name="connsiteY252" fmla="*/ 1328057 h 5878286"/>
              <a:gd name="connsiteX253" fmla="*/ 2960914 w 5257800"/>
              <a:gd name="connsiteY253" fmla="*/ 1175657 h 5878286"/>
              <a:gd name="connsiteX254" fmla="*/ 2884714 w 5257800"/>
              <a:gd name="connsiteY254" fmla="*/ 1055914 h 5878286"/>
              <a:gd name="connsiteX255" fmla="*/ 2852057 w 5257800"/>
              <a:gd name="connsiteY255" fmla="*/ 1001486 h 5878286"/>
              <a:gd name="connsiteX256" fmla="*/ 2830285 w 5257800"/>
              <a:gd name="connsiteY256" fmla="*/ 968829 h 5878286"/>
              <a:gd name="connsiteX257" fmla="*/ 2797628 w 5257800"/>
              <a:gd name="connsiteY257" fmla="*/ 914400 h 5878286"/>
              <a:gd name="connsiteX258" fmla="*/ 2667000 w 5257800"/>
              <a:gd name="connsiteY258" fmla="*/ 794657 h 5878286"/>
              <a:gd name="connsiteX259" fmla="*/ 2579914 w 5257800"/>
              <a:gd name="connsiteY259" fmla="*/ 740229 h 5878286"/>
              <a:gd name="connsiteX260" fmla="*/ 2525485 w 5257800"/>
              <a:gd name="connsiteY260" fmla="*/ 685800 h 5878286"/>
              <a:gd name="connsiteX261" fmla="*/ 2481943 w 5257800"/>
              <a:gd name="connsiteY261" fmla="*/ 664029 h 5878286"/>
              <a:gd name="connsiteX262" fmla="*/ 2449285 w 5257800"/>
              <a:gd name="connsiteY262" fmla="*/ 631372 h 5878286"/>
              <a:gd name="connsiteX263" fmla="*/ 2383971 w 5257800"/>
              <a:gd name="connsiteY263" fmla="*/ 587829 h 5878286"/>
              <a:gd name="connsiteX264" fmla="*/ 2231571 w 5257800"/>
              <a:gd name="connsiteY264" fmla="*/ 478972 h 5878286"/>
              <a:gd name="connsiteX265" fmla="*/ 2198914 w 5257800"/>
              <a:gd name="connsiteY265" fmla="*/ 468086 h 5878286"/>
              <a:gd name="connsiteX266" fmla="*/ 2122714 w 5257800"/>
              <a:gd name="connsiteY266" fmla="*/ 402772 h 5878286"/>
              <a:gd name="connsiteX267" fmla="*/ 2090057 w 5257800"/>
              <a:gd name="connsiteY267" fmla="*/ 391886 h 5878286"/>
              <a:gd name="connsiteX268" fmla="*/ 2057400 w 5257800"/>
              <a:gd name="connsiteY268" fmla="*/ 370114 h 5878286"/>
              <a:gd name="connsiteX269" fmla="*/ 1992085 w 5257800"/>
              <a:gd name="connsiteY269" fmla="*/ 337457 h 5878286"/>
              <a:gd name="connsiteX270" fmla="*/ 1807028 w 5257800"/>
              <a:gd name="connsiteY270" fmla="*/ 206829 h 5878286"/>
              <a:gd name="connsiteX271" fmla="*/ 1709057 w 5257800"/>
              <a:gd name="connsiteY271" fmla="*/ 130629 h 5878286"/>
              <a:gd name="connsiteX272" fmla="*/ 1676400 w 5257800"/>
              <a:gd name="connsiteY272" fmla="*/ 108857 h 5878286"/>
              <a:gd name="connsiteX273" fmla="*/ 1643743 w 5257800"/>
              <a:gd name="connsiteY273" fmla="*/ 97972 h 5878286"/>
              <a:gd name="connsiteX274" fmla="*/ 1534885 w 5257800"/>
              <a:gd name="connsiteY274" fmla="*/ 54429 h 5878286"/>
              <a:gd name="connsiteX275" fmla="*/ 1491343 w 5257800"/>
              <a:gd name="connsiteY275" fmla="*/ 32657 h 5878286"/>
              <a:gd name="connsiteX276" fmla="*/ 1306285 w 5257800"/>
              <a:gd name="connsiteY276" fmla="*/ 10886 h 5878286"/>
              <a:gd name="connsiteX277" fmla="*/ 1034143 w 5257800"/>
              <a:gd name="connsiteY277" fmla="*/ 0 h 5878286"/>
              <a:gd name="connsiteX278" fmla="*/ 609600 w 5257800"/>
              <a:gd name="connsiteY278" fmla="*/ 32657 h 5878286"/>
              <a:gd name="connsiteX279" fmla="*/ 555171 w 5257800"/>
              <a:gd name="connsiteY279" fmla="*/ 108857 h 5878286"/>
              <a:gd name="connsiteX280" fmla="*/ 489857 w 5257800"/>
              <a:gd name="connsiteY280" fmla="*/ 152400 h 5878286"/>
              <a:gd name="connsiteX281" fmla="*/ 468085 w 5257800"/>
              <a:gd name="connsiteY281" fmla="*/ 174172 h 5878286"/>
              <a:gd name="connsiteX282" fmla="*/ 435428 w 5257800"/>
              <a:gd name="connsiteY282" fmla="*/ 185057 h 5878286"/>
              <a:gd name="connsiteX283" fmla="*/ 370114 w 5257800"/>
              <a:gd name="connsiteY283" fmla="*/ 185057 h 5878286"/>
              <a:gd name="connsiteX284" fmla="*/ 446314 w 5257800"/>
              <a:gd name="connsiteY284" fmla="*/ 195943 h 587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</a:cxnLst>
            <a:rect l="l" t="t" r="r" b="b"/>
            <a:pathLst>
              <a:path w="5257800" h="5878286">
                <a:moveTo>
                  <a:pt x="446314" y="195943"/>
                </a:moveTo>
                <a:lnTo>
                  <a:pt x="446314" y="195943"/>
                </a:lnTo>
                <a:cubicBezTo>
                  <a:pt x="417285" y="210457"/>
                  <a:pt x="388774" y="226056"/>
                  <a:pt x="359228" y="239486"/>
                </a:cubicBezTo>
                <a:cubicBezTo>
                  <a:pt x="340136" y="248164"/>
                  <a:pt x="301510" y="256637"/>
                  <a:pt x="283028" y="261257"/>
                </a:cubicBezTo>
                <a:lnTo>
                  <a:pt x="239485" y="304800"/>
                </a:lnTo>
                <a:cubicBezTo>
                  <a:pt x="219236" y="325049"/>
                  <a:pt x="209674" y="331767"/>
                  <a:pt x="195943" y="359229"/>
                </a:cubicBezTo>
                <a:cubicBezTo>
                  <a:pt x="190811" y="369492"/>
                  <a:pt x="190961" y="382047"/>
                  <a:pt x="185057" y="391886"/>
                </a:cubicBezTo>
                <a:cubicBezTo>
                  <a:pt x="146283" y="456507"/>
                  <a:pt x="178858" y="362287"/>
                  <a:pt x="141514" y="446314"/>
                </a:cubicBezTo>
                <a:cubicBezTo>
                  <a:pt x="132194" y="467285"/>
                  <a:pt x="132473" y="492534"/>
                  <a:pt x="119743" y="511629"/>
                </a:cubicBezTo>
                <a:cubicBezTo>
                  <a:pt x="112486" y="522515"/>
                  <a:pt x="103822" y="532584"/>
                  <a:pt x="97971" y="544286"/>
                </a:cubicBezTo>
                <a:cubicBezTo>
                  <a:pt x="59595" y="621036"/>
                  <a:pt x="96736" y="578178"/>
                  <a:pt x="54428" y="620486"/>
                </a:cubicBezTo>
                <a:cubicBezTo>
                  <a:pt x="23180" y="745486"/>
                  <a:pt x="66874" y="591448"/>
                  <a:pt x="21771" y="696686"/>
                </a:cubicBezTo>
                <a:cubicBezTo>
                  <a:pt x="15877" y="710437"/>
                  <a:pt x="14995" y="725844"/>
                  <a:pt x="10885" y="740229"/>
                </a:cubicBezTo>
                <a:cubicBezTo>
                  <a:pt x="7733" y="751262"/>
                  <a:pt x="3628" y="762000"/>
                  <a:pt x="0" y="772886"/>
                </a:cubicBezTo>
                <a:cubicBezTo>
                  <a:pt x="24307" y="991655"/>
                  <a:pt x="988" y="906479"/>
                  <a:pt x="43543" y="1034143"/>
                </a:cubicBezTo>
                <a:cubicBezTo>
                  <a:pt x="57675" y="1076538"/>
                  <a:pt x="46313" y="1058685"/>
                  <a:pt x="76200" y="1088572"/>
                </a:cubicBezTo>
                <a:cubicBezTo>
                  <a:pt x="103046" y="1195959"/>
                  <a:pt x="67264" y="1084566"/>
                  <a:pt x="108857" y="1153886"/>
                </a:cubicBezTo>
                <a:cubicBezTo>
                  <a:pt x="114761" y="1163725"/>
                  <a:pt x="116591" y="1175510"/>
                  <a:pt x="119743" y="1186543"/>
                </a:cubicBezTo>
                <a:cubicBezTo>
                  <a:pt x="124395" y="1202827"/>
                  <a:pt x="132811" y="1245338"/>
                  <a:pt x="141514" y="1262743"/>
                </a:cubicBezTo>
                <a:cubicBezTo>
                  <a:pt x="147365" y="1274445"/>
                  <a:pt x="157434" y="1283698"/>
                  <a:pt x="163285" y="1295400"/>
                </a:cubicBezTo>
                <a:cubicBezTo>
                  <a:pt x="168417" y="1305663"/>
                  <a:pt x="169039" y="1317794"/>
                  <a:pt x="174171" y="1328057"/>
                </a:cubicBezTo>
                <a:cubicBezTo>
                  <a:pt x="180022" y="1339759"/>
                  <a:pt x="189452" y="1349355"/>
                  <a:pt x="195943" y="1360714"/>
                </a:cubicBezTo>
                <a:cubicBezTo>
                  <a:pt x="203994" y="1374803"/>
                  <a:pt x="208713" y="1390755"/>
                  <a:pt x="217714" y="1404257"/>
                </a:cubicBezTo>
                <a:cubicBezTo>
                  <a:pt x="223407" y="1412797"/>
                  <a:pt x="233327" y="1417818"/>
                  <a:pt x="239485" y="1426029"/>
                </a:cubicBezTo>
                <a:cubicBezTo>
                  <a:pt x="255184" y="1446962"/>
                  <a:pt x="261257" y="1476829"/>
                  <a:pt x="283028" y="1491343"/>
                </a:cubicBezTo>
                <a:cubicBezTo>
                  <a:pt x="396001" y="1566657"/>
                  <a:pt x="221109" y="1452015"/>
                  <a:pt x="359228" y="1534886"/>
                </a:cubicBezTo>
                <a:cubicBezTo>
                  <a:pt x="381665" y="1548348"/>
                  <a:pt x="406041" y="1559927"/>
                  <a:pt x="424543" y="1578429"/>
                </a:cubicBezTo>
                <a:cubicBezTo>
                  <a:pt x="441966" y="1595852"/>
                  <a:pt x="488519" y="1650945"/>
                  <a:pt x="522514" y="1665514"/>
                </a:cubicBezTo>
                <a:cubicBezTo>
                  <a:pt x="536265" y="1671407"/>
                  <a:pt x="551727" y="1672101"/>
                  <a:pt x="566057" y="1676400"/>
                </a:cubicBezTo>
                <a:cubicBezTo>
                  <a:pt x="588038" y="1682995"/>
                  <a:pt x="631371" y="1698172"/>
                  <a:pt x="631371" y="1698172"/>
                </a:cubicBezTo>
                <a:cubicBezTo>
                  <a:pt x="638628" y="1719943"/>
                  <a:pt x="649370" y="1740849"/>
                  <a:pt x="653143" y="1763486"/>
                </a:cubicBezTo>
                <a:cubicBezTo>
                  <a:pt x="666487" y="1843558"/>
                  <a:pt x="658675" y="1807387"/>
                  <a:pt x="674914" y="1872343"/>
                </a:cubicBezTo>
                <a:cubicBezTo>
                  <a:pt x="678543" y="1908629"/>
                  <a:pt x="684475" y="1944757"/>
                  <a:pt x="685800" y="1981200"/>
                </a:cubicBezTo>
                <a:cubicBezTo>
                  <a:pt x="691735" y="2144418"/>
                  <a:pt x="681345" y="2308453"/>
                  <a:pt x="696685" y="2471057"/>
                </a:cubicBezTo>
                <a:cubicBezTo>
                  <a:pt x="699733" y="2503369"/>
                  <a:pt x="722225" y="2531139"/>
                  <a:pt x="740228" y="2558143"/>
                </a:cubicBezTo>
                <a:cubicBezTo>
                  <a:pt x="747485" y="2569029"/>
                  <a:pt x="753385" y="2580954"/>
                  <a:pt x="762000" y="2590800"/>
                </a:cubicBezTo>
                <a:cubicBezTo>
                  <a:pt x="806578" y="2641746"/>
                  <a:pt x="804819" y="2637490"/>
                  <a:pt x="849085" y="2667000"/>
                </a:cubicBezTo>
                <a:cubicBezTo>
                  <a:pt x="899885" y="2743200"/>
                  <a:pt x="870857" y="2717799"/>
                  <a:pt x="925285" y="2754086"/>
                </a:cubicBezTo>
                <a:cubicBezTo>
                  <a:pt x="974521" y="2827940"/>
                  <a:pt x="950326" y="2800898"/>
                  <a:pt x="990600" y="2841172"/>
                </a:cubicBezTo>
                <a:cubicBezTo>
                  <a:pt x="997857" y="2859315"/>
                  <a:pt x="1001165" y="2879592"/>
                  <a:pt x="1012371" y="2895600"/>
                </a:cubicBezTo>
                <a:cubicBezTo>
                  <a:pt x="1080117" y="2992380"/>
                  <a:pt x="1047198" y="2913007"/>
                  <a:pt x="1099457" y="2982686"/>
                </a:cubicBezTo>
                <a:cubicBezTo>
                  <a:pt x="1164771" y="3069772"/>
                  <a:pt x="1095828" y="2986315"/>
                  <a:pt x="1175657" y="3058886"/>
                </a:cubicBezTo>
                <a:cubicBezTo>
                  <a:pt x="1202236" y="3083049"/>
                  <a:pt x="1221969" y="3115161"/>
                  <a:pt x="1251857" y="3135086"/>
                </a:cubicBezTo>
                <a:cubicBezTo>
                  <a:pt x="1262743" y="3142343"/>
                  <a:pt x="1274048" y="3149007"/>
                  <a:pt x="1284514" y="3156857"/>
                </a:cubicBezTo>
                <a:cubicBezTo>
                  <a:pt x="1303102" y="3170798"/>
                  <a:pt x="1321751" y="3184771"/>
                  <a:pt x="1338943" y="3200400"/>
                </a:cubicBezTo>
                <a:cubicBezTo>
                  <a:pt x="1423965" y="3277693"/>
                  <a:pt x="1370727" y="3254537"/>
                  <a:pt x="1436914" y="3276600"/>
                </a:cubicBezTo>
                <a:cubicBezTo>
                  <a:pt x="1533251" y="3372937"/>
                  <a:pt x="1489842" y="3340914"/>
                  <a:pt x="1556657" y="3385457"/>
                </a:cubicBezTo>
                <a:cubicBezTo>
                  <a:pt x="1596569" y="3445325"/>
                  <a:pt x="1556659" y="3394531"/>
                  <a:pt x="1611085" y="3439886"/>
                </a:cubicBezTo>
                <a:cubicBezTo>
                  <a:pt x="1657207" y="3478321"/>
                  <a:pt x="1674026" y="3526180"/>
                  <a:pt x="1741714" y="3548743"/>
                </a:cubicBezTo>
                <a:cubicBezTo>
                  <a:pt x="1788564" y="3564360"/>
                  <a:pt x="1763239" y="3556846"/>
                  <a:pt x="1817914" y="3570514"/>
                </a:cubicBezTo>
                <a:cubicBezTo>
                  <a:pt x="1957954" y="3530503"/>
                  <a:pt x="1834913" y="3560158"/>
                  <a:pt x="2035628" y="3537857"/>
                </a:cubicBezTo>
                <a:cubicBezTo>
                  <a:pt x="2054017" y="3535814"/>
                  <a:pt x="2071619" y="3528508"/>
                  <a:pt x="2090057" y="3526972"/>
                </a:cubicBezTo>
                <a:cubicBezTo>
                  <a:pt x="2158857" y="3521239"/>
                  <a:pt x="2227942" y="3519715"/>
                  <a:pt x="2296885" y="3516086"/>
                </a:cubicBezTo>
                <a:cubicBezTo>
                  <a:pt x="2307024" y="3485669"/>
                  <a:pt x="2311138" y="3461853"/>
                  <a:pt x="2340428" y="3439886"/>
                </a:cubicBezTo>
                <a:cubicBezTo>
                  <a:pt x="2356060" y="3428162"/>
                  <a:pt x="2376714" y="3425371"/>
                  <a:pt x="2394857" y="3418114"/>
                </a:cubicBezTo>
                <a:cubicBezTo>
                  <a:pt x="2443532" y="3320766"/>
                  <a:pt x="2407611" y="3341292"/>
                  <a:pt x="2471057" y="3320143"/>
                </a:cubicBezTo>
                <a:cubicBezTo>
                  <a:pt x="2481943" y="3331029"/>
                  <a:pt x="2495175" y="3339991"/>
                  <a:pt x="2503714" y="3352800"/>
                </a:cubicBezTo>
                <a:cubicBezTo>
                  <a:pt x="2510079" y="3362347"/>
                  <a:pt x="2509940" y="3374971"/>
                  <a:pt x="2514600" y="3385457"/>
                </a:cubicBezTo>
                <a:cubicBezTo>
                  <a:pt x="2524486" y="3407700"/>
                  <a:pt x="2539070" y="3427849"/>
                  <a:pt x="2547257" y="3450772"/>
                </a:cubicBezTo>
                <a:cubicBezTo>
                  <a:pt x="2557321" y="3478951"/>
                  <a:pt x="2559566" y="3509471"/>
                  <a:pt x="2569028" y="3537857"/>
                </a:cubicBezTo>
                <a:cubicBezTo>
                  <a:pt x="2572657" y="3548743"/>
                  <a:pt x="2577131" y="3559382"/>
                  <a:pt x="2579914" y="3570514"/>
                </a:cubicBezTo>
                <a:cubicBezTo>
                  <a:pt x="2584402" y="3588464"/>
                  <a:pt x="2584303" y="3607619"/>
                  <a:pt x="2590800" y="3624943"/>
                </a:cubicBezTo>
                <a:cubicBezTo>
                  <a:pt x="2595394" y="3637193"/>
                  <a:pt x="2606720" y="3645898"/>
                  <a:pt x="2612571" y="3657600"/>
                </a:cubicBezTo>
                <a:cubicBezTo>
                  <a:pt x="2617703" y="3667863"/>
                  <a:pt x="2618937" y="3679710"/>
                  <a:pt x="2623457" y="3690257"/>
                </a:cubicBezTo>
                <a:cubicBezTo>
                  <a:pt x="2629849" y="3705172"/>
                  <a:pt x="2638637" y="3718971"/>
                  <a:pt x="2645228" y="3733800"/>
                </a:cubicBezTo>
                <a:cubicBezTo>
                  <a:pt x="2653164" y="3751656"/>
                  <a:pt x="2656643" y="3771659"/>
                  <a:pt x="2667000" y="3788229"/>
                </a:cubicBezTo>
                <a:cubicBezTo>
                  <a:pt x="2675159" y="3801284"/>
                  <a:pt x="2688771" y="3810000"/>
                  <a:pt x="2699657" y="3820886"/>
                </a:cubicBezTo>
                <a:cubicBezTo>
                  <a:pt x="2706914" y="3835400"/>
                  <a:pt x="2715730" y="3849235"/>
                  <a:pt x="2721428" y="3864429"/>
                </a:cubicBezTo>
                <a:cubicBezTo>
                  <a:pt x="2726681" y="3878437"/>
                  <a:pt x="2725623" y="3894590"/>
                  <a:pt x="2732314" y="3907972"/>
                </a:cubicBezTo>
                <a:cubicBezTo>
                  <a:pt x="2740428" y="3924199"/>
                  <a:pt x="2754085" y="3937000"/>
                  <a:pt x="2764971" y="3951514"/>
                </a:cubicBezTo>
                <a:cubicBezTo>
                  <a:pt x="2768600" y="3962400"/>
                  <a:pt x="2770725" y="3973909"/>
                  <a:pt x="2775857" y="3984172"/>
                </a:cubicBezTo>
                <a:cubicBezTo>
                  <a:pt x="2781708" y="3995874"/>
                  <a:pt x="2800801" y="4004137"/>
                  <a:pt x="2797628" y="4016829"/>
                </a:cubicBezTo>
                <a:cubicBezTo>
                  <a:pt x="2794845" y="4027961"/>
                  <a:pt x="2775857" y="4024086"/>
                  <a:pt x="2764971" y="4027714"/>
                </a:cubicBezTo>
                <a:cubicBezTo>
                  <a:pt x="2717800" y="4020457"/>
                  <a:pt x="2670340" y="4014873"/>
                  <a:pt x="2623457" y="4005943"/>
                </a:cubicBezTo>
                <a:cubicBezTo>
                  <a:pt x="2594063" y="4000344"/>
                  <a:pt x="2536371" y="3984172"/>
                  <a:pt x="2536371" y="3984172"/>
                </a:cubicBezTo>
                <a:cubicBezTo>
                  <a:pt x="2521857" y="3962400"/>
                  <a:pt x="2501102" y="3943681"/>
                  <a:pt x="2492828" y="3918857"/>
                </a:cubicBezTo>
                <a:cubicBezTo>
                  <a:pt x="2489200" y="3907971"/>
                  <a:pt x="2487075" y="3896463"/>
                  <a:pt x="2481943" y="3886200"/>
                </a:cubicBezTo>
                <a:cubicBezTo>
                  <a:pt x="2476092" y="3874498"/>
                  <a:pt x="2466022" y="3865245"/>
                  <a:pt x="2460171" y="3853543"/>
                </a:cubicBezTo>
                <a:cubicBezTo>
                  <a:pt x="2446617" y="3826435"/>
                  <a:pt x="2447567" y="3790521"/>
                  <a:pt x="2427514" y="3766457"/>
                </a:cubicBezTo>
                <a:cubicBezTo>
                  <a:pt x="2420168" y="3757642"/>
                  <a:pt x="2405743" y="3759200"/>
                  <a:pt x="2394857" y="3755572"/>
                </a:cubicBezTo>
                <a:cubicBezTo>
                  <a:pt x="2333171" y="3762829"/>
                  <a:pt x="2269923" y="3761755"/>
                  <a:pt x="2209800" y="3777343"/>
                </a:cubicBezTo>
                <a:cubicBezTo>
                  <a:pt x="2119402" y="3800780"/>
                  <a:pt x="2124972" y="3821151"/>
                  <a:pt x="2068285" y="3853543"/>
                </a:cubicBezTo>
                <a:cubicBezTo>
                  <a:pt x="2024010" y="3878843"/>
                  <a:pt x="2028824" y="3874294"/>
                  <a:pt x="1981200" y="3886200"/>
                </a:cubicBezTo>
                <a:cubicBezTo>
                  <a:pt x="1928627" y="3938773"/>
                  <a:pt x="1992591" y="3871962"/>
                  <a:pt x="1937657" y="3940629"/>
                </a:cubicBezTo>
                <a:cubicBezTo>
                  <a:pt x="1931246" y="3948643"/>
                  <a:pt x="1923142" y="3955143"/>
                  <a:pt x="1915885" y="3962400"/>
                </a:cubicBezTo>
                <a:cubicBezTo>
                  <a:pt x="1888524" y="4044487"/>
                  <a:pt x="1925434" y="3943302"/>
                  <a:pt x="1883228" y="4027714"/>
                </a:cubicBezTo>
                <a:cubicBezTo>
                  <a:pt x="1851533" y="4091105"/>
                  <a:pt x="1898714" y="4027868"/>
                  <a:pt x="1861457" y="4114800"/>
                </a:cubicBezTo>
                <a:cubicBezTo>
                  <a:pt x="1857414" y="4124234"/>
                  <a:pt x="1846364" y="4128779"/>
                  <a:pt x="1839685" y="4136572"/>
                </a:cubicBezTo>
                <a:cubicBezTo>
                  <a:pt x="1824565" y="4154212"/>
                  <a:pt x="1811686" y="4173730"/>
                  <a:pt x="1796143" y="4191000"/>
                </a:cubicBezTo>
                <a:cubicBezTo>
                  <a:pt x="1778979" y="4210072"/>
                  <a:pt x="1755946" y="4224080"/>
                  <a:pt x="1741714" y="4245429"/>
                </a:cubicBezTo>
                <a:cubicBezTo>
                  <a:pt x="1688673" y="4324992"/>
                  <a:pt x="1753416" y="4224951"/>
                  <a:pt x="1698171" y="4321629"/>
                </a:cubicBezTo>
                <a:cubicBezTo>
                  <a:pt x="1691680" y="4332988"/>
                  <a:pt x="1683657" y="4343400"/>
                  <a:pt x="1676400" y="4354286"/>
                </a:cubicBezTo>
                <a:cubicBezTo>
                  <a:pt x="1683657" y="4415972"/>
                  <a:pt x="1689779" y="4477801"/>
                  <a:pt x="1698171" y="4539343"/>
                </a:cubicBezTo>
                <a:cubicBezTo>
                  <a:pt x="1700671" y="4557676"/>
                  <a:pt x="1703206" y="4576219"/>
                  <a:pt x="1709057" y="4593772"/>
                </a:cubicBezTo>
                <a:cubicBezTo>
                  <a:pt x="1714188" y="4609166"/>
                  <a:pt x="1725130" y="4622120"/>
                  <a:pt x="1730828" y="4637314"/>
                </a:cubicBezTo>
                <a:cubicBezTo>
                  <a:pt x="1761941" y="4720281"/>
                  <a:pt x="1711720" y="4641753"/>
                  <a:pt x="1774371" y="4746172"/>
                </a:cubicBezTo>
                <a:cubicBezTo>
                  <a:pt x="1783705" y="4761729"/>
                  <a:pt x="1798217" y="4773855"/>
                  <a:pt x="1807028" y="4789714"/>
                </a:cubicBezTo>
                <a:cubicBezTo>
                  <a:pt x="1816518" y="4806796"/>
                  <a:pt x="1818746" y="4827387"/>
                  <a:pt x="1828800" y="4844143"/>
                </a:cubicBezTo>
                <a:cubicBezTo>
                  <a:pt x="1851588" y="4882123"/>
                  <a:pt x="1879256" y="4916958"/>
                  <a:pt x="1905000" y="4953000"/>
                </a:cubicBezTo>
                <a:cubicBezTo>
                  <a:pt x="1913856" y="4965398"/>
                  <a:pt x="1974656" y="5046064"/>
                  <a:pt x="1981200" y="5050972"/>
                </a:cubicBezTo>
                <a:lnTo>
                  <a:pt x="2024743" y="5083629"/>
                </a:lnTo>
                <a:cubicBezTo>
                  <a:pt x="2032000" y="5094515"/>
                  <a:pt x="2038139" y="5106235"/>
                  <a:pt x="2046514" y="5116286"/>
                </a:cubicBezTo>
                <a:cubicBezTo>
                  <a:pt x="2078487" y="5154654"/>
                  <a:pt x="2098972" y="5162144"/>
                  <a:pt x="2144485" y="5192486"/>
                </a:cubicBezTo>
                <a:lnTo>
                  <a:pt x="2177143" y="5214257"/>
                </a:lnTo>
                <a:cubicBezTo>
                  <a:pt x="2188029" y="5221514"/>
                  <a:pt x="2197653" y="5231170"/>
                  <a:pt x="2209800" y="5236029"/>
                </a:cubicBezTo>
                <a:cubicBezTo>
                  <a:pt x="2227943" y="5243286"/>
                  <a:pt x="2245691" y="5251621"/>
                  <a:pt x="2264228" y="5257800"/>
                </a:cubicBezTo>
                <a:cubicBezTo>
                  <a:pt x="2287289" y="5265487"/>
                  <a:pt x="2340629" y="5275258"/>
                  <a:pt x="2362200" y="5279572"/>
                </a:cubicBezTo>
                <a:cubicBezTo>
                  <a:pt x="2398293" y="5267541"/>
                  <a:pt x="2481023" y="5247834"/>
                  <a:pt x="2514600" y="5214257"/>
                </a:cubicBezTo>
                <a:cubicBezTo>
                  <a:pt x="2522714" y="5206143"/>
                  <a:pt x="2521857" y="5192486"/>
                  <a:pt x="2525485" y="5181600"/>
                </a:cubicBezTo>
                <a:cubicBezTo>
                  <a:pt x="2518599" y="5133398"/>
                  <a:pt x="2480031" y="5011440"/>
                  <a:pt x="2525485" y="4953000"/>
                </a:cubicBezTo>
                <a:cubicBezTo>
                  <a:pt x="2537482" y="4937576"/>
                  <a:pt x="2562058" y="4939165"/>
                  <a:pt x="2579914" y="4931229"/>
                </a:cubicBezTo>
                <a:cubicBezTo>
                  <a:pt x="2594743" y="4924638"/>
                  <a:pt x="2608943" y="4916714"/>
                  <a:pt x="2623457" y="4909457"/>
                </a:cubicBezTo>
                <a:cubicBezTo>
                  <a:pt x="2728686" y="4916714"/>
                  <a:pt x="2835503" y="4911621"/>
                  <a:pt x="2939143" y="4931229"/>
                </a:cubicBezTo>
                <a:cubicBezTo>
                  <a:pt x="2972778" y="4937592"/>
                  <a:pt x="2992661" y="4978944"/>
                  <a:pt x="3026228" y="4985657"/>
                </a:cubicBezTo>
                <a:cubicBezTo>
                  <a:pt x="3046932" y="4989798"/>
                  <a:pt x="3090997" y="4996271"/>
                  <a:pt x="3113314" y="5007429"/>
                </a:cubicBezTo>
                <a:cubicBezTo>
                  <a:pt x="3125016" y="5013280"/>
                  <a:pt x="3135085" y="5021943"/>
                  <a:pt x="3145971" y="5029200"/>
                </a:cubicBezTo>
                <a:cubicBezTo>
                  <a:pt x="3256355" y="4992406"/>
                  <a:pt x="3215301" y="5015638"/>
                  <a:pt x="3276600" y="4974772"/>
                </a:cubicBezTo>
                <a:cubicBezTo>
                  <a:pt x="3351777" y="4996251"/>
                  <a:pt x="3427195" y="5020199"/>
                  <a:pt x="3505200" y="5029200"/>
                </a:cubicBezTo>
                <a:cubicBezTo>
                  <a:pt x="3577653" y="5037560"/>
                  <a:pt x="3650714" y="5040658"/>
                  <a:pt x="3722914" y="5050972"/>
                </a:cubicBezTo>
                <a:lnTo>
                  <a:pt x="3799114" y="5061857"/>
                </a:lnTo>
                <a:cubicBezTo>
                  <a:pt x="3828112" y="5065723"/>
                  <a:pt x="3857343" y="5067933"/>
                  <a:pt x="3886200" y="5072743"/>
                </a:cubicBezTo>
                <a:cubicBezTo>
                  <a:pt x="3927027" y="5079548"/>
                  <a:pt x="3926170" y="5084163"/>
                  <a:pt x="3962400" y="5094514"/>
                </a:cubicBezTo>
                <a:cubicBezTo>
                  <a:pt x="4058054" y="5121843"/>
                  <a:pt x="3960320" y="5090192"/>
                  <a:pt x="4038600" y="5116286"/>
                </a:cubicBezTo>
                <a:cubicBezTo>
                  <a:pt x="4056743" y="5134429"/>
                  <a:pt x="4073719" y="5153818"/>
                  <a:pt x="4093028" y="5170714"/>
                </a:cubicBezTo>
                <a:cubicBezTo>
                  <a:pt x="4102874" y="5179329"/>
                  <a:pt x="4112602" y="5192486"/>
                  <a:pt x="4125685" y="5192486"/>
                </a:cubicBezTo>
                <a:cubicBezTo>
                  <a:pt x="4152101" y="5192486"/>
                  <a:pt x="4176485" y="5177971"/>
                  <a:pt x="4201885" y="5170714"/>
                </a:cubicBezTo>
                <a:cubicBezTo>
                  <a:pt x="4230683" y="5055528"/>
                  <a:pt x="4191583" y="5191173"/>
                  <a:pt x="4234543" y="5094514"/>
                </a:cubicBezTo>
                <a:cubicBezTo>
                  <a:pt x="4258887" y="5039741"/>
                  <a:pt x="4266534" y="4978101"/>
                  <a:pt x="4278085" y="4920343"/>
                </a:cubicBezTo>
                <a:cubicBezTo>
                  <a:pt x="4285342" y="4931229"/>
                  <a:pt x="4299857" y="4939917"/>
                  <a:pt x="4299857" y="4953000"/>
                </a:cubicBezTo>
                <a:cubicBezTo>
                  <a:pt x="4299857" y="5035940"/>
                  <a:pt x="4280842" y="5020702"/>
                  <a:pt x="4234543" y="5061857"/>
                </a:cubicBezTo>
                <a:cubicBezTo>
                  <a:pt x="4139027" y="5146760"/>
                  <a:pt x="4217696" y="5091232"/>
                  <a:pt x="4147457" y="5138057"/>
                </a:cubicBezTo>
                <a:cubicBezTo>
                  <a:pt x="4143828" y="5148943"/>
                  <a:pt x="4139590" y="5159644"/>
                  <a:pt x="4136571" y="5170714"/>
                </a:cubicBezTo>
                <a:cubicBezTo>
                  <a:pt x="4128698" y="5199582"/>
                  <a:pt x="4125026" y="5229679"/>
                  <a:pt x="4114800" y="5257800"/>
                </a:cubicBezTo>
                <a:cubicBezTo>
                  <a:pt x="4104338" y="5286570"/>
                  <a:pt x="4078922" y="5300852"/>
                  <a:pt x="4060371" y="5323114"/>
                </a:cubicBezTo>
                <a:cubicBezTo>
                  <a:pt x="4036926" y="5351249"/>
                  <a:pt x="4038624" y="5355701"/>
                  <a:pt x="4027714" y="5388429"/>
                </a:cubicBezTo>
                <a:cubicBezTo>
                  <a:pt x="4045857" y="5439229"/>
                  <a:pt x="4065085" y="5489654"/>
                  <a:pt x="4082143" y="5540829"/>
                </a:cubicBezTo>
                <a:cubicBezTo>
                  <a:pt x="4086874" y="5555022"/>
                  <a:pt x="4086337" y="5570991"/>
                  <a:pt x="4093028" y="5584372"/>
                </a:cubicBezTo>
                <a:cubicBezTo>
                  <a:pt x="4097618" y="5593552"/>
                  <a:pt x="4108230" y="5598259"/>
                  <a:pt x="4114800" y="5606143"/>
                </a:cubicBezTo>
                <a:cubicBezTo>
                  <a:pt x="4126415" y="5620081"/>
                  <a:pt x="4135650" y="5635911"/>
                  <a:pt x="4147457" y="5649686"/>
                </a:cubicBezTo>
                <a:cubicBezTo>
                  <a:pt x="4157476" y="5661375"/>
                  <a:pt x="4170259" y="5670516"/>
                  <a:pt x="4180114" y="5682343"/>
                </a:cubicBezTo>
                <a:cubicBezTo>
                  <a:pt x="4217990" y="5727794"/>
                  <a:pt x="4180931" y="5708015"/>
                  <a:pt x="4234543" y="5725886"/>
                </a:cubicBezTo>
                <a:cubicBezTo>
                  <a:pt x="4249057" y="5736772"/>
                  <a:pt x="4263322" y="5747998"/>
                  <a:pt x="4278085" y="5758543"/>
                </a:cubicBezTo>
                <a:cubicBezTo>
                  <a:pt x="4288731" y="5766147"/>
                  <a:pt x="4300692" y="5771938"/>
                  <a:pt x="4310743" y="5780314"/>
                </a:cubicBezTo>
                <a:cubicBezTo>
                  <a:pt x="4343427" y="5807551"/>
                  <a:pt x="4346170" y="5825243"/>
                  <a:pt x="4386943" y="5845629"/>
                </a:cubicBezTo>
                <a:cubicBezTo>
                  <a:pt x="4400324" y="5852320"/>
                  <a:pt x="4416155" y="5852215"/>
                  <a:pt x="4430485" y="5856514"/>
                </a:cubicBezTo>
                <a:cubicBezTo>
                  <a:pt x="4452467" y="5863108"/>
                  <a:pt x="4495800" y="5878286"/>
                  <a:pt x="4495800" y="5878286"/>
                </a:cubicBezTo>
                <a:cubicBezTo>
                  <a:pt x="4575628" y="5871029"/>
                  <a:pt x="4655698" y="5866064"/>
                  <a:pt x="4735285" y="5856514"/>
                </a:cubicBezTo>
                <a:cubicBezTo>
                  <a:pt x="4779100" y="5851256"/>
                  <a:pt x="4768337" y="5834546"/>
                  <a:pt x="4811485" y="5812972"/>
                </a:cubicBezTo>
                <a:cubicBezTo>
                  <a:pt x="4824867" y="5806281"/>
                  <a:pt x="4840514" y="5805715"/>
                  <a:pt x="4855028" y="5802086"/>
                </a:cubicBezTo>
                <a:cubicBezTo>
                  <a:pt x="4872585" y="5784529"/>
                  <a:pt x="4888272" y="5771689"/>
                  <a:pt x="4898571" y="5747657"/>
                </a:cubicBezTo>
                <a:cubicBezTo>
                  <a:pt x="4904464" y="5733906"/>
                  <a:pt x="4905347" y="5718499"/>
                  <a:pt x="4909457" y="5704114"/>
                </a:cubicBezTo>
                <a:cubicBezTo>
                  <a:pt x="4912609" y="5693081"/>
                  <a:pt x="4916714" y="5682343"/>
                  <a:pt x="4920343" y="5671457"/>
                </a:cubicBezTo>
                <a:cubicBezTo>
                  <a:pt x="4927706" y="5553643"/>
                  <a:pt x="4923523" y="5524923"/>
                  <a:pt x="4942114" y="5431972"/>
                </a:cubicBezTo>
                <a:cubicBezTo>
                  <a:pt x="4945048" y="5417301"/>
                  <a:pt x="4946309" y="5401811"/>
                  <a:pt x="4953000" y="5388429"/>
                </a:cubicBezTo>
                <a:cubicBezTo>
                  <a:pt x="4964702" y="5365025"/>
                  <a:pt x="4984841" y="5346518"/>
                  <a:pt x="4996543" y="5323114"/>
                </a:cubicBezTo>
                <a:cubicBezTo>
                  <a:pt x="5011057" y="5294086"/>
                  <a:pt x="5022082" y="5263033"/>
                  <a:pt x="5040085" y="5236029"/>
                </a:cubicBezTo>
                <a:cubicBezTo>
                  <a:pt x="5047342" y="5225143"/>
                  <a:pt x="5053684" y="5213588"/>
                  <a:pt x="5061857" y="5203372"/>
                </a:cubicBezTo>
                <a:cubicBezTo>
                  <a:pt x="5068268" y="5195358"/>
                  <a:pt x="5077935" y="5190140"/>
                  <a:pt x="5083628" y="5181600"/>
                </a:cubicBezTo>
                <a:cubicBezTo>
                  <a:pt x="5092629" y="5168098"/>
                  <a:pt x="5099008" y="5152973"/>
                  <a:pt x="5105400" y="5138057"/>
                </a:cubicBezTo>
                <a:cubicBezTo>
                  <a:pt x="5124300" y="5093958"/>
                  <a:pt x="5117275" y="5072346"/>
                  <a:pt x="5138057" y="5018314"/>
                </a:cubicBezTo>
                <a:cubicBezTo>
                  <a:pt x="5153864" y="4977217"/>
                  <a:pt x="5166489" y="4968112"/>
                  <a:pt x="5192485" y="4942114"/>
                </a:cubicBezTo>
                <a:cubicBezTo>
                  <a:pt x="5236478" y="4832136"/>
                  <a:pt x="5201501" y="4935310"/>
                  <a:pt x="5225143" y="4746172"/>
                </a:cubicBezTo>
                <a:cubicBezTo>
                  <a:pt x="5226566" y="4734786"/>
                  <a:pt x="5233009" y="4724584"/>
                  <a:pt x="5236028" y="4713514"/>
                </a:cubicBezTo>
                <a:cubicBezTo>
                  <a:pt x="5243901" y="4684647"/>
                  <a:pt x="5257800" y="4626429"/>
                  <a:pt x="5257800" y="4626429"/>
                </a:cubicBezTo>
                <a:cubicBezTo>
                  <a:pt x="5250543" y="4561115"/>
                  <a:pt x="5244907" y="4495600"/>
                  <a:pt x="5236028" y="4430486"/>
                </a:cubicBezTo>
                <a:cubicBezTo>
                  <a:pt x="5234186" y="4416978"/>
                  <a:pt x="5220804" y="4369562"/>
                  <a:pt x="5214257" y="4354286"/>
                </a:cubicBezTo>
                <a:cubicBezTo>
                  <a:pt x="5207864" y="4339371"/>
                  <a:pt x="5198877" y="4325659"/>
                  <a:pt x="5192485" y="4310743"/>
                </a:cubicBezTo>
                <a:cubicBezTo>
                  <a:pt x="5147708" y="4206263"/>
                  <a:pt x="5237661" y="4383349"/>
                  <a:pt x="5148943" y="4223657"/>
                </a:cubicBezTo>
                <a:cubicBezTo>
                  <a:pt x="5141062" y="4209472"/>
                  <a:pt x="5137732" y="4192435"/>
                  <a:pt x="5127171" y="4180114"/>
                </a:cubicBezTo>
                <a:cubicBezTo>
                  <a:pt x="5115364" y="4166339"/>
                  <a:pt x="5098491" y="4157861"/>
                  <a:pt x="5083628" y="4147457"/>
                </a:cubicBezTo>
                <a:cubicBezTo>
                  <a:pt x="5015571" y="4099817"/>
                  <a:pt x="5040153" y="4111193"/>
                  <a:pt x="4985657" y="4093029"/>
                </a:cubicBezTo>
                <a:cubicBezTo>
                  <a:pt x="4978400" y="4085772"/>
                  <a:pt x="4972096" y="4077415"/>
                  <a:pt x="4963885" y="4071257"/>
                </a:cubicBezTo>
                <a:cubicBezTo>
                  <a:pt x="4942952" y="4055557"/>
                  <a:pt x="4898571" y="4027714"/>
                  <a:pt x="4898571" y="4027714"/>
                </a:cubicBezTo>
                <a:cubicBezTo>
                  <a:pt x="4891314" y="4009571"/>
                  <a:pt x="4882979" y="3991823"/>
                  <a:pt x="4876800" y="3973286"/>
                </a:cubicBezTo>
                <a:cubicBezTo>
                  <a:pt x="4872069" y="3959093"/>
                  <a:pt x="4870213" y="3944073"/>
                  <a:pt x="4865914" y="3929743"/>
                </a:cubicBezTo>
                <a:cubicBezTo>
                  <a:pt x="4859320" y="3907762"/>
                  <a:pt x="4851986" y="3885996"/>
                  <a:pt x="4844143" y="3864429"/>
                </a:cubicBezTo>
                <a:cubicBezTo>
                  <a:pt x="4837465" y="3846065"/>
                  <a:pt x="4828550" y="3828538"/>
                  <a:pt x="4822371" y="3810000"/>
                </a:cubicBezTo>
                <a:cubicBezTo>
                  <a:pt x="4817640" y="3795807"/>
                  <a:pt x="4816216" y="3780650"/>
                  <a:pt x="4811485" y="3766457"/>
                </a:cubicBezTo>
                <a:cubicBezTo>
                  <a:pt x="4805306" y="3747920"/>
                  <a:pt x="4796392" y="3730393"/>
                  <a:pt x="4789714" y="3712029"/>
                </a:cubicBezTo>
                <a:cubicBezTo>
                  <a:pt x="4769634" y="3656809"/>
                  <a:pt x="4762685" y="3628313"/>
                  <a:pt x="4746171" y="3570514"/>
                </a:cubicBezTo>
                <a:cubicBezTo>
                  <a:pt x="4753428" y="3534228"/>
                  <a:pt x="4767943" y="3498661"/>
                  <a:pt x="4767943" y="3461657"/>
                </a:cubicBezTo>
                <a:cubicBezTo>
                  <a:pt x="4767943" y="3451585"/>
                  <a:pt x="4739180" y="3385657"/>
                  <a:pt x="4724400" y="3374572"/>
                </a:cubicBezTo>
                <a:cubicBezTo>
                  <a:pt x="4704927" y="3359967"/>
                  <a:pt x="4679958" y="3354438"/>
                  <a:pt x="4659085" y="3341914"/>
                </a:cubicBezTo>
                <a:cubicBezTo>
                  <a:pt x="4643528" y="3332580"/>
                  <a:pt x="4630306" y="3319802"/>
                  <a:pt x="4615543" y="3309257"/>
                </a:cubicBezTo>
                <a:cubicBezTo>
                  <a:pt x="4604897" y="3301653"/>
                  <a:pt x="4593771" y="3294743"/>
                  <a:pt x="4582885" y="3287486"/>
                </a:cubicBezTo>
                <a:cubicBezTo>
                  <a:pt x="4525613" y="3211122"/>
                  <a:pt x="4567535" y="3269583"/>
                  <a:pt x="4495800" y="3156857"/>
                </a:cubicBezTo>
                <a:cubicBezTo>
                  <a:pt x="4488776" y="3145819"/>
                  <a:pt x="4483279" y="3133451"/>
                  <a:pt x="4474028" y="3124200"/>
                </a:cubicBezTo>
                <a:lnTo>
                  <a:pt x="4430485" y="3080657"/>
                </a:lnTo>
                <a:cubicBezTo>
                  <a:pt x="4426857" y="3069771"/>
                  <a:pt x="4427714" y="3056114"/>
                  <a:pt x="4419600" y="3048000"/>
                </a:cubicBezTo>
                <a:cubicBezTo>
                  <a:pt x="4408125" y="3036525"/>
                  <a:pt x="4389972" y="3034578"/>
                  <a:pt x="4376057" y="3026229"/>
                </a:cubicBezTo>
                <a:cubicBezTo>
                  <a:pt x="4353620" y="3012767"/>
                  <a:pt x="4329245" y="3001188"/>
                  <a:pt x="4310743" y="2982686"/>
                </a:cubicBezTo>
                <a:cubicBezTo>
                  <a:pt x="4243485" y="2915428"/>
                  <a:pt x="4276841" y="2943652"/>
                  <a:pt x="4212771" y="2895600"/>
                </a:cubicBezTo>
                <a:cubicBezTo>
                  <a:pt x="4198257" y="2873829"/>
                  <a:pt x="4175574" y="2855671"/>
                  <a:pt x="4169228" y="2830286"/>
                </a:cubicBezTo>
                <a:cubicBezTo>
                  <a:pt x="4154407" y="2771000"/>
                  <a:pt x="4165034" y="2800124"/>
                  <a:pt x="4136571" y="2743200"/>
                </a:cubicBezTo>
                <a:cubicBezTo>
                  <a:pt x="4135070" y="2734192"/>
                  <a:pt x="4113687" y="2597232"/>
                  <a:pt x="4103914" y="2558143"/>
                </a:cubicBezTo>
                <a:cubicBezTo>
                  <a:pt x="4101131" y="2547011"/>
                  <a:pt x="4098932" y="2535325"/>
                  <a:pt x="4093028" y="2525486"/>
                </a:cubicBezTo>
                <a:cubicBezTo>
                  <a:pt x="4076169" y="2497388"/>
                  <a:pt x="4045127" y="2493262"/>
                  <a:pt x="4016828" y="2481943"/>
                </a:cubicBezTo>
                <a:cubicBezTo>
                  <a:pt x="3969657" y="2489200"/>
                  <a:pt x="3921904" y="2493361"/>
                  <a:pt x="3875314" y="2503714"/>
                </a:cubicBezTo>
                <a:cubicBezTo>
                  <a:pt x="3856230" y="2507955"/>
                  <a:pt x="3796500" y="2536310"/>
                  <a:pt x="3777343" y="2547257"/>
                </a:cubicBezTo>
                <a:cubicBezTo>
                  <a:pt x="3765983" y="2553748"/>
                  <a:pt x="3756387" y="2563178"/>
                  <a:pt x="3744685" y="2569029"/>
                </a:cubicBezTo>
                <a:cubicBezTo>
                  <a:pt x="3734422" y="2574160"/>
                  <a:pt x="3722914" y="2576286"/>
                  <a:pt x="3712028" y="2579914"/>
                </a:cubicBezTo>
                <a:cubicBezTo>
                  <a:pt x="3697514" y="2572657"/>
                  <a:pt x="3678622" y="2570815"/>
                  <a:pt x="3668485" y="2558143"/>
                </a:cubicBezTo>
                <a:cubicBezTo>
                  <a:pt x="3640674" y="2523379"/>
                  <a:pt x="3627830" y="2479719"/>
                  <a:pt x="3614057" y="2438400"/>
                </a:cubicBezTo>
                <a:cubicBezTo>
                  <a:pt x="3643916" y="2363754"/>
                  <a:pt x="3642130" y="2346542"/>
                  <a:pt x="3679371" y="2296886"/>
                </a:cubicBezTo>
                <a:cubicBezTo>
                  <a:pt x="3693312" y="2278298"/>
                  <a:pt x="3705273" y="2257578"/>
                  <a:pt x="3722914" y="2242457"/>
                </a:cubicBezTo>
                <a:cubicBezTo>
                  <a:pt x="3731626" y="2234990"/>
                  <a:pt x="3744827" y="2235601"/>
                  <a:pt x="3755571" y="2231572"/>
                </a:cubicBezTo>
                <a:cubicBezTo>
                  <a:pt x="3773868" y="2224711"/>
                  <a:pt x="3791704" y="2216661"/>
                  <a:pt x="3810000" y="2209800"/>
                </a:cubicBezTo>
                <a:cubicBezTo>
                  <a:pt x="3820744" y="2205771"/>
                  <a:pt x="3832171" y="2203574"/>
                  <a:pt x="3842657" y="2198914"/>
                </a:cubicBezTo>
                <a:cubicBezTo>
                  <a:pt x="3956012" y="2148534"/>
                  <a:pt x="3867070" y="2179890"/>
                  <a:pt x="3940628" y="2155372"/>
                </a:cubicBezTo>
                <a:cubicBezTo>
                  <a:pt x="3951514" y="2148115"/>
                  <a:pt x="3964034" y="2142851"/>
                  <a:pt x="3973285" y="2133600"/>
                </a:cubicBezTo>
                <a:cubicBezTo>
                  <a:pt x="3994388" y="2112497"/>
                  <a:pt x="3997089" y="2094848"/>
                  <a:pt x="4005943" y="2068286"/>
                </a:cubicBezTo>
                <a:cubicBezTo>
                  <a:pt x="3995057" y="2032000"/>
                  <a:pt x="3996015" y="1989736"/>
                  <a:pt x="3973285" y="1959429"/>
                </a:cubicBezTo>
                <a:cubicBezTo>
                  <a:pt x="3959516" y="1941070"/>
                  <a:pt x="3930826" y="1939735"/>
                  <a:pt x="3907971" y="1937657"/>
                </a:cubicBezTo>
                <a:lnTo>
                  <a:pt x="3788228" y="1926772"/>
                </a:lnTo>
                <a:cubicBezTo>
                  <a:pt x="3773714" y="1923143"/>
                  <a:pt x="3759070" y="1919996"/>
                  <a:pt x="3744685" y="1915886"/>
                </a:cubicBezTo>
                <a:cubicBezTo>
                  <a:pt x="3733652" y="1912734"/>
                  <a:pt x="3723317" y="1907053"/>
                  <a:pt x="3712028" y="1905000"/>
                </a:cubicBezTo>
                <a:cubicBezTo>
                  <a:pt x="3683246" y="1899767"/>
                  <a:pt x="3653971" y="1897743"/>
                  <a:pt x="3624943" y="1894114"/>
                </a:cubicBezTo>
                <a:cubicBezTo>
                  <a:pt x="3614057" y="1886857"/>
                  <a:pt x="3600799" y="1882276"/>
                  <a:pt x="3592285" y="1872343"/>
                </a:cubicBezTo>
                <a:cubicBezTo>
                  <a:pt x="3559052" y="1833572"/>
                  <a:pt x="3559724" y="1818298"/>
                  <a:pt x="3548743" y="1774372"/>
                </a:cubicBezTo>
                <a:cubicBezTo>
                  <a:pt x="3556000" y="1730829"/>
                  <a:pt x="3554120" y="1684729"/>
                  <a:pt x="3570514" y="1643743"/>
                </a:cubicBezTo>
                <a:cubicBezTo>
                  <a:pt x="3577252" y="1626898"/>
                  <a:pt x="3600403" y="1623033"/>
                  <a:pt x="3614057" y="1611086"/>
                </a:cubicBezTo>
                <a:cubicBezTo>
                  <a:pt x="3629505" y="1597569"/>
                  <a:pt x="3657600" y="1567543"/>
                  <a:pt x="3657600" y="1567543"/>
                </a:cubicBezTo>
                <a:cubicBezTo>
                  <a:pt x="3802245" y="1651920"/>
                  <a:pt x="3743140" y="1621200"/>
                  <a:pt x="3831771" y="1665514"/>
                </a:cubicBezTo>
                <a:cubicBezTo>
                  <a:pt x="3905886" y="1739629"/>
                  <a:pt x="3790074" y="1626664"/>
                  <a:pt x="3886200" y="1709057"/>
                </a:cubicBezTo>
                <a:cubicBezTo>
                  <a:pt x="3901785" y="1722415"/>
                  <a:pt x="3915229" y="1738086"/>
                  <a:pt x="3929743" y="1752600"/>
                </a:cubicBezTo>
                <a:cubicBezTo>
                  <a:pt x="3937000" y="1759857"/>
                  <a:pt x="3941557" y="1771883"/>
                  <a:pt x="3951514" y="1774372"/>
                </a:cubicBezTo>
                <a:cubicBezTo>
                  <a:pt x="4013007" y="1789744"/>
                  <a:pt x="3980387" y="1782323"/>
                  <a:pt x="4049485" y="1796143"/>
                </a:cubicBezTo>
                <a:cubicBezTo>
                  <a:pt x="4073913" y="1789164"/>
                  <a:pt x="4135577" y="1779919"/>
                  <a:pt x="4158343" y="1752600"/>
                </a:cubicBezTo>
                <a:cubicBezTo>
                  <a:pt x="4168732" y="1740134"/>
                  <a:pt x="4168640" y="1720532"/>
                  <a:pt x="4180114" y="1709057"/>
                </a:cubicBezTo>
                <a:cubicBezTo>
                  <a:pt x="4224659" y="1664511"/>
                  <a:pt x="4281279" y="1656130"/>
                  <a:pt x="4332514" y="1621972"/>
                </a:cubicBezTo>
                <a:cubicBezTo>
                  <a:pt x="4378673" y="1591198"/>
                  <a:pt x="4353469" y="1606051"/>
                  <a:pt x="4408714" y="1578429"/>
                </a:cubicBezTo>
                <a:cubicBezTo>
                  <a:pt x="4427528" y="1521988"/>
                  <a:pt x="4435139" y="1507468"/>
                  <a:pt x="4430485" y="1426029"/>
                </a:cubicBezTo>
                <a:cubicBezTo>
                  <a:pt x="4430265" y="1422173"/>
                  <a:pt x="4441431" y="1197490"/>
                  <a:pt x="4376057" y="1132114"/>
                </a:cubicBezTo>
                <a:cubicBezTo>
                  <a:pt x="4366806" y="1122863"/>
                  <a:pt x="4354759" y="1116834"/>
                  <a:pt x="4343400" y="1110343"/>
                </a:cubicBezTo>
                <a:cubicBezTo>
                  <a:pt x="4329311" y="1102292"/>
                  <a:pt x="4314686" y="1095163"/>
                  <a:pt x="4299857" y="1088572"/>
                </a:cubicBezTo>
                <a:cubicBezTo>
                  <a:pt x="4282001" y="1080636"/>
                  <a:pt x="4264703" y="1070013"/>
                  <a:pt x="4245428" y="1066800"/>
                </a:cubicBezTo>
                <a:cubicBezTo>
                  <a:pt x="4198761" y="1059022"/>
                  <a:pt x="4151085" y="1059543"/>
                  <a:pt x="4103914" y="1055914"/>
                </a:cubicBezTo>
                <a:cubicBezTo>
                  <a:pt x="3980543" y="1066800"/>
                  <a:pt x="3856535" y="1071986"/>
                  <a:pt x="3733800" y="1088572"/>
                </a:cubicBezTo>
                <a:cubicBezTo>
                  <a:pt x="3720835" y="1090324"/>
                  <a:pt x="3711789" y="1102739"/>
                  <a:pt x="3701143" y="1110343"/>
                </a:cubicBezTo>
                <a:cubicBezTo>
                  <a:pt x="3686379" y="1120888"/>
                  <a:pt x="3670429" y="1130171"/>
                  <a:pt x="3657600" y="1143000"/>
                </a:cubicBezTo>
                <a:cubicBezTo>
                  <a:pt x="3630482" y="1170118"/>
                  <a:pt x="3613013" y="1209881"/>
                  <a:pt x="3592285" y="1240972"/>
                </a:cubicBezTo>
                <a:cubicBezTo>
                  <a:pt x="3582221" y="1256067"/>
                  <a:pt x="3570173" y="1269751"/>
                  <a:pt x="3559628" y="1284514"/>
                </a:cubicBezTo>
                <a:cubicBezTo>
                  <a:pt x="3552024" y="1295160"/>
                  <a:pt x="3545461" y="1306526"/>
                  <a:pt x="3537857" y="1317172"/>
                </a:cubicBezTo>
                <a:cubicBezTo>
                  <a:pt x="3527312" y="1331935"/>
                  <a:pt x="3514011" y="1344855"/>
                  <a:pt x="3505200" y="1360714"/>
                </a:cubicBezTo>
                <a:cubicBezTo>
                  <a:pt x="3495710" y="1377796"/>
                  <a:pt x="3492167" y="1397665"/>
                  <a:pt x="3483428" y="1415143"/>
                </a:cubicBezTo>
                <a:cubicBezTo>
                  <a:pt x="3469518" y="1442963"/>
                  <a:pt x="3439387" y="1488802"/>
                  <a:pt x="3418114" y="1513114"/>
                </a:cubicBezTo>
                <a:cubicBezTo>
                  <a:pt x="3404597" y="1528562"/>
                  <a:pt x="3388302" y="1541400"/>
                  <a:pt x="3374571" y="1556657"/>
                </a:cubicBezTo>
                <a:cubicBezTo>
                  <a:pt x="3292270" y="1648103"/>
                  <a:pt x="3353223" y="1597162"/>
                  <a:pt x="3276600" y="1654629"/>
                </a:cubicBezTo>
                <a:cubicBezTo>
                  <a:pt x="3247571" y="1640115"/>
                  <a:pt x="3215762" y="1630175"/>
                  <a:pt x="3189514" y="1611086"/>
                </a:cubicBezTo>
                <a:cubicBezTo>
                  <a:pt x="3152935" y="1584483"/>
                  <a:pt x="3155192" y="1549306"/>
                  <a:pt x="3135085" y="1513114"/>
                </a:cubicBezTo>
                <a:cubicBezTo>
                  <a:pt x="3126274" y="1497255"/>
                  <a:pt x="3112044" y="1484957"/>
                  <a:pt x="3102428" y="1469572"/>
                </a:cubicBezTo>
                <a:cubicBezTo>
                  <a:pt x="3093827" y="1455811"/>
                  <a:pt x="3088538" y="1440214"/>
                  <a:pt x="3080657" y="1426029"/>
                </a:cubicBezTo>
                <a:cubicBezTo>
                  <a:pt x="3050130" y="1371079"/>
                  <a:pt x="3049426" y="1380252"/>
                  <a:pt x="3026228" y="1328057"/>
                </a:cubicBezTo>
                <a:cubicBezTo>
                  <a:pt x="3003781" y="1277552"/>
                  <a:pt x="2988335" y="1223644"/>
                  <a:pt x="2960914" y="1175657"/>
                </a:cubicBezTo>
                <a:cubicBezTo>
                  <a:pt x="2854398" y="989254"/>
                  <a:pt x="2968395" y="1181436"/>
                  <a:pt x="2884714" y="1055914"/>
                </a:cubicBezTo>
                <a:cubicBezTo>
                  <a:pt x="2872978" y="1038310"/>
                  <a:pt x="2863271" y="1019428"/>
                  <a:pt x="2852057" y="1001486"/>
                </a:cubicBezTo>
                <a:cubicBezTo>
                  <a:pt x="2845123" y="990392"/>
                  <a:pt x="2837219" y="979923"/>
                  <a:pt x="2830285" y="968829"/>
                </a:cubicBezTo>
                <a:cubicBezTo>
                  <a:pt x="2819071" y="950887"/>
                  <a:pt x="2811295" y="930552"/>
                  <a:pt x="2797628" y="914400"/>
                </a:cubicBezTo>
                <a:cubicBezTo>
                  <a:pt x="2760935" y="871036"/>
                  <a:pt x="2715445" y="826953"/>
                  <a:pt x="2667000" y="794657"/>
                </a:cubicBezTo>
                <a:cubicBezTo>
                  <a:pt x="2661632" y="791078"/>
                  <a:pt x="2592903" y="751594"/>
                  <a:pt x="2579914" y="740229"/>
                </a:cubicBezTo>
                <a:cubicBezTo>
                  <a:pt x="2560604" y="723333"/>
                  <a:pt x="2545738" y="701553"/>
                  <a:pt x="2525485" y="685800"/>
                </a:cubicBezTo>
                <a:cubicBezTo>
                  <a:pt x="2512676" y="675837"/>
                  <a:pt x="2495148" y="673461"/>
                  <a:pt x="2481943" y="664029"/>
                </a:cubicBezTo>
                <a:cubicBezTo>
                  <a:pt x="2469416" y="655081"/>
                  <a:pt x="2461437" y="640824"/>
                  <a:pt x="2449285" y="631372"/>
                </a:cubicBezTo>
                <a:cubicBezTo>
                  <a:pt x="2428631" y="615308"/>
                  <a:pt x="2405132" y="603219"/>
                  <a:pt x="2383971" y="587829"/>
                </a:cubicBezTo>
                <a:cubicBezTo>
                  <a:pt x="2341942" y="557262"/>
                  <a:pt x="2276156" y="493834"/>
                  <a:pt x="2231571" y="478972"/>
                </a:cubicBezTo>
                <a:cubicBezTo>
                  <a:pt x="2220685" y="475343"/>
                  <a:pt x="2209177" y="473218"/>
                  <a:pt x="2198914" y="468086"/>
                </a:cubicBezTo>
                <a:cubicBezTo>
                  <a:pt x="2142998" y="440127"/>
                  <a:pt x="2185205" y="447408"/>
                  <a:pt x="2122714" y="402772"/>
                </a:cubicBezTo>
                <a:cubicBezTo>
                  <a:pt x="2113377" y="396103"/>
                  <a:pt x="2100320" y="397018"/>
                  <a:pt x="2090057" y="391886"/>
                </a:cubicBezTo>
                <a:cubicBezTo>
                  <a:pt x="2078355" y="386035"/>
                  <a:pt x="2068837" y="376468"/>
                  <a:pt x="2057400" y="370114"/>
                </a:cubicBezTo>
                <a:cubicBezTo>
                  <a:pt x="2036122" y="358293"/>
                  <a:pt x="2013857" y="348343"/>
                  <a:pt x="1992085" y="337457"/>
                </a:cubicBezTo>
                <a:cubicBezTo>
                  <a:pt x="1891132" y="236504"/>
                  <a:pt x="2072775" y="413522"/>
                  <a:pt x="1807028" y="206829"/>
                </a:cubicBezTo>
                <a:cubicBezTo>
                  <a:pt x="1774371" y="181429"/>
                  <a:pt x="1743480" y="153579"/>
                  <a:pt x="1709057" y="130629"/>
                </a:cubicBezTo>
                <a:cubicBezTo>
                  <a:pt x="1698171" y="123372"/>
                  <a:pt x="1688102" y="114708"/>
                  <a:pt x="1676400" y="108857"/>
                </a:cubicBezTo>
                <a:cubicBezTo>
                  <a:pt x="1666137" y="103725"/>
                  <a:pt x="1654629" y="101600"/>
                  <a:pt x="1643743" y="97972"/>
                </a:cubicBezTo>
                <a:cubicBezTo>
                  <a:pt x="1577797" y="54008"/>
                  <a:pt x="1646497" y="95016"/>
                  <a:pt x="1534885" y="54429"/>
                </a:cubicBezTo>
                <a:cubicBezTo>
                  <a:pt x="1519635" y="48883"/>
                  <a:pt x="1506886" y="37320"/>
                  <a:pt x="1491343" y="32657"/>
                </a:cubicBezTo>
                <a:cubicBezTo>
                  <a:pt x="1454979" y="21748"/>
                  <a:pt x="1323653" y="11851"/>
                  <a:pt x="1306285" y="10886"/>
                </a:cubicBezTo>
                <a:cubicBezTo>
                  <a:pt x="1215638" y="5850"/>
                  <a:pt x="1124857" y="3629"/>
                  <a:pt x="1034143" y="0"/>
                </a:cubicBezTo>
                <a:cubicBezTo>
                  <a:pt x="892629" y="10886"/>
                  <a:pt x="749601" y="9323"/>
                  <a:pt x="609600" y="32657"/>
                </a:cubicBezTo>
                <a:cubicBezTo>
                  <a:pt x="596859" y="34780"/>
                  <a:pt x="566985" y="98520"/>
                  <a:pt x="555171" y="108857"/>
                </a:cubicBezTo>
                <a:cubicBezTo>
                  <a:pt x="535479" y="126087"/>
                  <a:pt x="508359" y="133898"/>
                  <a:pt x="489857" y="152400"/>
                </a:cubicBezTo>
                <a:cubicBezTo>
                  <a:pt x="482600" y="159657"/>
                  <a:pt x="476886" y="168892"/>
                  <a:pt x="468085" y="174172"/>
                </a:cubicBezTo>
                <a:cubicBezTo>
                  <a:pt x="458246" y="180075"/>
                  <a:pt x="446832" y="183790"/>
                  <a:pt x="435428" y="185057"/>
                </a:cubicBezTo>
                <a:cubicBezTo>
                  <a:pt x="413790" y="187461"/>
                  <a:pt x="391885" y="185057"/>
                  <a:pt x="370114" y="185057"/>
                </a:cubicBezTo>
                <a:lnTo>
                  <a:pt x="446314" y="195943"/>
                </a:lnTo>
                <a:close/>
              </a:path>
            </a:pathLst>
          </a:cu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11560" y="260648"/>
            <a:ext cx="172819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la </a:t>
            </a:r>
            <a:r>
              <a:rPr lang="en-GB" sz="2800" dirty="0" err="1" smtClean="0">
                <a:solidFill>
                  <a:schemeClr val="tx1"/>
                </a:solidFill>
              </a:rPr>
              <a:t>côte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4/Martinique_arr_fortdefrance.PNG"/>
          <p:cNvPicPr/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1907704" y="404664"/>
            <a:ext cx="54006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79512" y="4221088"/>
            <a:ext cx="237626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>
                <a:solidFill>
                  <a:schemeClr val="tx1"/>
                </a:solidFill>
              </a:rPr>
              <a:t>une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plage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6" name="Picture 3" descr="C:\Users\Susan\AppData\Local\Microsoft\Windows\Temporary Internet Files\Content.IE5\E6IZL4CV\ocean-clipart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36912"/>
            <a:ext cx="1656183" cy="1698218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2627784" y="2060848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948264" y="501317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948264" y="537321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588224" y="5877272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156176" y="5949280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156176" y="5517232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724128" y="5301208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355976" y="5157192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3779912" y="4509120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3851920" y="4365104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995936" y="429309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491880" y="357301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3419872" y="3429000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6804248" y="4797152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5004048" y="1772816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5796136" y="1700808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6084168" y="3068960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6228184" y="3645024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5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2" grpId="1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00px-Martinique_Beach_(Salines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7584" y="5085184"/>
            <a:ext cx="280831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une</a:t>
            </a:r>
            <a:r>
              <a:rPr lang="en-GB" sz="2800" dirty="0" smtClean="0"/>
              <a:t> </a:t>
            </a:r>
            <a:r>
              <a:rPr lang="en-GB" sz="2800" dirty="0" err="1" smtClean="0"/>
              <a:t>plage</a:t>
            </a:r>
            <a:r>
              <a:rPr lang="en-GB" sz="2800" dirty="0" smtClean="0"/>
              <a:t> de sable </a:t>
            </a:r>
            <a:r>
              <a:rPr lang="en-GB" sz="2800" dirty="0" err="1" smtClean="0"/>
              <a:t>blanc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00px-Hawaii_Black_Sand_Bch_1959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7584" y="5085184"/>
            <a:ext cx="280831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 smtClean="0"/>
              <a:t>une</a:t>
            </a:r>
            <a:r>
              <a:rPr lang="en-GB" sz="2800" dirty="0" smtClean="0"/>
              <a:t> </a:t>
            </a:r>
            <a:r>
              <a:rPr lang="en-GB" sz="2800" dirty="0" err="1" smtClean="0"/>
              <a:t>plage</a:t>
            </a:r>
            <a:r>
              <a:rPr lang="en-GB" sz="2800" dirty="0" smtClean="0"/>
              <a:t> de sable noir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2443</TotalTime>
  <Words>123</Words>
  <Application>Microsoft Office PowerPoint</Application>
  <PresentationFormat>On-screen Show (4:3)</PresentationFormat>
  <Paragraphs>27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Bienvenue en Martinique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Susan</dc:creator>
  <cp:lastModifiedBy>Charlotte Johnston</cp:lastModifiedBy>
  <cp:revision>117</cp:revision>
  <dcterms:created xsi:type="dcterms:W3CDTF">2014-02-24T12:06:05Z</dcterms:created>
  <dcterms:modified xsi:type="dcterms:W3CDTF">2015-05-29T12:47:48Z</dcterms:modified>
</cp:coreProperties>
</file>