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7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places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6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439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Enjoy Places – Session 6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5410200" cy="4876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1600" dirty="0" smtClean="0"/>
              <a:t>All vocabulary from Sessions 1-5</a:t>
            </a:r>
          </a:p>
          <a:p>
            <a:pPr>
              <a:buNone/>
            </a:pPr>
            <a:r>
              <a:rPr lang="fr-FR" sz="1600" i="1" dirty="0" smtClean="0"/>
              <a:t>Je vous présente…</a:t>
            </a:r>
            <a:r>
              <a:rPr lang="fr-FR" sz="1600" dirty="0" smtClean="0"/>
              <a:t> - I </a:t>
            </a:r>
            <a:r>
              <a:rPr lang="fr-FR" sz="1600" dirty="0" err="1" smtClean="0"/>
              <a:t>present</a:t>
            </a:r>
            <a:r>
              <a:rPr lang="fr-FR" sz="1600" dirty="0" smtClean="0"/>
              <a:t> to </a:t>
            </a:r>
            <a:r>
              <a:rPr lang="fr-FR" sz="1600" dirty="0" err="1" smtClean="0"/>
              <a:t>you</a:t>
            </a:r>
            <a:r>
              <a:rPr lang="fr-FR" sz="1600" dirty="0" smtClean="0"/>
              <a:t>…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 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c’est génial </a:t>
            </a:r>
            <a:r>
              <a:rPr lang="fr-FR" sz="1600" dirty="0" smtClean="0"/>
              <a:t>– </a:t>
            </a:r>
            <a:r>
              <a:rPr lang="fr-FR" sz="1600" dirty="0" err="1" smtClean="0"/>
              <a:t>it’s</a:t>
            </a:r>
            <a:r>
              <a:rPr lang="fr-FR" sz="1600" dirty="0" smtClean="0"/>
              <a:t> </a:t>
            </a:r>
            <a:r>
              <a:rPr lang="fr-FR" sz="1600" dirty="0" err="1" smtClean="0"/>
              <a:t>great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c’est super</a:t>
            </a:r>
            <a:r>
              <a:rPr lang="fr-FR" sz="1600" dirty="0" smtClean="0"/>
              <a:t> – </a:t>
            </a:r>
            <a:r>
              <a:rPr lang="fr-FR" sz="1600" dirty="0" err="1" smtClean="0"/>
              <a:t>it’s</a:t>
            </a:r>
            <a:r>
              <a:rPr lang="fr-FR" sz="1600" dirty="0" smtClean="0"/>
              <a:t> super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c’est utile</a:t>
            </a:r>
            <a:r>
              <a:rPr lang="fr-FR" sz="1600" dirty="0" smtClean="0"/>
              <a:t> – </a:t>
            </a:r>
            <a:r>
              <a:rPr lang="fr-FR" sz="1600" dirty="0" err="1" smtClean="0"/>
              <a:t>it’s</a:t>
            </a:r>
            <a:r>
              <a:rPr lang="fr-FR" sz="1600" dirty="0" smtClean="0"/>
              <a:t> </a:t>
            </a:r>
            <a:r>
              <a:rPr lang="fr-FR" sz="1600" dirty="0" err="1" smtClean="0"/>
              <a:t>useful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c’est beau</a:t>
            </a:r>
            <a:r>
              <a:rPr lang="fr-FR" sz="1600" dirty="0" smtClean="0"/>
              <a:t> – </a:t>
            </a:r>
            <a:r>
              <a:rPr lang="fr-FR" sz="1600" dirty="0" err="1" smtClean="0"/>
              <a:t>it’s</a:t>
            </a:r>
            <a:r>
              <a:rPr lang="fr-FR" sz="1600" dirty="0" smtClean="0"/>
              <a:t> </a:t>
            </a:r>
            <a:r>
              <a:rPr lang="fr-FR" sz="1600" dirty="0" err="1" smtClean="0"/>
              <a:t>beautiful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c’est intéressant</a:t>
            </a:r>
            <a:r>
              <a:rPr lang="fr-FR" sz="1600" dirty="0" smtClean="0"/>
              <a:t> – </a:t>
            </a:r>
            <a:r>
              <a:rPr lang="fr-FR" sz="1600" dirty="0" err="1" smtClean="0"/>
              <a:t>it’s</a:t>
            </a:r>
            <a:r>
              <a:rPr lang="fr-FR" sz="1600" dirty="0" smtClean="0"/>
              <a:t> </a:t>
            </a:r>
            <a:r>
              <a:rPr lang="fr-FR" sz="1600" dirty="0" err="1" smtClean="0"/>
              <a:t>interesting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c’est impressionnant </a:t>
            </a:r>
            <a:r>
              <a:rPr lang="fr-FR" sz="1600" dirty="0" smtClean="0"/>
              <a:t>– </a:t>
            </a:r>
            <a:r>
              <a:rPr lang="fr-FR" sz="1600" dirty="0" err="1" smtClean="0"/>
              <a:t>it’s</a:t>
            </a:r>
            <a:r>
              <a:rPr lang="fr-FR" sz="1600" dirty="0" smtClean="0"/>
              <a:t> impressive</a:t>
            </a:r>
          </a:p>
          <a:p>
            <a:pPr>
              <a:buNone/>
            </a:pPr>
            <a:r>
              <a:rPr lang="fr-FR" sz="1600" i="1" dirty="0" smtClean="0"/>
              <a:t>c’est facile à comprendre </a:t>
            </a:r>
            <a:r>
              <a:rPr lang="fr-FR" sz="1600" dirty="0" smtClean="0"/>
              <a:t>– </a:t>
            </a:r>
            <a:r>
              <a:rPr lang="fr-FR" sz="1600" dirty="0" err="1" smtClean="0"/>
              <a:t>it’s</a:t>
            </a:r>
            <a:r>
              <a:rPr lang="fr-FR" sz="1600" dirty="0" smtClean="0"/>
              <a:t> </a:t>
            </a:r>
            <a:r>
              <a:rPr lang="fr-FR" sz="1600" dirty="0" err="1" smtClean="0"/>
              <a:t>easy</a:t>
            </a:r>
            <a:r>
              <a:rPr lang="fr-FR" sz="1600" dirty="0" smtClean="0"/>
              <a:t> to </a:t>
            </a:r>
            <a:r>
              <a:rPr lang="fr-FR" sz="1600" dirty="0" err="1" smtClean="0"/>
              <a:t>understand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c’est correct</a:t>
            </a:r>
            <a:r>
              <a:rPr lang="fr-FR" sz="1600" dirty="0" smtClean="0"/>
              <a:t> – </a:t>
            </a:r>
            <a:r>
              <a:rPr lang="fr-FR" sz="1600" dirty="0" err="1" smtClean="0"/>
              <a:t>it’s</a:t>
            </a:r>
            <a:r>
              <a:rPr lang="fr-FR" sz="1600" dirty="0" smtClean="0"/>
              <a:t> correct</a:t>
            </a:r>
            <a:endParaRPr lang="en-GB" sz="1600" dirty="0" smtClean="0"/>
          </a:p>
          <a:p>
            <a:pPr>
              <a:buNone/>
            </a:pPr>
            <a:r>
              <a:rPr lang="fr-FR" sz="1600" dirty="0" smtClean="0"/>
              <a:t> </a:t>
            </a:r>
            <a:endParaRPr lang="en-GB" sz="1600" dirty="0" smtClean="0"/>
          </a:p>
          <a:p>
            <a:pPr>
              <a:buNone/>
            </a:pPr>
            <a:r>
              <a:rPr lang="fr-FR" sz="1600" dirty="0" smtClean="0"/>
              <a:t> </a:t>
            </a:r>
            <a:endParaRPr lang="en-GB" sz="1600" dirty="0" smtClean="0"/>
          </a:p>
          <a:p>
            <a:pPr>
              <a:buNone/>
            </a:pPr>
            <a:r>
              <a:rPr lang="fr-FR" sz="1600" b="1" dirty="0" err="1" smtClean="0"/>
              <a:t>Classroom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language</a:t>
            </a:r>
            <a:r>
              <a:rPr lang="fr-FR" sz="1600" dirty="0" smtClean="0"/>
              <a:t>:</a:t>
            </a:r>
            <a:endParaRPr lang="en-GB" sz="1600" dirty="0" smtClean="0"/>
          </a:p>
          <a:p>
            <a:pPr>
              <a:buNone/>
            </a:pPr>
            <a:r>
              <a:rPr lang="fr-FR" sz="1600" i="1" dirty="0" smtClean="0"/>
              <a:t>qu’en pensez-vous ? </a:t>
            </a:r>
            <a:r>
              <a:rPr lang="fr-FR" sz="1600" dirty="0" smtClean="0"/>
              <a:t>– </a:t>
            </a:r>
            <a:r>
              <a:rPr lang="fr-FR" sz="1600" dirty="0" err="1" smtClean="0"/>
              <a:t>what</a:t>
            </a:r>
            <a:r>
              <a:rPr lang="fr-FR" sz="1600" dirty="0" smtClean="0"/>
              <a:t> do </a:t>
            </a:r>
            <a:r>
              <a:rPr lang="fr-FR" sz="1600" dirty="0" err="1" smtClean="0"/>
              <a:t>you</a:t>
            </a:r>
            <a:r>
              <a:rPr lang="fr-FR" sz="1600" dirty="0" smtClean="0"/>
              <a:t> </a:t>
            </a:r>
            <a:r>
              <a:rPr lang="fr-FR" sz="1600" dirty="0" err="1" smtClean="0"/>
              <a:t>think</a:t>
            </a:r>
            <a:r>
              <a:rPr lang="fr-FR" sz="1600" dirty="0" smtClean="0"/>
              <a:t> of </a:t>
            </a:r>
            <a:r>
              <a:rPr lang="fr-FR" sz="1600" dirty="0" err="1" smtClean="0"/>
              <a:t>it</a:t>
            </a:r>
            <a:r>
              <a:rPr lang="fr-FR" sz="1600" dirty="0" smtClean="0"/>
              <a:t>?</a:t>
            </a:r>
            <a:endParaRPr lang="en-GB" sz="16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0" y="990600"/>
            <a:ext cx="3962400" cy="5638800"/>
          </a:xfrm>
        </p:spPr>
        <p:txBody>
          <a:bodyPr>
            <a:noAutofit/>
          </a:bodyPr>
          <a:lstStyle/>
          <a:p>
            <a:pPr>
              <a:buNone/>
            </a:pPr>
            <a:endParaRPr lang="en-GB" sz="1600" dirty="0" smtClean="0"/>
          </a:p>
          <a:p>
            <a:pPr>
              <a:buNone/>
            </a:pPr>
            <a:endParaRPr lang="fr-FR" sz="1600" b="1" dirty="0" smtClean="0"/>
          </a:p>
          <a:p>
            <a:pPr>
              <a:buNone/>
            </a:pPr>
            <a:endParaRPr lang="fr-FR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 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None/>
            </a:pPr>
            <a:r>
              <a:rPr lang="en-GB" dirty="0" smtClean="0"/>
              <a:t>French intonation/stress and pronunciation of words that are similar to English e.g.</a:t>
            </a:r>
          </a:p>
          <a:p>
            <a:r>
              <a:rPr lang="en-GB" i="1" dirty="0" smtClean="0"/>
              <a:t>extraordinaire</a:t>
            </a:r>
            <a:endParaRPr lang="en-GB" dirty="0" smtClean="0"/>
          </a:p>
          <a:p>
            <a:r>
              <a:rPr lang="en-GB" i="1" dirty="0" smtClean="0"/>
              <a:t>super</a:t>
            </a:r>
            <a:endParaRPr lang="en-GB" dirty="0" smtClean="0"/>
          </a:p>
          <a:p>
            <a:r>
              <a:rPr lang="en-GB" i="1" dirty="0" err="1" smtClean="0"/>
              <a:t>intéressant</a:t>
            </a:r>
            <a:endParaRPr lang="en-GB" dirty="0" smtClean="0"/>
          </a:p>
          <a:p>
            <a:r>
              <a:rPr lang="en-GB" i="1" dirty="0" err="1" smtClean="0"/>
              <a:t>impressionnant</a:t>
            </a:r>
            <a:r>
              <a:rPr lang="en-GB" i="1" dirty="0" smtClean="0"/>
              <a:t>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 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i="1" dirty="0" err="1" smtClean="0"/>
              <a:t>C’est</a:t>
            </a:r>
            <a:r>
              <a:rPr lang="en-GB" i="1" dirty="0" smtClean="0"/>
              <a:t> </a:t>
            </a:r>
            <a:r>
              <a:rPr lang="en-GB" dirty="0" smtClean="0"/>
              <a:t>+ adjective to give an opinion</a:t>
            </a:r>
            <a:r>
              <a:rPr lang="en-GB" i="1" dirty="0" smtClean="0"/>
              <a:t> 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Note that the adjective after </a:t>
            </a:r>
            <a:r>
              <a:rPr lang="en-GB" i="1" dirty="0" err="1" smtClean="0"/>
              <a:t>c’est</a:t>
            </a:r>
            <a:r>
              <a:rPr lang="en-GB" dirty="0" smtClean="0"/>
              <a:t> is always masculine singular, e.g.</a:t>
            </a:r>
          </a:p>
          <a:p>
            <a:pPr>
              <a:buNone/>
            </a:pPr>
            <a:r>
              <a:rPr lang="en-GB" i="1" dirty="0" err="1" smtClean="0"/>
              <a:t>C’est</a:t>
            </a:r>
            <a:r>
              <a:rPr lang="en-GB" i="1" dirty="0" smtClean="0"/>
              <a:t> </a:t>
            </a:r>
            <a:r>
              <a:rPr lang="en-GB" i="1" dirty="0" err="1" smtClean="0"/>
              <a:t>intéressant</a:t>
            </a:r>
            <a:endParaRPr lang="en-GB" i="1" dirty="0" smtClean="0"/>
          </a:p>
          <a:p>
            <a:pPr>
              <a:buNone/>
            </a:pPr>
            <a:r>
              <a:rPr lang="en-GB" dirty="0" smtClean="0"/>
              <a:t>If the noun is mentioned, the adjective must agree with it, e.g.</a:t>
            </a:r>
          </a:p>
          <a:p>
            <a:pPr>
              <a:buNone/>
            </a:pPr>
            <a:r>
              <a:rPr lang="en-GB" i="1" dirty="0" err="1" smtClean="0"/>
              <a:t>C’est</a:t>
            </a:r>
            <a:r>
              <a:rPr lang="en-GB" i="1" dirty="0" smtClean="0"/>
              <a:t> beau </a:t>
            </a:r>
            <a:r>
              <a:rPr lang="en-GB" dirty="0" smtClean="0"/>
              <a:t>= it’s beautiful</a:t>
            </a:r>
            <a:endParaRPr lang="en-GB" i="1" dirty="0" smtClean="0"/>
          </a:p>
          <a:p>
            <a:pPr>
              <a:buNone/>
            </a:pPr>
            <a:r>
              <a:rPr lang="en-GB" dirty="0" smtClean="0"/>
              <a:t>BUT </a:t>
            </a:r>
            <a:r>
              <a:rPr lang="en-GB" i="1" dirty="0" err="1" smtClean="0"/>
              <a:t>C’est</a:t>
            </a:r>
            <a:r>
              <a:rPr lang="en-GB" i="1" dirty="0" smtClean="0"/>
              <a:t> </a:t>
            </a:r>
            <a:r>
              <a:rPr lang="en-GB" i="1" dirty="0" err="1" smtClean="0"/>
              <a:t>une</a:t>
            </a:r>
            <a:r>
              <a:rPr lang="en-GB" i="1" dirty="0" smtClean="0"/>
              <a:t> belle image</a:t>
            </a:r>
            <a:r>
              <a:rPr lang="en-GB" dirty="0" smtClean="0"/>
              <a:t> = it’s a beautiful picture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Asking other learners to give feedback can be a useful way to get them to listen attentively to each other.  The feedback can be focused by asking them to look for specific qualities (is it interesting/useful/beautiful?) and to express their opinions in the target language.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Teach your class some phrases they can use to give feedback on each other’s work and regularly ask them </a:t>
            </a:r>
            <a:r>
              <a:rPr lang="en-GB" i="1" dirty="0" smtClean="0"/>
              <a:t>‘</a:t>
            </a:r>
            <a:r>
              <a:rPr lang="en-GB" i="1" dirty="0" err="1" smtClean="0"/>
              <a:t>Qu’en</a:t>
            </a:r>
            <a:r>
              <a:rPr lang="en-GB" i="1" dirty="0" smtClean="0"/>
              <a:t> </a:t>
            </a:r>
            <a:r>
              <a:rPr lang="en-GB" i="1" dirty="0" err="1" smtClean="0"/>
              <a:t>pensez-vous</a:t>
            </a:r>
            <a:r>
              <a:rPr lang="en-GB" i="1" dirty="0" smtClean="0"/>
              <a:t>?’</a:t>
            </a:r>
          </a:p>
          <a:p>
            <a:r>
              <a:rPr lang="en-GB" dirty="0" smtClean="0"/>
              <a:t>Congratulate yourself on how much French you can produce to talk about a place!  Reflect on how you achieved this.  Think about how you could break down into small steps what you now know, and teach it to your class</a:t>
            </a:r>
          </a:p>
          <a:p>
            <a:r>
              <a:rPr lang="en-GB" dirty="0" smtClean="0"/>
              <a:t>Research a Francophone country and present a series of lessons on it, based on the language and the teaching strategies you have learned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Places Session 6 Summary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543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1915</TotalTime>
  <Words>279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Let’s Enjoy Places – Session 6</vt:lpstr>
      <vt:lpstr>Phonics Focus</vt:lpstr>
      <vt:lpstr>Grammar Focus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Picture – Session 1</dc:title>
  <dc:creator>Susan</dc:creator>
  <cp:lastModifiedBy>Charlotte Johnston</cp:lastModifiedBy>
  <cp:revision>86</cp:revision>
  <dcterms:created xsi:type="dcterms:W3CDTF">2006-08-16T00:00:00Z</dcterms:created>
  <dcterms:modified xsi:type="dcterms:W3CDTF">2015-05-29T13:07:08Z</dcterms:modified>
</cp:coreProperties>
</file>