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 y="6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tts-group.co.uk/" TargetMode="External"/><Relationship Id="rId2" Type="http://schemas.openxmlformats.org/officeDocument/2006/relationships/hyperlink" Target="http://www.wordreference.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places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smtClean="0"/>
              <a:t>Session </a:t>
            </a:r>
            <a:r>
              <a:rPr lang="en-GB" b="1"/>
              <a:t>4</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3614294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normAutofit/>
          </a:bodyPr>
          <a:lstStyle/>
          <a:p>
            <a:r>
              <a:rPr lang="en-GB" sz="4000" b="1" dirty="0">
                <a:solidFill>
                  <a:srgbClr val="6DC1E3"/>
                </a:solidFill>
                <a:latin typeface="Comic Sans MS" panose="030F0702030302020204" pitchFamily="66" charset="0"/>
              </a:rPr>
              <a:t>Let’s</a:t>
            </a:r>
            <a:r>
              <a:rPr lang="en-GB" sz="4000" b="1" dirty="0">
                <a:solidFill>
                  <a:srgbClr val="6DC1E3"/>
                </a:solidFill>
                <a:latin typeface="Comic Sans MS" panose="030F0702030302020204" pitchFamily="66" charset="0"/>
              </a:rPr>
              <a:t> Enjoy Places – Session 4</a:t>
            </a:r>
            <a:endParaRPr lang="en-GB" sz="4000" b="1" dirty="0">
              <a:solidFill>
                <a:srgbClr val="6DC1E3"/>
              </a:solidFill>
              <a:latin typeface="Comic Sans MS" panose="030F0702030302020204" pitchFamily="66" charset="0"/>
            </a:endParaRPr>
          </a:p>
        </p:txBody>
      </p:sp>
      <p:sp>
        <p:nvSpPr>
          <p:cNvPr id="6" name="Content Placeholder 5"/>
          <p:cNvSpPr>
            <a:spLocks noGrp="1"/>
          </p:cNvSpPr>
          <p:nvPr>
            <p:ph sz="half" idx="1"/>
          </p:nvPr>
        </p:nvSpPr>
        <p:spPr>
          <a:xfrm>
            <a:off x="457200" y="838200"/>
            <a:ext cx="4038600" cy="5562600"/>
          </a:xfrm>
        </p:spPr>
        <p:txBody>
          <a:bodyPr>
            <a:noAutofit/>
          </a:bodyPr>
          <a:lstStyle/>
          <a:p>
            <a:pPr>
              <a:buNone/>
            </a:pPr>
            <a:r>
              <a:rPr lang="en-GB" sz="1600" i="1" dirty="0" smtClean="0"/>
              <a:t>un nom – </a:t>
            </a:r>
            <a:r>
              <a:rPr lang="en-GB" sz="1600" dirty="0" smtClean="0"/>
              <a:t>a noun</a:t>
            </a:r>
            <a:endParaRPr lang="en-GB" sz="1600" i="1" dirty="0" smtClean="0"/>
          </a:p>
          <a:p>
            <a:pPr>
              <a:buNone/>
            </a:pPr>
            <a:r>
              <a:rPr lang="en-GB" sz="1600" i="1" dirty="0" smtClean="0"/>
              <a:t>un </a:t>
            </a:r>
            <a:r>
              <a:rPr lang="en-GB" sz="1600" i="1" dirty="0" err="1" smtClean="0"/>
              <a:t>verbe</a:t>
            </a:r>
            <a:r>
              <a:rPr lang="en-GB" sz="1600" i="1" dirty="0" smtClean="0"/>
              <a:t> –</a:t>
            </a:r>
            <a:r>
              <a:rPr lang="en-GB" sz="1600" dirty="0" smtClean="0"/>
              <a:t> a verb</a:t>
            </a:r>
            <a:endParaRPr lang="en-GB" sz="1600" i="1" dirty="0" smtClean="0"/>
          </a:p>
          <a:p>
            <a:pPr>
              <a:buNone/>
            </a:pPr>
            <a:r>
              <a:rPr lang="en-GB" sz="1600" i="1" dirty="0" smtClean="0"/>
              <a:t>on </a:t>
            </a:r>
            <a:r>
              <a:rPr lang="en-GB" sz="1600" i="1" dirty="0" err="1" smtClean="0"/>
              <a:t>peut</a:t>
            </a:r>
            <a:r>
              <a:rPr lang="en-GB" sz="1600" i="1" dirty="0" smtClean="0"/>
              <a:t> – </a:t>
            </a:r>
            <a:r>
              <a:rPr lang="en-GB" sz="1600" dirty="0" smtClean="0"/>
              <a:t>one can/you can</a:t>
            </a:r>
          </a:p>
          <a:p>
            <a:pPr>
              <a:buNone/>
            </a:pPr>
            <a:r>
              <a:rPr lang="en-GB" sz="1600" i="1" dirty="0" err="1" smtClean="0"/>
              <a:t>il</a:t>
            </a:r>
            <a:r>
              <a:rPr lang="en-GB" sz="1600" i="1" dirty="0" smtClean="0"/>
              <a:t>  y a </a:t>
            </a:r>
            <a:r>
              <a:rPr lang="en-GB" sz="1600" dirty="0" smtClean="0"/>
              <a:t>– there is/there are</a:t>
            </a:r>
            <a:endParaRPr lang="en-GB" sz="1600" i="1" dirty="0" smtClean="0"/>
          </a:p>
          <a:p>
            <a:pPr>
              <a:buNone/>
            </a:pPr>
            <a:r>
              <a:rPr lang="fr-FR" sz="1600" i="1" dirty="0" smtClean="0"/>
              <a:t>et - </a:t>
            </a:r>
            <a:r>
              <a:rPr lang="fr-FR" sz="1600" dirty="0" smtClean="0"/>
              <a:t>and</a:t>
            </a:r>
            <a:endParaRPr lang="en-GB" sz="1600" dirty="0" smtClean="0"/>
          </a:p>
          <a:p>
            <a:pPr>
              <a:buNone/>
            </a:pPr>
            <a:r>
              <a:rPr lang="en-GB" sz="1600" i="1" dirty="0" err="1" smtClean="0"/>
              <a:t>où</a:t>
            </a:r>
            <a:r>
              <a:rPr lang="en-GB" sz="1600" i="1" dirty="0" smtClean="0"/>
              <a:t> -</a:t>
            </a:r>
            <a:r>
              <a:rPr lang="en-GB" sz="1600" dirty="0" smtClean="0"/>
              <a:t> where</a:t>
            </a:r>
          </a:p>
          <a:p>
            <a:pPr>
              <a:buNone/>
            </a:pPr>
            <a:endParaRPr lang="fr-FR" sz="1600" i="1" dirty="0" smtClean="0"/>
          </a:p>
          <a:p>
            <a:pPr>
              <a:buNone/>
            </a:pPr>
            <a:r>
              <a:rPr lang="fr-FR" sz="1600" i="1" dirty="0" smtClean="0"/>
              <a:t>un musée –</a:t>
            </a:r>
            <a:r>
              <a:rPr lang="fr-FR" sz="1600" dirty="0" smtClean="0"/>
              <a:t> a </a:t>
            </a:r>
            <a:r>
              <a:rPr lang="fr-FR" sz="1600" dirty="0" err="1" smtClean="0"/>
              <a:t>museum</a:t>
            </a:r>
            <a:endParaRPr lang="en-GB" sz="1600" dirty="0" smtClean="0"/>
          </a:p>
          <a:p>
            <a:pPr>
              <a:buNone/>
            </a:pPr>
            <a:r>
              <a:rPr lang="fr-FR" sz="1600" i="1" dirty="0" smtClean="0"/>
              <a:t>[des musées] </a:t>
            </a:r>
            <a:r>
              <a:rPr lang="fr-FR" sz="1600" dirty="0" smtClean="0"/>
              <a:t>– [</a:t>
            </a:r>
            <a:r>
              <a:rPr lang="fr-FR" sz="1600" dirty="0" err="1" smtClean="0"/>
              <a:t>some</a:t>
            </a:r>
            <a:r>
              <a:rPr lang="fr-FR" sz="1600" dirty="0" smtClean="0"/>
              <a:t>] </a:t>
            </a:r>
            <a:r>
              <a:rPr lang="fr-FR" sz="1600" dirty="0" err="1" smtClean="0"/>
              <a:t>museums</a:t>
            </a:r>
            <a:endParaRPr lang="en-GB" sz="1600" dirty="0" smtClean="0"/>
          </a:p>
          <a:p>
            <a:pPr>
              <a:buNone/>
            </a:pPr>
            <a:r>
              <a:rPr lang="fr-FR" sz="1600" i="1" dirty="0" smtClean="0"/>
              <a:t>le paysage</a:t>
            </a:r>
            <a:r>
              <a:rPr lang="fr-FR" sz="1600" dirty="0" smtClean="0"/>
              <a:t> – the </a:t>
            </a:r>
            <a:r>
              <a:rPr lang="fr-FR" sz="1600" dirty="0" err="1" smtClean="0"/>
              <a:t>landscape</a:t>
            </a:r>
            <a:endParaRPr lang="en-GB" sz="1600" dirty="0" smtClean="0"/>
          </a:p>
          <a:p>
            <a:pPr>
              <a:buNone/>
            </a:pPr>
            <a:r>
              <a:rPr lang="fr-FR" sz="1600" i="1" dirty="0" smtClean="0"/>
              <a:t>la cathédrale</a:t>
            </a:r>
            <a:r>
              <a:rPr lang="fr-FR" sz="1600" dirty="0" smtClean="0"/>
              <a:t>  – the </a:t>
            </a:r>
            <a:r>
              <a:rPr lang="fr-FR" sz="1600" dirty="0" err="1" smtClean="0"/>
              <a:t>cathedral</a:t>
            </a:r>
            <a:endParaRPr lang="en-GB" sz="1600" dirty="0" smtClean="0"/>
          </a:p>
          <a:p>
            <a:pPr>
              <a:buNone/>
            </a:pPr>
            <a:r>
              <a:rPr lang="fr-FR" sz="1600" i="1" dirty="0" smtClean="0"/>
              <a:t>un stade </a:t>
            </a:r>
            <a:r>
              <a:rPr lang="fr-FR" sz="1600" dirty="0" smtClean="0"/>
              <a:t>– the stadium</a:t>
            </a:r>
            <a:endParaRPr lang="en-GB" sz="1600" dirty="0" smtClean="0"/>
          </a:p>
          <a:p>
            <a:pPr>
              <a:buNone/>
            </a:pPr>
            <a:r>
              <a:rPr lang="fr-FR" sz="1600" i="1" dirty="0" smtClean="0"/>
              <a:t>un restaurant </a:t>
            </a:r>
            <a:r>
              <a:rPr lang="fr-FR" sz="1600" dirty="0" smtClean="0"/>
              <a:t>– a restaurant</a:t>
            </a:r>
            <a:endParaRPr lang="en-GB" sz="1600" dirty="0" smtClean="0"/>
          </a:p>
          <a:p>
            <a:pPr>
              <a:buNone/>
            </a:pPr>
            <a:r>
              <a:rPr lang="fr-FR" sz="1600" i="1" dirty="0" smtClean="0"/>
              <a:t>[des restaurants] </a:t>
            </a:r>
            <a:r>
              <a:rPr lang="fr-FR" sz="1600" dirty="0" smtClean="0"/>
              <a:t>– [</a:t>
            </a:r>
            <a:r>
              <a:rPr lang="fr-FR" sz="1600" dirty="0" err="1" smtClean="0"/>
              <a:t>some</a:t>
            </a:r>
            <a:r>
              <a:rPr lang="fr-FR" sz="1600" dirty="0" smtClean="0"/>
              <a:t>] restaurants</a:t>
            </a:r>
            <a:endParaRPr lang="en-GB" sz="1600" dirty="0" smtClean="0"/>
          </a:p>
          <a:p>
            <a:pPr>
              <a:buNone/>
            </a:pPr>
            <a:r>
              <a:rPr lang="fr-FR" sz="1600" i="1" dirty="0" smtClean="0"/>
              <a:t>les spécialités [martiniquaises]</a:t>
            </a:r>
            <a:r>
              <a:rPr lang="fr-FR" sz="1600" dirty="0" smtClean="0"/>
              <a:t> – </a:t>
            </a:r>
            <a:r>
              <a:rPr lang="fr-FR" sz="1600" dirty="0" err="1" smtClean="0"/>
              <a:t>specialities</a:t>
            </a:r>
            <a:r>
              <a:rPr lang="fr-FR" sz="1600" dirty="0" smtClean="0"/>
              <a:t> [from Martinique]</a:t>
            </a:r>
            <a:endParaRPr lang="en-GB" sz="1600" dirty="0" smtClean="0"/>
          </a:p>
          <a:p>
            <a:pPr>
              <a:buNone/>
            </a:pPr>
            <a:r>
              <a:rPr lang="fr-FR" sz="1600" i="1" dirty="0" smtClean="0"/>
              <a:t>un club nautique – </a:t>
            </a:r>
            <a:r>
              <a:rPr lang="fr-FR" sz="1600" dirty="0" smtClean="0"/>
              <a:t>a </a:t>
            </a:r>
            <a:r>
              <a:rPr lang="fr-FR" sz="1600" dirty="0" err="1" smtClean="0"/>
              <a:t>watersports</a:t>
            </a:r>
            <a:r>
              <a:rPr lang="fr-FR" sz="1600" dirty="0" smtClean="0"/>
              <a:t> club</a:t>
            </a:r>
            <a:endParaRPr lang="en-GB" sz="1600" dirty="0" smtClean="0"/>
          </a:p>
          <a:p>
            <a:pPr>
              <a:buNone/>
            </a:pPr>
            <a:r>
              <a:rPr lang="fr-FR" sz="1600" i="1" dirty="0" smtClean="0"/>
              <a:t>un club de plongée</a:t>
            </a:r>
            <a:r>
              <a:rPr lang="fr-FR" sz="1600" dirty="0" smtClean="0"/>
              <a:t>  a </a:t>
            </a:r>
            <a:r>
              <a:rPr lang="fr-FR" sz="1600" dirty="0" err="1" smtClean="0"/>
              <a:t>diving</a:t>
            </a:r>
            <a:r>
              <a:rPr lang="fr-FR" sz="1600" dirty="0" smtClean="0"/>
              <a:t> club</a:t>
            </a:r>
            <a:endParaRPr lang="en-GB" sz="1600" i="1" dirty="0" smtClean="0"/>
          </a:p>
          <a:p>
            <a:pPr>
              <a:buNone/>
            </a:pPr>
            <a:r>
              <a:rPr lang="fr-FR" sz="1600" i="1" dirty="0" smtClean="0"/>
              <a:t> </a:t>
            </a:r>
            <a:endParaRPr lang="en-GB" sz="1600" dirty="0" smtClean="0"/>
          </a:p>
        </p:txBody>
      </p:sp>
      <p:sp>
        <p:nvSpPr>
          <p:cNvPr id="7" name="Content Placeholder 6"/>
          <p:cNvSpPr>
            <a:spLocks noGrp="1"/>
          </p:cNvSpPr>
          <p:nvPr>
            <p:ph sz="half" idx="2"/>
          </p:nvPr>
        </p:nvSpPr>
        <p:spPr>
          <a:xfrm>
            <a:off x="4572000" y="838200"/>
            <a:ext cx="3962400" cy="5867400"/>
          </a:xfrm>
        </p:spPr>
        <p:txBody>
          <a:bodyPr>
            <a:noAutofit/>
          </a:bodyPr>
          <a:lstStyle/>
          <a:p>
            <a:pPr>
              <a:buNone/>
            </a:pPr>
            <a:r>
              <a:rPr lang="fr-FR" sz="1600" i="1" dirty="0" smtClean="0"/>
              <a:t> visiter</a:t>
            </a:r>
            <a:r>
              <a:rPr lang="fr-FR" sz="1600" dirty="0" smtClean="0"/>
              <a:t> – to </a:t>
            </a:r>
            <a:r>
              <a:rPr lang="fr-FR" sz="1600" dirty="0" err="1" smtClean="0"/>
              <a:t>visit</a:t>
            </a:r>
            <a:endParaRPr lang="en-GB" sz="1600" dirty="0" smtClean="0"/>
          </a:p>
          <a:p>
            <a:pPr>
              <a:buNone/>
            </a:pPr>
            <a:r>
              <a:rPr lang="fr-FR" sz="1600" i="1" dirty="0" smtClean="0"/>
              <a:t>découvrir</a:t>
            </a:r>
            <a:r>
              <a:rPr lang="fr-FR" sz="1600" dirty="0" smtClean="0"/>
              <a:t> – to </a:t>
            </a:r>
            <a:r>
              <a:rPr lang="fr-FR" sz="1600" dirty="0" err="1" smtClean="0"/>
              <a:t>discover</a:t>
            </a:r>
            <a:endParaRPr lang="en-GB" sz="1600" dirty="0" smtClean="0"/>
          </a:p>
          <a:p>
            <a:pPr>
              <a:buNone/>
            </a:pPr>
            <a:r>
              <a:rPr lang="fr-FR" sz="1600" i="1" dirty="0" smtClean="0"/>
              <a:t>admirer </a:t>
            </a:r>
            <a:r>
              <a:rPr lang="fr-FR" sz="1600" dirty="0" smtClean="0"/>
              <a:t>– to admire</a:t>
            </a:r>
            <a:endParaRPr lang="en-GB" sz="1600" dirty="0" smtClean="0"/>
          </a:p>
          <a:p>
            <a:pPr>
              <a:buNone/>
            </a:pPr>
            <a:r>
              <a:rPr lang="fr-FR" sz="1600" i="1" dirty="0" smtClean="0"/>
              <a:t>manger</a:t>
            </a:r>
            <a:r>
              <a:rPr lang="fr-FR" sz="1600" dirty="0" smtClean="0"/>
              <a:t> – to </a:t>
            </a:r>
            <a:r>
              <a:rPr lang="fr-FR" sz="1600" dirty="0" err="1" smtClean="0"/>
              <a:t>eat</a:t>
            </a:r>
            <a:endParaRPr lang="en-GB" sz="1600" dirty="0" smtClean="0"/>
          </a:p>
          <a:p>
            <a:pPr>
              <a:buNone/>
            </a:pPr>
            <a:r>
              <a:rPr lang="fr-FR" sz="1600" i="1" dirty="0" smtClean="0"/>
              <a:t>boire</a:t>
            </a:r>
            <a:r>
              <a:rPr lang="fr-FR" sz="1600" dirty="0" smtClean="0"/>
              <a:t> – to drink</a:t>
            </a:r>
            <a:endParaRPr lang="en-GB" sz="1600" dirty="0" smtClean="0"/>
          </a:p>
          <a:p>
            <a:pPr>
              <a:buNone/>
            </a:pPr>
            <a:r>
              <a:rPr lang="fr-FR" sz="1600" i="1" dirty="0" smtClean="0"/>
              <a:t>nager – </a:t>
            </a:r>
            <a:r>
              <a:rPr lang="fr-FR" sz="1600" dirty="0" smtClean="0"/>
              <a:t>to </a:t>
            </a:r>
            <a:r>
              <a:rPr lang="fr-FR" sz="1600" dirty="0" err="1" smtClean="0"/>
              <a:t>swim</a:t>
            </a:r>
            <a:r>
              <a:rPr lang="fr-FR" sz="1600" dirty="0" smtClean="0"/>
              <a:t> </a:t>
            </a:r>
            <a:endParaRPr lang="en-GB" sz="1600" dirty="0" smtClean="0"/>
          </a:p>
          <a:p>
            <a:pPr>
              <a:buNone/>
            </a:pPr>
            <a:r>
              <a:rPr lang="fr-FR" sz="1600" i="1" dirty="0" smtClean="0"/>
              <a:t>plonger –</a:t>
            </a:r>
            <a:r>
              <a:rPr lang="fr-FR" sz="1600" dirty="0" smtClean="0"/>
              <a:t> to dive</a:t>
            </a:r>
            <a:endParaRPr lang="en-GB" sz="1600" dirty="0" smtClean="0"/>
          </a:p>
          <a:p>
            <a:pPr>
              <a:buNone/>
            </a:pPr>
            <a:r>
              <a:rPr lang="fr-FR" sz="1600" i="1" dirty="0" smtClean="0"/>
              <a:t>faire des  randonnées </a:t>
            </a:r>
            <a:r>
              <a:rPr lang="fr-FR" sz="1600" dirty="0" smtClean="0"/>
              <a:t>– to go </a:t>
            </a:r>
            <a:r>
              <a:rPr lang="fr-FR" sz="1600" dirty="0" err="1" smtClean="0"/>
              <a:t>hiking</a:t>
            </a:r>
            <a:endParaRPr lang="en-GB" sz="1600" dirty="0" smtClean="0"/>
          </a:p>
          <a:p>
            <a:pPr>
              <a:buNone/>
            </a:pPr>
            <a:r>
              <a:rPr lang="fr-FR" sz="1600" i="1" dirty="0" smtClean="0"/>
              <a:t>faire des sports nautiques </a:t>
            </a:r>
            <a:r>
              <a:rPr lang="fr-FR" sz="1600" dirty="0" smtClean="0"/>
              <a:t>– to do </a:t>
            </a:r>
            <a:r>
              <a:rPr lang="fr-FR" sz="1600" dirty="0" err="1" smtClean="0"/>
              <a:t>watersports</a:t>
            </a:r>
            <a:endParaRPr lang="en-GB" sz="1600" dirty="0" smtClean="0"/>
          </a:p>
          <a:p>
            <a:pPr>
              <a:buNone/>
            </a:pPr>
            <a:r>
              <a:rPr lang="fr-FR" sz="1600" i="1" dirty="0" smtClean="0"/>
              <a:t>faire du kayak</a:t>
            </a:r>
            <a:r>
              <a:rPr lang="fr-FR" sz="1600" dirty="0" smtClean="0"/>
              <a:t> – to go </a:t>
            </a:r>
            <a:r>
              <a:rPr lang="fr-FR" sz="1600" dirty="0" err="1" smtClean="0"/>
              <a:t>kayaking</a:t>
            </a:r>
            <a:endParaRPr lang="en-GB" sz="1600" dirty="0" smtClean="0"/>
          </a:p>
          <a:p>
            <a:pPr>
              <a:buNone/>
            </a:pPr>
            <a:r>
              <a:rPr lang="fr-FR" sz="1600" i="1" dirty="0" smtClean="0"/>
              <a:t> </a:t>
            </a:r>
            <a:r>
              <a:rPr lang="fr-FR" sz="1600" b="1" dirty="0" err="1" smtClean="0"/>
              <a:t>Classroom</a:t>
            </a:r>
            <a:r>
              <a:rPr lang="fr-FR" sz="1600" b="1" dirty="0" smtClean="0"/>
              <a:t> </a:t>
            </a:r>
            <a:r>
              <a:rPr lang="fr-FR" sz="1600" b="1" dirty="0" err="1" smtClean="0"/>
              <a:t>language</a:t>
            </a:r>
            <a:endParaRPr lang="fr-FR" sz="1600" b="1" dirty="0" smtClean="0"/>
          </a:p>
          <a:p>
            <a:pPr>
              <a:buNone/>
            </a:pPr>
            <a:r>
              <a:rPr lang="fr-FR" sz="1600" i="1" dirty="0" smtClean="0"/>
              <a:t>c’est un nom ou un verbe ? – </a:t>
            </a:r>
            <a:r>
              <a:rPr lang="fr-FR" sz="1600" dirty="0" err="1" smtClean="0"/>
              <a:t>is</a:t>
            </a:r>
            <a:r>
              <a:rPr lang="fr-FR" sz="1600" dirty="0" smtClean="0"/>
              <a:t> </a:t>
            </a:r>
            <a:r>
              <a:rPr lang="fr-FR" sz="1600" dirty="0" err="1" smtClean="0"/>
              <a:t>it</a:t>
            </a:r>
            <a:r>
              <a:rPr lang="fr-FR" sz="1600" dirty="0" smtClean="0"/>
              <a:t> a </a:t>
            </a:r>
            <a:r>
              <a:rPr lang="fr-FR" sz="1600" dirty="0" err="1" smtClean="0"/>
              <a:t>noun</a:t>
            </a:r>
            <a:r>
              <a:rPr lang="fr-FR" sz="1600" dirty="0" smtClean="0"/>
              <a:t> or a </a:t>
            </a:r>
            <a:r>
              <a:rPr lang="fr-FR" sz="1600" dirty="0" err="1" smtClean="0"/>
              <a:t>verb</a:t>
            </a:r>
            <a:r>
              <a:rPr lang="fr-FR" sz="1600" dirty="0" smtClean="0"/>
              <a:t>?</a:t>
            </a:r>
            <a:endParaRPr lang="fr-FR" sz="1600" i="1" dirty="0" smtClean="0"/>
          </a:p>
          <a:p>
            <a:pPr>
              <a:buNone/>
            </a:pPr>
            <a:r>
              <a:rPr lang="fr-FR" sz="1600" i="1" dirty="0" smtClean="0"/>
              <a:t>cherchez </a:t>
            </a:r>
            <a:r>
              <a:rPr lang="fr-FR" sz="1600" dirty="0" smtClean="0"/>
              <a:t>– look for/look up</a:t>
            </a:r>
          </a:p>
          <a:p>
            <a:pPr>
              <a:buNone/>
            </a:pPr>
            <a:r>
              <a:rPr lang="fr-FR" sz="1600" i="1" dirty="0" smtClean="0"/>
              <a:t>faites des phrases – </a:t>
            </a:r>
            <a:r>
              <a:rPr lang="fr-FR" sz="1600" dirty="0" err="1" smtClean="0"/>
              <a:t>make</a:t>
            </a:r>
            <a:r>
              <a:rPr lang="fr-FR" sz="1600" dirty="0" smtClean="0"/>
              <a:t> sentences</a:t>
            </a:r>
          </a:p>
          <a:p>
            <a:pPr>
              <a:buNone/>
            </a:pPr>
            <a:r>
              <a:rPr lang="fr-FR" sz="1600" i="1" dirty="0" smtClean="0"/>
              <a:t>choisissez une carte – </a:t>
            </a:r>
            <a:r>
              <a:rPr lang="fr-FR" sz="1600" dirty="0" err="1" smtClean="0"/>
              <a:t>choose</a:t>
            </a:r>
            <a:r>
              <a:rPr lang="fr-FR" sz="1600" dirty="0" smtClean="0"/>
              <a:t> a </a:t>
            </a:r>
            <a:r>
              <a:rPr lang="fr-FR" sz="1600" dirty="0" err="1" smtClean="0"/>
              <a:t>card</a:t>
            </a:r>
            <a:endParaRPr lang="en-GB" sz="1600" dirty="0" smtClean="0"/>
          </a:p>
          <a:p>
            <a:pPr>
              <a:buNone/>
            </a:pPr>
            <a:r>
              <a:rPr lang="fr-FR" sz="1600" b="1" dirty="0" smtClean="0"/>
              <a:t>Extra</a:t>
            </a:r>
          </a:p>
          <a:p>
            <a:pPr>
              <a:buNone/>
            </a:pPr>
            <a:r>
              <a:rPr lang="fr-FR" sz="1600" i="1" dirty="0" smtClean="0"/>
              <a:t>s’amuser</a:t>
            </a:r>
            <a:r>
              <a:rPr lang="fr-FR" sz="1600" dirty="0" smtClean="0"/>
              <a:t> – to have fun</a:t>
            </a:r>
            <a:endParaRPr lang="en-GB" sz="1600" dirty="0" smtClean="0"/>
          </a:p>
          <a:p>
            <a:pPr>
              <a:buNone/>
            </a:pPr>
            <a:r>
              <a:rPr lang="fr-FR" sz="1600" i="1" dirty="0" smtClean="0"/>
              <a:t>se détendre – </a:t>
            </a:r>
            <a:r>
              <a:rPr lang="fr-FR" sz="1600" dirty="0" smtClean="0"/>
              <a:t>to relax</a:t>
            </a:r>
            <a:endParaRPr lang="en-GB" sz="1600" dirty="0" smtClean="0"/>
          </a:p>
          <a:p>
            <a:pPr>
              <a:buNone/>
            </a:pPr>
            <a:r>
              <a:rPr lang="fr-FR" sz="1600" i="1" dirty="0" smtClean="0"/>
              <a:t>se bronzer</a:t>
            </a:r>
            <a:r>
              <a:rPr lang="fr-FR" sz="1600" dirty="0" smtClean="0"/>
              <a:t> – to </a:t>
            </a:r>
            <a:r>
              <a:rPr lang="fr-FR" sz="1600" dirty="0" err="1" smtClean="0"/>
              <a:t>get</a:t>
            </a:r>
            <a:r>
              <a:rPr lang="fr-FR" sz="1600" dirty="0" smtClean="0"/>
              <a:t> a tan</a:t>
            </a:r>
            <a:endParaRPr lang="fr-FR" sz="1600" b="1" dirty="0" smtClean="0"/>
          </a:p>
          <a:p>
            <a:pPr>
              <a:buNone/>
            </a:pPr>
            <a:endParaRPr lang="fr-FR" sz="16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Phonics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endParaRPr lang="en-GB" dirty="0" smtClean="0"/>
          </a:p>
          <a:p>
            <a:r>
              <a:rPr lang="en-GB" i="1" dirty="0" smtClean="0"/>
              <a:t>-</a:t>
            </a:r>
            <a:r>
              <a:rPr lang="en-GB" i="1" dirty="0" err="1" smtClean="0"/>
              <a:t>er</a:t>
            </a:r>
            <a:r>
              <a:rPr lang="en-GB" i="1" dirty="0" smtClean="0"/>
              <a:t> </a:t>
            </a:r>
            <a:r>
              <a:rPr lang="en-GB" dirty="0" smtClean="0"/>
              <a:t>(at the end of an infinitive)</a:t>
            </a:r>
          </a:p>
          <a:p>
            <a:r>
              <a:rPr lang="en-GB" i="1" dirty="0" smtClean="0"/>
              <a:t>-</a:t>
            </a:r>
            <a:r>
              <a:rPr lang="en-GB" i="1" dirty="0" err="1" smtClean="0"/>
              <a:t>ez</a:t>
            </a:r>
            <a:r>
              <a:rPr lang="en-GB" i="1" dirty="0" smtClean="0"/>
              <a:t> </a:t>
            </a:r>
            <a:r>
              <a:rPr lang="en-GB" dirty="0" smtClean="0"/>
              <a:t>(at the end of a command/imperative)</a:t>
            </a:r>
          </a:p>
          <a:p>
            <a:r>
              <a:rPr lang="fr-FR" i="1" dirty="0" smtClean="0"/>
              <a:t>é </a:t>
            </a:r>
            <a:r>
              <a:rPr lang="fr-FR" dirty="0" smtClean="0"/>
              <a:t>(in </a:t>
            </a:r>
            <a:r>
              <a:rPr lang="fr-FR" dirty="0" err="1" smtClean="0"/>
              <a:t>words</a:t>
            </a:r>
            <a:r>
              <a:rPr lang="fr-FR" dirty="0" smtClean="0"/>
              <a:t> </a:t>
            </a:r>
            <a:r>
              <a:rPr lang="fr-FR" dirty="0" err="1" smtClean="0"/>
              <a:t>like</a:t>
            </a:r>
            <a:r>
              <a:rPr lang="fr-FR" dirty="0" smtClean="0"/>
              <a:t> </a:t>
            </a:r>
            <a:r>
              <a:rPr lang="fr-FR" i="1" dirty="0" smtClean="0"/>
              <a:t>découvrir, cathédrale, musée, spécialité</a:t>
            </a:r>
            <a:r>
              <a:rPr lang="fr-FR" dirty="0" smtClean="0"/>
              <a:t>)</a:t>
            </a:r>
            <a:endParaRPr lang="en-GB" dirty="0" smtClean="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Grammar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20000"/>
          </a:bodyPr>
          <a:lstStyle/>
          <a:p>
            <a:r>
              <a:rPr lang="fr-FR" i="1" dirty="0" smtClean="0"/>
              <a:t>il y a </a:t>
            </a:r>
            <a:r>
              <a:rPr lang="fr-FR" dirty="0" smtClean="0"/>
              <a:t>+ </a:t>
            </a:r>
            <a:r>
              <a:rPr lang="fr-FR" dirty="0" err="1" smtClean="0"/>
              <a:t>noun</a:t>
            </a:r>
            <a:endParaRPr lang="en-GB" dirty="0" smtClean="0"/>
          </a:p>
          <a:p>
            <a:r>
              <a:rPr lang="fr-FR" i="1" dirty="0" smtClean="0"/>
              <a:t>on peut</a:t>
            </a:r>
            <a:r>
              <a:rPr lang="fr-FR" dirty="0" smtClean="0"/>
              <a:t> + infinitive</a:t>
            </a:r>
            <a:endParaRPr lang="en-GB" dirty="0" smtClean="0"/>
          </a:p>
          <a:p>
            <a:pPr>
              <a:buNone/>
            </a:pPr>
            <a:r>
              <a:rPr lang="fr-FR" dirty="0" smtClean="0"/>
              <a:t> </a:t>
            </a:r>
            <a:endParaRPr lang="en-GB" dirty="0" smtClean="0"/>
          </a:p>
          <a:p>
            <a:r>
              <a:rPr lang="en-GB" dirty="0" smtClean="0"/>
              <a:t>identifying nouns and the infinitives of verbs in a dictionary using standard abbreviations</a:t>
            </a:r>
          </a:p>
          <a:p>
            <a:pPr>
              <a:buNone/>
            </a:pPr>
            <a:r>
              <a:rPr lang="en-GB" dirty="0" smtClean="0"/>
              <a:t>Recognising infinitives:</a:t>
            </a:r>
          </a:p>
          <a:p>
            <a:r>
              <a:rPr lang="en-GB" dirty="0" smtClean="0"/>
              <a:t>in French the infinitive is one word and common endings for infinitives are </a:t>
            </a:r>
            <a:r>
              <a:rPr lang="en-GB" i="1" dirty="0" smtClean="0"/>
              <a:t>-</a:t>
            </a:r>
            <a:r>
              <a:rPr lang="en-GB" i="1" dirty="0" err="1" smtClean="0"/>
              <a:t>er</a:t>
            </a:r>
            <a:r>
              <a:rPr lang="en-GB" i="1" dirty="0" smtClean="0"/>
              <a:t>, -re, -</a:t>
            </a:r>
            <a:r>
              <a:rPr lang="en-GB" i="1" dirty="0" err="1" smtClean="0"/>
              <a:t>ir</a:t>
            </a:r>
            <a:r>
              <a:rPr lang="en-GB" i="1" dirty="0" smtClean="0"/>
              <a:t>  </a:t>
            </a:r>
          </a:p>
          <a:p>
            <a:r>
              <a:rPr lang="en-GB" dirty="0" smtClean="0"/>
              <a:t>infinitives of reflexive verbs have </a:t>
            </a:r>
            <a:r>
              <a:rPr lang="en-GB" i="1" dirty="0" smtClean="0"/>
              <a:t>se</a:t>
            </a:r>
            <a:r>
              <a:rPr lang="en-GB" dirty="0" smtClean="0"/>
              <a:t> or </a:t>
            </a:r>
            <a:r>
              <a:rPr lang="en-GB" i="1" dirty="0" smtClean="0"/>
              <a:t>s’ </a:t>
            </a:r>
            <a:r>
              <a:rPr lang="en-GB" dirty="0" smtClean="0"/>
              <a:t>in front of them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Teaching Tips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70000" lnSpcReduction="20000"/>
          </a:bodyPr>
          <a:lstStyle/>
          <a:p>
            <a:pPr>
              <a:buNone/>
            </a:pPr>
            <a:endParaRPr lang="en-GB" dirty="0" smtClean="0"/>
          </a:p>
          <a:p>
            <a:pPr>
              <a:buNone/>
            </a:pPr>
            <a:r>
              <a:rPr lang="en-GB" dirty="0" smtClean="0"/>
              <a:t>Throughout this session, help learners to use a paper dictionary to look up key words, and/or use an online dictionary together on the big screen, for example </a:t>
            </a:r>
            <a:r>
              <a:rPr lang="en-GB" u="sng" dirty="0" smtClean="0">
                <a:hlinkClick r:id="rId2"/>
              </a:rPr>
              <a:t>www.wordreference.com</a:t>
            </a:r>
            <a:endParaRPr lang="en-GB" u="sng" dirty="0" smtClean="0"/>
          </a:p>
          <a:p>
            <a:pPr>
              <a:buNone/>
            </a:pPr>
            <a:r>
              <a:rPr lang="en-GB" dirty="0" smtClean="0"/>
              <a:t>According to the previous knowledge/confidence of the group and the time available, you may wish to limit or extend the number of places.  With more confident learners, encourage them to add nouns they have looked up in the dictionary and to re-use some of the other language from Sessions 1-3 to extend their sentences.</a:t>
            </a:r>
          </a:p>
          <a:p>
            <a:pPr>
              <a:buNone/>
            </a:pPr>
            <a:r>
              <a:rPr lang="en-GB" dirty="0" smtClean="0"/>
              <a:t>Pair or group spoken activities can be recorded and played back using digital voice recorders, video or recordable buttons of the type used in classroom display (available from school suppliers such as </a:t>
            </a:r>
            <a:r>
              <a:rPr lang="en-GB" u="sng" dirty="0" smtClean="0">
                <a:hlinkClick r:id="rId3"/>
              </a:rPr>
              <a:t>www.tts-group.co.uk</a:t>
            </a:r>
            <a:r>
              <a:rPr lang="en-GB" dirty="0" smtClean="0"/>
              <a:t> )</a:t>
            </a:r>
          </a:p>
          <a:p>
            <a:pPr>
              <a:buNone/>
            </a:pPr>
            <a:endParaRPr lang="en-GB" dirty="0" smtClean="0"/>
          </a:p>
          <a:p>
            <a:pPr>
              <a:buNone/>
            </a:pPr>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Do One Thing!</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1600200"/>
            <a:ext cx="8229600" cy="4648200"/>
          </a:xfrm>
        </p:spPr>
        <p:txBody>
          <a:bodyPr>
            <a:normAutofit/>
          </a:bodyPr>
          <a:lstStyle/>
          <a:p>
            <a:r>
              <a:rPr lang="en-GB" dirty="0" smtClean="0"/>
              <a:t>Show your class an online dictionary and show them how to select a few nouns that are relevant to the context of your lesson</a:t>
            </a:r>
          </a:p>
          <a:p>
            <a:r>
              <a:rPr lang="en-GB" dirty="0" smtClean="0"/>
              <a:t>Encourage children to use </a:t>
            </a:r>
            <a:r>
              <a:rPr lang="en-GB" i="1" dirty="0" smtClean="0"/>
              <a:t>et</a:t>
            </a:r>
            <a:r>
              <a:rPr lang="en-GB" dirty="0" smtClean="0"/>
              <a:t> and </a:t>
            </a:r>
            <a:r>
              <a:rPr lang="en-GB" i="1" dirty="0" err="1" smtClean="0"/>
              <a:t>où</a:t>
            </a:r>
            <a:r>
              <a:rPr lang="en-GB" dirty="0" smtClean="0"/>
              <a:t> to extend their sentences</a:t>
            </a:r>
          </a:p>
          <a:p>
            <a:r>
              <a:rPr lang="en-GB" dirty="0" smtClean="0"/>
              <a:t>Get children to record and </a:t>
            </a:r>
            <a:r>
              <a:rPr lang="en-GB" smtClean="0"/>
              <a:t>listen to themselves </a:t>
            </a:r>
            <a:r>
              <a:rPr lang="en-GB" dirty="0" smtClean="0"/>
              <a:t>speaking French</a:t>
            </a:r>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Places Session 4 Summary</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688590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2165</TotalTime>
  <Words>365</Words>
  <Application>Microsoft Office PowerPoint</Application>
  <PresentationFormat>On-screen Show (4:3)</PresentationFormat>
  <Paragraphs>66</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Calibri</vt:lpstr>
      <vt:lpstr>Comic Sans MS</vt:lpstr>
      <vt:lpstr>Times New Roman</vt:lpstr>
      <vt:lpstr>Office Theme</vt:lpstr>
      <vt:lpstr>PowerPoint Presentation</vt:lpstr>
      <vt:lpstr>Let’s Enjoy Places – Session 4</vt:lpstr>
      <vt:lpstr>Phonics Focus</vt:lpstr>
      <vt:lpstr>Grammar Focus</vt:lpstr>
      <vt:lpstr>Teaching Tips</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Picture – Session 1</dc:title>
  <dc:creator>Susan</dc:creator>
  <cp:lastModifiedBy>Charlotte Johnston</cp:lastModifiedBy>
  <cp:revision>101</cp:revision>
  <dcterms:created xsi:type="dcterms:W3CDTF">2006-08-16T00:00:00Z</dcterms:created>
  <dcterms:modified xsi:type="dcterms:W3CDTF">2015-05-29T12:55:44Z</dcterms:modified>
</cp:coreProperties>
</file>