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3" autoAdjust="0"/>
    <p:restoredTop sz="94660"/>
  </p:normalViewPr>
  <p:slideViewPr>
    <p:cSldViewPr snapToGrid="0">
      <p:cViewPr>
        <p:scale>
          <a:sx n="75" d="100"/>
          <a:sy n="75" d="100"/>
        </p:scale>
        <p:origin x="-153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69449-E7B0-48B4-B612-B677B7BB0ECE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E07E5-C3E5-4307-B307-99F2FBB5CD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357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69449-E7B0-48B4-B612-B677B7BB0ECE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E07E5-C3E5-4307-B307-99F2FBB5CD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941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69449-E7B0-48B4-B612-B677B7BB0ECE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E07E5-C3E5-4307-B307-99F2FBB5CD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184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69449-E7B0-48B4-B612-B677B7BB0ECE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E07E5-C3E5-4307-B307-99F2FBB5CD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245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69449-E7B0-48B4-B612-B677B7BB0ECE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E07E5-C3E5-4307-B307-99F2FBB5CD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207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69449-E7B0-48B4-B612-B677B7BB0ECE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E07E5-C3E5-4307-B307-99F2FBB5CD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866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69449-E7B0-48B4-B612-B677B7BB0ECE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E07E5-C3E5-4307-B307-99F2FBB5CD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58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69449-E7B0-48B4-B612-B677B7BB0ECE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E07E5-C3E5-4307-B307-99F2FBB5CD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72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69449-E7B0-48B4-B612-B677B7BB0ECE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E07E5-C3E5-4307-B307-99F2FBB5CD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017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69449-E7B0-48B4-B612-B677B7BB0ECE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E07E5-C3E5-4307-B307-99F2FBB5CD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22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69449-E7B0-48B4-B612-B677B7BB0ECE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E07E5-C3E5-4307-B307-99F2FBB5CD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132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69449-E7B0-48B4-B612-B677B7BB0ECE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E07E5-C3E5-4307-B307-99F2FBB5CD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302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51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100" b="1" dirty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playground games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895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5 and 6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139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176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:\Ensemble consortium work\Let's enjoy playground games\bille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712" y="1484784"/>
            <a:ext cx="5472608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531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Parachute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games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70000"/>
              </a:lnSpc>
            </a:pPr>
            <a:r>
              <a:rPr lang="fr-FR" sz="3500" i="1" dirty="0"/>
              <a:t>Installez-vous autour du parachute </a:t>
            </a:r>
            <a:endParaRPr lang="en-GB" sz="3500" dirty="0"/>
          </a:p>
          <a:p>
            <a:pPr marL="0" indent="0">
              <a:lnSpc>
                <a:spcPct val="70000"/>
              </a:lnSpc>
              <a:buNone/>
            </a:pPr>
            <a:endParaRPr lang="en-GB" sz="3500" dirty="0"/>
          </a:p>
          <a:p>
            <a:pPr>
              <a:lnSpc>
                <a:spcPct val="70000"/>
              </a:lnSpc>
            </a:pPr>
            <a:r>
              <a:rPr lang="fr-FR" sz="3500" i="1" dirty="0"/>
              <a:t>Levez-vous </a:t>
            </a:r>
            <a:endParaRPr lang="en-GB" sz="3500" dirty="0"/>
          </a:p>
          <a:p>
            <a:pPr>
              <a:lnSpc>
                <a:spcPct val="70000"/>
              </a:lnSpc>
            </a:pPr>
            <a:endParaRPr lang="en-GB" sz="3500" dirty="0"/>
          </a:p>
          <a:p>
            <a:pPr>
              <a:lnSpc>
                <a:spcPct val="70000"/>
              </a:lnSpc>
            </a:pPr>
            <a:r>
              <a:rPr lang="fr-FR" sz="3500" i="1" dirty="0"/>
              <a:t>Tenez le parachute avec la main gauche</a:t>
            </a:r>
            <a:endParaRPr lang="en-GB" sz="3500" dirty="0"/>
          </a:p>
          <a:p>
            <a:pPr>
              <a:lnSpc>
                <a:spcPct val="70000"/>
              </a:lnSpc>
            </a:pPr>
            <a:endParaRPr lang="en-GB" sz="3500" dirty="0"/>
          </a:p>
          <a:p>
            <a:pPr>
              <a:lnSpc>
                <a:spcPct val="70000"/>
              </a:lnSpc>
            </a:pPr>
            <a:r>
              <a:rPr lang="fr-FR" sz="3500" i="1" dirty="0"/>
              <a:t>Tenez le parachute avec la main droite </a:t>
            </a:r>
            <a:endParaRPr lang="en-GB" sz="3500" dirty="0"/>
          </a:p>
          <a:p>
            <a:pPr>
              <a:lnSpc>
                <a:spcPct val="70000"/>
              </a:lnSpc>
            </a:pPr>
            <a:endParaRPr lang="en-GB" sz="3500" dirty="0"/>
          </a:p>
          <a:p>
            <a:pPr>
              <a:lnSpc>
                <a:spcPct val="70000"/>
              </a:lnSpc>
            </a:pPr>
            <a:r>
              <a:rPr lang="fr-FR" sz="3500" i="1" dirty="0"/>
              <a:t>Tournez à droite/gauche</a:t>
            </a:r>
            <a:endParaRPr lang="en-GB" sz="3500" dirty="0"/>
          </a:p>
          <a:p>
            <a:pPr>
              <a:lnSpc>
                <a:spcPct val="70000"/>
              </a:lnSpc>
            </a:pPr>
            <a:endParaRPr lang="en-GB" sz="3500" dirty="0"/>
          </a:p>
          <a:p>
            <a:pPr>
              <a:lnSpc>
                <a:spcPct val="70000"/>
              </a:lnSpc>
            </a:pPr>
            <a:r>
              <a:rPr lang="fr-FR" sz="3500" i="1" dirty="0"/>
              <a:t>Marchez  </a:t>
            </a:r>
            <a:endParaRPr lang="en-GB" sz="35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86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Agreement of adjectives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/>
              <a:t>le bras </a:t>
            </a:r>
            <a:r>
              <a:rPr lang="en-US" sz="4800" dirty="0" err="1"/>
              <a:t>droit</a:t>
            </a:r>
            <a:endParaRPr lang="en-US" sz="4800" dirty="0"/>
          </a:p>
          <a:p>
            <a:pPr marL="0" indent="0" algn="ctr">
              <a:buNone/>
            </a:pPr>
            <a:endParaRPr lang="en-US" sz="4800" dirty="0"/>
          </a:p>
          <a:p>
            <a:pPr marL="0" indent="0" algn="ctr">
              <a:buNone/>
            </a:pPr>
            <a:r>
              <a:rPr lang="en-US" sz="4800" dirty="0"/>
              <a:t>la main </a:t>
            </a:r>
            <a:r>
              <a:rPr lang="en-US" sz="4800" dirty="0" err="1"/>
              <a:t>droite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80344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Parachute games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70000"/>
              </a:lnSpc>
            </a:pPr>
            <a:r>
              <a:rPr lang="fr-FR" sz="3500" i="1" dirty="0"/>
              <a:t>Installez-vous autour du parachute </a:t>
            </a:r>
            <a:endParaRPr lang="en-GB" sz="3500" dirty="0"/>
          </a:p>
          <a:p>
            <a:pPr marL="0" indent="0">
              <a:lnSpc>
                <a:spcPct val="70000"/>
              </a:lnSpc>
              <a:buNone/>
            </a:pPr>
            <a:endParaRPr lang="en-GB" sz="3500" dirty="0"/>
          </a:p>
          <a:p>
            <a:pPr>
              <a:lnSpc>
                <a:spcPct val="70000"/>
              </a:lnSpc>
            </a:pPr>
            <a:r>
              <a:rPr lang="fr-FR" sz="3500" i="1" dirty="0"/>
              <a:t>Levez-vous </a:t>
            </a:r>
            <a:endParaRPr lang="en-GB" sz="3500" dirty="0"/>
          </a:p>
          <a:p>
            <a:pPr>
              <a:lnSpc>
                <a:spcPct val="70000"/>
              </a:lnSpc>
            </a:pPr>
            <a:endParaRPr lang="en-GB" sz="3500" dirty="0"/>
          </a:p>
          <a:p>
            <a:pPr>
              <a:lnSpc>
                <a:spcPct val="70000"/>
              </a:lnSpc>
            </a:pPr>
            <a:r>
              <a:rPr lang="fr-FR" sz="3500" i="1" dirty="0"/>
              <a:t>Tenez le parachute avec la main gauche</a:t>
            </a:r>
            <a:endParaRPr lang="en-GB" sz="3500" dirty="0"/>
          </a:p>
          <a:p>
            <a:pPr>
              <a:lnSpc>
                <a:spcPct val="70000"/>
              </a:lnSpc>
            </a:pPr>
            <a:endParaRPr lang="en-GB" sz="3500" dirty="0"/>
          </a:p>
          <a:p>
            <a:pPr>
              <a:lnSpc>
                <a:spcPct val="70000"/>
              </a:lnSpc>
            </a:pPr>
            <a:r>
              <a:rPr lang="fr-FR" sz="3500" i="1" dirty="0"/>
              <a:t>Tenez le parachute avec la main droite </a:t>
            </a:r>
            <a:endParaRPr lang="en-GB" sz="3500" dirty="0"/>
          </a:p>
          <a:p>
            <a:pPr>
              <a:lnSpc>
                <a:spcPct val="70000"/>
              </a:lnSpc>
            </a:pPr>
            <a:endParaRPr lang="en-GB" sz="3500" dirty="0"/>
          </a:p>
          <a:p>
            <a:pPr>
              <a:lnSpc>
                <a:spcPct val="70000"/>
              </a:lnSpc>
            </a:pPr>
            <a:r>
              <a:rPr lang="fr-FR" sz="3500" i="1" dirty="0"/>
              <a:t>Tournez à droite/gauche</a:t>
            </a:r>
            <a:endParaRPr lang="en-GB" sz="3500" dirty="0"/>
          </a:p>
          <a:p>
            <a:pPr>
              <a:lnSpc>
                <a:spcPct val="70000"/>
              </a:lnSpc>
            </a:pPr>
            <a:endParaRPr lang="en-GB" sz="3500" dirty="0"/>
          </a:p>
          <a:p>
            <a:pPr>
              <a:lnSpc>
                <a:spcPct val="70000"/>
              </a:lnSpc>
            </a:pPr>
            <a:r>
              <a:rPr lang="fr-FR" sz="3500" i="1" dirty="0"/>
              <a:t>Marchez  </a:t>
            </a:r>
            <a:endParaRPr lang="en-GB" sz="35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06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Agreement of adjectives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 err="1"/>
              <a:t>Marchez</a:t>
            </a:r>
            <a:r>
              <a:rPr lang="en-US" sz="4800" dirty="0"/>
              <a:t> </a:t>
            </a:r>
            <a:r>
              <a:rPr lang="en-GB" sz="4800" dirty="0" err="1"/>
              <a:t>à</a:t>
            </a:r>
            <a:r>
              <a:rPr lang="en-GB" sz="4800" dirty="0"/>
              <a:t> </a:t>
            </a:r>
            <a:r>
              <a:rPr lang="en-GB" sz="4800" dirty="0" err="1"/>
              <a:t>petits</a:t>
            </a:r>
            <a:r>
              <a:rPr lang="en-GB" sz="4800" dirty="0"/>
              <a:t> pas</a:t>
            </a:r>
          </a:p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r>
              <a:rPr lang="en-GB" sz="4800" dirty="0" err="1"/>
              <a:t>Marchez</a:t>
            </a:r>
            <a:r>
              <a:rPr lang="en-GB" sz="4800" dirty="0"/>
              <a:t> </a:t>
            </a:r>
            <a:r>
              <a:rPr lang="en-GB" sz="4800" dirty="0" err="1"/>
              <a:t>à</a:t>
            </a:r>
            <a:r>
              <a:rPr lang="en-GB" sz="4800" dirty="0"/>
              <a:t> </a:t>
            </a:r>
            <a:r>
              <a:rPr lang="en-GB" sz="4800" dirty="0" err="1"/>
              <a:t>grands</a:t>
            </a:r>
            <a:r>
              <a:rPr lang="en-GB" sz="4800" dirty="0"/>
              <a:t> pas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59140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5560" y="444078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Let’s enjoy playground games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83632" y="2060848"/>
            <a:ext cx="6400800" cy="17526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6DC1E3"/>
                </a:solidFill>
                <a:latin typeface="Comic Sans MS" panose="030F0702030302020204" pitchFamily="66" charset="0"/>
                <a:ea typeface="+mj-ea"/>
                <a:cs typeface="+mj-cs"/>
              </a:rPr>
              <a:t>Session </a:t>
            </a:r>
            <a:r>
              <a:rPr lang="en-US" b="1" dirty="0">
                <a:solidFill>
                  <a:srgbClr val="6DC1E3"/>
                </a:solidFill>
                <a:latin typeface="Comic Sans MS" panose="030F0702030302020204" pitchFamily="66" charset="0"/>
                <a:ea typeface="+mj-ea"/>
                <a:cs typeface="+mj-cs"/>
              </a:rPr>
              <a:t>6</a:t>
            </a:r>
            <a:endParaRPr lang="en-US" b="1" dirty="0">
              <a:solidFill>
                <a:srgbClr val="6DC1E3"/>
              </a:solidFill>
              <a:latin typeface="Comic Sans MS" panose="030F0702030302020204" pitchFamily="66" charset="0"/>
              <a:ea typeface="+mj-ea"/>
              <a:cs typeface="+mj-cs"/>
            </a:endParaRPr>
          </a:p>
        </p:txBody>
      </p:sp>
      <p:pic>
        <p:nvPicPr>
          <p:cNvPr id="7" name="Picture 6" descr="G:\Ensemble consortium work\Let's enjoy playground games\bille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2780928"/>
            <a:ext cx="2088232" cy="1152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G:\Ensemble consortium work\Let's enjoy playground games\cache cache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848" y="2852936"/>
            <a:ext cx="2175540" cy="1155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G:\Ensemble consortium work\Let's enjoy playground games\marelle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152" y="2852936"/>
            <a:ext cx="2376264" cy="1152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G:\Ensemble consortium work\Let's enjoy playground games\saut a la corde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553" y="4725144"/>
            <a:ext cx="2160239" cy="108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G:\Ensemble consortium work\Let's enjoy playground games\saute-mouton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848" y="4725144"/>
            <a:ext cx="2304256" cy="1152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G:\Ensemble consortium work\Let's enjoy playground games\football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168" y="4797152"/>
            <a:ext cx="2088232" cy="10801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4727848" y="4077073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Ces</a:t>
            </a:r>
            <a:r>
              <a:rPr lang="en-US" dirty="0"/>
              <a:t> </a:t>
            </a:r>
            <a:r>
              <a:rPr lang="en-US" dirty="0" err="1"/>
              <a:t>enfants</a:t>
            </a:r>
            <a:r>
              <a:rPr lang="en-US" dirty="0"/>
              <a:t> </a:t>
            </a:r>
            <a:r>
              <a:rPr lang="en-US" dirty="0" err="1"/>
              <a:t>jouent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 cache-cache.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63552" y="4005065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Ces</a:t>
            </a:r>
            <a:r>
              <a:rPr lang="en-US" dirty="0"/>
              <a:t> </a:t>
            </a:r>
            <a:r>
              <a:rPr lang="en-US" dirty="0" err="1"/>
              <a:t>garçons</a:t>
            </a:r>
            <a:r>
              <a:rPr lang="en-US" dirty="0"/>
              <a:t> </a:t>
            </a:r>
            <a:r>
              <a:rPr lang="en-US" dirty="0" err="1"/>
              <a:t>jouent</a:t>
            </a:r>
            <a:r>
              <a:rPr lang="en-US" dirty="0"/>
              <a:t> aux  </a:t>
            </a:r>
            <a:r>
              <a:rPr lang="en-US" dirty="0" err="1"/>
              <a:t>billes</a:t>
            </a:r>
            <a:r>
              <a:rPr lang="en-US" dirty="0"/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36160" y="4077073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Ces</a:t>
            </a:r>
            <a:r>
              <a:rPr lang="en-US" dirty="0"/>
              <a:t> </a:t>
            </a:r>
            <a:r>
              <a:rPr lang="en-US" dirty="0" err="1"/>
              <a:t>enfants</a:t>
            </a:r>
            <a:r>
              <a:rPr lang="en-US" dirty="0"/>
              <a:t> </a:t>
            </a:r>
            <a:r>
              <a:rPr lang="en-US" dirty="0" err="1"/>
              <a:t>jouent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</a:t>
            </a:r>
            <a:r>
              <a:rPr lang="en-US" dirty="0" err="1"/>
              <a:t>marelle</a:t>
            </a:r>
            <a:r>
              <a:rPr lang="en-US" dirty="0"/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35560" y="5877273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Ces</a:t>
            </a:r>
            <a:r>
              <a:rPr lang="en-US" dirty="0"/>
              <a:t> </a:t>
            </a:r>
            <a:r>
              <a:rPr lang="en-US" dirty="0" err="1"/>
              <a:t>enfants</a:t>
            </a:r>
            <a:r>
              <a:rPr lang="en-US" dirty="0"/>
              <a:t> </a:t>
            </a:r>
            <a:r>
              <a:rPr lang="en-US" dirty="0" err="1"/>
              <a:t>sautent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</a:t>
            </a:r>
            <a:r>
              <a:rPr lang="en-US" dirty="0" err="1"/>
              <a:t>corde</a:t>
            </a:r>
            <a:r>
              <a:rPr lang="en-US" dirty="0"/>
              <a:t>.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27848" y="5877273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Ces</a:t>
            </a:r>
            <a:r>
              <a:rPr lang="en-US" dirty="0"/>
              <a:t> </a:t>
            </a:r>
            <a:r>
              <a:rPr lang="en-US" dirty="0" err="1"/>
              <a:t>filles</a:t>
            </a:r>
            <a:r>
              <a:rPr lang="en-US" dirty="0"/>
              <a:t> </a:t>
            </a:r>
            <a:r>
              <a:rPr lang="en-US" dirty="0" err="1"/>
              <a:t>jouent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saute</a:t>
            </a:r>
            <a:r>
              <a:rPr lang="en-US" dirty="0"/>
              <a:t>-mouton.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536160" y="5877273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Ces</a:t>
            </a:r>
            <a:r>
              <a:rPr lang="en-US" dirty="0"/>
              <a:t> </a:t>
            </a:r>
            <a:r>
              <a:rPr lang="en-US" dirty="0" err="1"/>
              <a:t>enfants</a:t>
            </a:r>
            <a:r>
              <a:rPr lang="en-US" dirty="0"/>
              <a:t> </a:t>
            </a:r>
            <a:r>
              <a:rPr lang="en-US" dirty="0" err="1"/>
              <a:t>jouent</a:t>
            </a:r>
            <a:r>
              <a:rPr lang="en-US" dirty="0"/>
              <a:t> au foot. </a:t>
            </a:r>
          </a:p>
        </p:txBody>
      </p:sp>
    </p:spTree>
    <p:extLst>
      <p:ext uri="{BB962C8B-B14F-4D97-AF65-F5344CB8AC3E}">
        <p14:creationId xmlns:p14="http://schemas.microsoft.com/office/powerpoint/2010/main" val="387006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415481" y="53032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1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03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lang="en-GB" altLang="en-US" sz="7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lang="en-GB" altLang="en-US" sz="1100" b="1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lang="en-GB" alt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GB" altLang="en-US" sz="1100" b="1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Playground Games </a:t>
            </a:r>
            <a:r>
              <a:rPr lang="en-GB" altLang="en-US" sz="1100" b="1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Session </a:t>
            </a:r>
            <a:r>
              <a:rPr lang="en-GB" altLang="en-US" sz="1100" b="1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 and 6</a:t>
            </a:r>
            <a:endParaRPr lang="en-GB" altLang="en-US" sz="7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lang="en-GB" altLang="en-US" sz="1100" b="1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lang="en-GB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26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</Words>
  <Application>Microsoft Office PowerPoint</Application>
  <PresentationFormat>Widescreen</PresentationFormat>
  <Paragraphs>45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Narrow</vt:lpstr>
      <vt:lpstr>Calibri</vt:lpstr>
      <vt:lpstr>Calibri Light</vt:lpstr>
      <vt:lpstr>Comic Sans MS</vt:lpstr>
      <vt:lpstr>Times New Roman</vt:lpstr>
      <vt:lpstr>Office Theme</vt:lpstr>
      <vt:lpstr>PowerPoint Presentation</vt:lpstr>
      <vt:lpstr>PowerPoint Presentation</vt:lpstr>
      <vt:lpstr>Parachute games</vt:lpstr>
      <vt:lpstr>Agreement of adjectives</vt:lpstr>
      <vt:lpstr>Parachute games</vt:lpstr>
      <vt:lpstr>Agreement of adjectives</vt:lpstr>
      <vt:lpstr>Let’s enjoy playground games</vt:lpstr>
      <vt:lpstr>PowerPoint Presentation</vt:lpstr>
    </vt:vector>
  </TitlesOfParts>
  <Company>Rushey Mead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Charlotte Johnston</dc:creator>
  <cp:lastModifiedBy>Charlotte Johnston</cp:lastModifiedBy>
  <cp:revision>2</cp:revision>
  <dcterms:created xsi:type="dcterms:W3CDTF">2015-05-29T12:07:17Z</dcterms:created>
  <dcterms:modified xsi:type="dcterms:W3CDTF">2015-05-29T12:08:09Z</dcterms:modified>
</cp:coreProperties>
</file>