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60"/>
  </p:normalViewPr>
  <p:slideViewPr>
    <p:cSldViewPr snapToGrid="0">
      <p:cViewPr>
        <p:scale>
          <a:sx n="50" d="100"/>
          <a:sy n="50" d="100"/>
        </p:scale>
        <p:origin x="-17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C3EC6-E1BE-49A2-8F70-00A5AD7C5039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5A707-B6F9-4AA6-8FAE-75C093056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8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Google France – images – les </a:t>
            </a:r>
            <a:r>
              <a:rPr lang="en-US" dirty="0" err="1" smtClean="0"/>
              <a:t>jeux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cour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51CCE-58D1-614A-A627-C75920E57A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4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15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14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15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52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20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70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51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7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96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692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215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9E4E4-1812-4596-AF80-CE8432F868A5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141A4-45B8-41F6-8289-07A0131EEB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62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51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playground games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895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1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9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3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NC Purpose of study for KS2/3 Languages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i="1" dirty="0"/>
              <a:t>Learning a foreign language is a liberation from insularity and provides an opening to other cultures.  A high-quality languages education should foster pupils’ curiosity and deepen their understanding of the world.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10942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de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cour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/>
            </a:r>
            <a:b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r>
              <a:rPr lang="en-US" sz="1800" dirty="0">
                <a:solidFill>
                  <a:srgbClr val="FF0000"/>
                </a:solidFill>
              </a:rPr>
              <a:t>(Google France Images)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Screen Shot 2015-04-29 at 10.50.06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4" b="4934"/>
          <a:stretch>
            <a:fillRect/>
          </a:stretch>
        </p:blipFill>
        <p:spPr>
          <a:xfrm>
            <a:off x="6168009" y="1772816"/>
            <a:ext cx="1944216" cy="1728192"/>
          </a:xfrm>
        </p:spPr>
      </p:pic>
      <p:pic>
        <p:nvPicPr>
          <p:cNvPr id="4" name="Picture 3" descr="Screen Shot 2015-04-29 at 10.51.49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b="4965"/>
          <a:stretch/>
        </p:blipFill>
        <p:spPr>
          <a:xfrm>
            <a:off x="1524000" y="3356992"/>
            <a:ext cx="2777722" cy="1520762"/>
          </a:xfrm>
          <a:prstGeom prst="rect">
            <a:avLst/>
          </a:prstGeom>
        </p:spPr>
      </p:pic>
      <p:pic>
        <p:nvPicPr>
          <p:cNvPr id="6" name="Picture 5" descr="Screen Shot 2015-04-29 at 10.49.4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74" b="2481"/>
          <a:stretch/>
        </p:blipFill>
        <p:spPr>
          <a:xfrm>
            <a:off x="1550506" y="4889903"/>
            <a:ext cx="2813047" cy="1944435"/>
          </a:xfrm>
          <a:prstGeom prst="rect">
            <a:avLst/>
          </a:prstGeom>
        </p:spPr>
      </p:pic>
      <p:pic>
        <p:nvPicPr>
          <p:cNvPr id="8" name="Picture 7" descr="Screen Shot 2015-04-29 at 10.50.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4869160"/>
            <a:ext cx="3347864" cy="1988840"/>
          </a:xfrm>
          <a:prstGeom prst="rect">
            <a:avLst/>
          </a:prstGeom>
        </p:spPr>
      </p:pic>
      <p:pic>
        <p:nvPicPr>
          <p:cNvPr id="9" name="Picture 8" descr="Screen Shot 2015-04-29 at 10.51.0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4890119"/>
            <a:ext cx="3009900" cy="1981200"/>
          </a:xfrm>
          <a:prstGeom prst="rect">
            <a:avLst/>
          </a:prstGeom>
        </p:spPr>
      </p:pic>
      <p:pic>
        <p:nvPicPr>
          <p:cNvPr id="10" name="Picture 9" descr="Screen Shot 2015-04-29 at 10.49.4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1" r="3824"/>
          <a:stretch/>
        </p:blipFill>
        <p:spPr>
          <a:xfrm>
            <a:off x="1533386" y="1772816"/>
            <a:ext cx="2546391" cy="1611562"/>
          </a:xfrm>
          <a:prstGeom prst="rect">
            <a:avLst/>
          </a:prstGeom>
        </p:spPr>
      </p:pic>
      <p:pic>
        <p:nvPicPr>
          <p:cNvPr id="3" name="Picture 2" descr="Screen Shot 2015-04-29 at 10.49.4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75"/>
          <a:stretch/>
        </p:blipFill>
        <p:spPr>
          <a:xfrm>
            <a:off x="4079776" y="1772816"/>
            <a:ext cx="2070950" cy="1800200"/>
          </a:xfrm>
          <a:prstGeom prst="rect">
            <a:avLst/>
          </a:prstGeom>
        </p:spPr>
      </p:pic>
      <p:pic>
        <p:nvPicPr>
          <p:cNvPr id="11" name="Picture 10" descr="Screen Shot 2015-04-29 at 10.49.0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1" y="3501008"/>
            <a:ext cx="6295771" cy="1372354"/>
          </a:xfrm>
          <a:prstGeom prst="rect">
            <a:avLst/>
          </a:prstGeom>
        </p:spPr>
      </p:pic>
      <p:pic>
        <p:nvPicPr>
          <p:cNvPr id="12" name="Picture 11" descr="Screen Shot 2015-04-29 at 11.06.35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1"/>
          <a:stretch/>
        </p:blipFill>
        <p:spPr>
          <a:xfrm>
            <a:off x="8089821" y="1772816"/>
            <a:ext cx="255052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1 - 10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un </a:t>
            </a:r>
            <a:r>
              <a:rPr lang="en-US" sz="3600" dirty="0" err="1"/>
              <a:t>parfum</a:t>
            </a:r>
            <a:endParaRPr lang="en-US" sz="3600" dirty="0"/>
          </a:p>
          <a:p>
            <a:r>
              <a:rPr lang="en-US" sz="3600" dirty="0" err="1"/>
              <a:t>deux</a:t>
            </a:r>
            <a:r>
              <a:rPr lang="en-US" sz="3600" dirty="0"/>
              <a:t> </a:t>
            </a:r>
            <a:r>
              <a:rPr lang="en-US" sz="3600" dirty="0" err="1"/>
              <a:t>jeux</a:t>
            </a:r>
            <a:endParaRPr lang="en-US" sz="3600" dirty="0"/>
          </a:p>
          <a:p>
            <a:r>
              <a:rPr lang="en-US" sz="3600" dirty="0" err="1"/>
              <a:t>trois</a:t>
            </a:r>
            <a:r>
              <a:rPr lang="en-US" sz="3600" dirty="0"/>
              <a:t> </a:t>
            </a:r>
            <a:r>
              <a:rPr lang="en-US" sz="3600" dirty="0" err="1"/>
              <a:t>mois</a:t>
            </a:r>
            <a:endParaRPr lang="en-US" sz="3600" dirty="0"/>
          </a:p>
          <a:p>
            <a:r>
              <a:rPr lang="en-US" sz="3600" dirty="0" err="1"/>
              <a:t>quatre</a:t>
            </a:r>
            <a:r>
              <a:rPr lang="en-US" sz="3600" dirty="0"/>
              <a:t> </a:t>
            </a:r>
            <a:r>
              <a:rPr lang="en-US" sz="3600" dirty="0" err="1"/>
              <a:t>cravates</a:t>
            </a:r>
            <a:endParaRPr lang="en-US" sz="3600" dirty="0"/>
          </a:p>
          <a:p>
            <a:r>
              <a:rPr lang="en-US" sz="3600" dirty="0" err="1"/>
              <a:t>cinq</a:t>
            </a:r>
            <a:r>
              <a:rPr lang="en-US" sz="3600" dirty="0"/>
              <a:t> </a:t>
            </a:r>
            <a:r>
              <a:rPr lang="en-US" sz="3600" dirty="0"/>
              <a:t>instants</a:t>
            </a:r>
          </a:p>
          <a:p>
            <a:r>
              <a:rPr lang="en-US" sz="3600" dirty="0"/>
              <a:t>s</a:t>
            </a:r>
            <a:r>
              <a:rPr lang="en-US" sz="3600" dirty="0"/>
              <a:t>ix prix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sept</a:t>
            </a:r>
            <a:r>
              <a:rPr lang="en-US" sz="3600" dirty="0"/>
              <a:t> </a:t>
            </a:r>
            <a:r>
              <a:rPr lang="en-US" sz="3600" dirty="0" err="1"/>
              <a:t>sucettes</a:t>
            </a:r>
            <a:endParaRPr lang="en-US" sz="3600" dirty="0"/>
          </a:p>
          <a:p>
            <a:r>
              <a:rPr lang="en-US" sz="3600" dirty="0" err="1"/>
              <a:t>huit</a:t>
            </a:r>
            <a:r>
              <a:rPr lang="en-US" sz="3600" dirty="0"/>
              <a:t> </a:t>
            </a:r>
            <a:r>
              <a:rPr lang="en-US" sz="3600" dirty="0" err="1"/>
              <a:t>puits</a:t>
            </a:r>
            <a:r>
              <a:rPr lang="en-US" sz="3600" dirty="0"/>
              <a:t> </a:t>
            </a:r>
          </a:p>
          <a:p>
            <a:r>
              <a:rPr lang="en-US" sz="3600" dirty="0" err="1"/>
              <a:t>neuf</a:t>
            </a:r>
            <a:r>
              <a:rPr lang="en-US" sz="3600" dirty="0"/>
              <a:t> </a:t>
            </a:r>
            <a:r>
              <a:rPr lang="en-US" sz="3600"/>
              <a:t>veufs </a:t>
            </a:r>
            <a:endParaRPr lang="en-US" sz="3600" dirty="0"/>
          </a:p>
          <a:p>
            <a:r>
              <a:rPr lang="en-US" sz="3600" dirty="0"/>
              <a:t>dix prix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95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Pronunciation challenges!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deu</a:t>
            </a:r>
            <a:r>
              <a:rPr lang="en-US" dirty="0" err="1" smtClean="0">
                <a:solidFill>
                  <a:srgbClr val="0000FF"/>
                </a:solidFill>
              </a:rPr>
              <a:t>x</a:t>
            </a:r>
            <a:r>
              <a:rPr lang="en-US" dirty="0" smtClean="0"/>
              <a:t> </a:t>
            </a:r>
            <a:r>
              <a:rPr lang="en-US" dirty="0" err="1" smtClean="0"/>
              <a:t>bananes</a:t>
            </a:r>
            <a:r>
              <a:rPr lang="en-US" dirty="0" smtClean="0"/>
              <a:t>, </a:t>
            </a:r>
            <a:r>
              <a:rPr lang="en-US" dirty="0" err="1" smtClean="0"/>
              <a:t>deu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oranges</a:t>
            </a:r>
          </a:p>
          <a:p>
            <a:r>
              <a:rPr lang="en-US" dirty="0" err="1" smtClean="0"/>
              <a:t>troi</a:t>
            </a:r>
            <a:r>
              <a:rPr lang="en-US" dirty="0" err="1">
                <a:solidFill>
                  <a:srgbClr val="0000FF"/>
                </a:solidFill>
              </a:rPr>
              <a:t>s</a:t>
            </a:r>
            <a:r>
              <a:rPr lang="en-US" dirty="0" smtClean="0"/>
              <a:t> </a:t>
            </a:r>
            <a:r>
              <a:rPr lang="en-US" dirty="0" err="1"/>
              <a:t>bananes</a:t>
            </a:r>
            <a:r>
              <a:rPr lang="en-US" dirty="0"/>
              <a:t>, </a:t>
            </a:r>
            <a:r>
              <a:rPr lang="en-US" dirty="0" err="1" smtClean="0"/>
              <a:t>troi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oranges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si</a:t>
            </a:r>
            <a:r>
              <a:rPr lang="en-US" dirty="0" smtClean="0">
                <a:solidFill>
                  <a:srgbClr val="0000FF"/>
                </a:solidFill>
              </a:rPr>
              <a:t>x </a:t>
            </a:r>
            <a:r>
              <a:rPr lang="en-US" dirty="0" err="1">
                <a:solidFill>
                  <a:srgbClr val="000000"/>
                </a:solidFill>
              </a:rPr>
              <a:t>bananes</a:t>
            </a:r>
            <a:r>
              <a:rPr lang="en-US" dirty="0">
                <a:solidFill>
                  <a:srgbClr val="000000"/>
                </a:solidFill>
              </a:rPr>
              <a:t>, si</a:t>
            </a:r>
            <a:r>
              <a:rPr lang="en-US" dirty="0">
                <a:solidFill>
                  <a:srgbClr val="FF0000"/>
                </a:solidFill>
              </a:rPr>
              <a:t>x </a:t>
            </a:r>
            <a:r>
              <a:rPr lang="en-US" dirty="0"/>
              <a:t>oranges</a:t>
            </a:r>
          </a:p>
          <a:p>
            <a:r>
              <a:rPr lang="en-US" dirty="0" err="1" smtClean="0"/>
              <a:t>hui</a:t>
            </a:r>
            <a:r>
              <a:rPr lang="en-US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/>
              <a:t>bananes</a:t>
            </a:r>
            <a:r>
              <a:rPr lang="en-US" dirty="0" smtClean="0"/>
              <a:t>, </a:t>
            </a:r>
            <a:r>
              <a:rPr lang="en-US" dirty="0" err="1" smtClean="0"/>
              <a:t>hui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oranges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FF"/>
                </a:solidFill>
              </a:rPr>
              <a:t>x </a:t>
            </a:r>
            <a:r>
              <a:rPr lang="en-US" dirty="0" err="1">
                <a:solidFill>
                  <a:srgbClr val="000000"/>
                </a:solidFill>
              </a:rPr>
              <a:t>bananes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x </a:t>
            </a:r>
            <a:r>
              <a:rPr lang="en-US" dirty="0"/>
              <a:t>oranges</a:t>
            </a:r>
          </a:p>
          <a:p>
            <a:endParaRPr lang="en-US" dirty="0" smtClean="0"/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81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six chats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ix </a:t>
            </a:r>
            <a:r>
              <a:rPr lang="en-US" dirty="0" err="1" smtClean="0"/>
              <a:t>oiseaux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ix </a:t>
            </a:r>
            <a:r>
              <a:rPr lang="en-US" dirty="0" err="1" smtClean="0"/>
              <a:t>yeux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ix pommes</a:t>
            </a:r>
          </a:p>
          <a:p>
            <a:r>
              <a:rPr lang="en-US" dirty="0" smtClean="0"/>
              <a:t>dix six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six </a:t>
            </a:r>
            <a:r>
              <a:rPr lang="en-US" dirty="0" err="1"/>
              <a:t>abricots</a:t>
            </a:r>
            <a:endParaRPr lang="en-US" dirty="0"/>
          </a:p>
          <a:p>
            <a:r>
              <a:rPr lang="en-GB" dirty="0" smtClean="0"/>
              <a:t>six m</a:t>
            </a:r>
            <a:r>
              <a:rPr lang="en-US" dirty="0" err="1" smtClean="0"/>
              <a:t>aisons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GB" dirty="0" smtClean="0"/>
              <a:t>ix </a:t>
            </a:r>
            <a:r>
              <a:rPr lang="en-GB" dirty="0" err="1" smtClean="0"/>
              <a:t>éléphants</a:t>
            </a:r>
            <a:endParaRPr lang="en-GB" dirty="0" smtClean="0"/>
          </a:p>
          <a:p>
            <a:r>
              <a:rPr lang="en-GB" dirty="0" smtClean="0"/>
              <a:t>six dix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si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, sis or </a:t>
            </a:r>
            <a:r>
              <a:rPr lang="en-US" sz="36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siz</a:t>
            </a: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?</a:t>
            </a:r>
            <a:b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r>
              <a:rPr lang="en-US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  di, dis or dix? </a:t>
            </a:r>
            <a:endParaRPr lang="en-US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15481" y="53032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03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lang="en-GB" alt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Playground Games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1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466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172</Words>
  <Application>Microsoft Office PowerPoint</Application>
  <PresentationFormat>Widescreen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Comic Sans MS</vt:lpstr>
      <vt:lpstr>Times New Roman</vt:lpstr>
      <vt:lpstr>Office Theme</vt:lpstr>
      <vt:lpstr>PowerPoint Presentation</vt:lpstr>
      <vt:lpstr>NC Purpose of study for KS2/3 Languages</vt:lpstr>
      <vt:lpstr>  Les jeux de cour (Google France Images)  </vt:lpstr>
      <vt:lpstr>Les chiffres 1 - 10</vt:lpstr>
      <vt:lpstr>Pronunciation challenges!</vt:lpstr>
      <vt:lpstr> si, sis or siz?    di, dis or dix? </vt:lpstr>
      <vt:lpstr>PowerPoint Presentation</vt:lpstr>
    </vt:vector>
  </TitlesOfParts>
  <Company>Rushey Mead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Johnston</dc:creator>
  <cp:lastModifiedBy>Charlotte Johnston</cp:lastModifiedBy>
  <cp:revision>1</cp:revision>
  <dcterms:created xsi:type="dcterms:W3CDTF">2015-05-29T11:51:24Z</dcterms:created>
  <dcterms:modified xsi:type="dcterms:W3CDTF">2015-05-29T11:53:53Z</dcterms:modified>
</cp:coreProperties>
</file>