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6D588-42DC-451F-BA10-A3673C9123EC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ECB5A-1D32-4AD6-866C-1A9DCC318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70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need to embed the clip.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51CCE-58D1-614A-A627-C75920E57A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6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need to embed the clip.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51CCE-58D1-614A-A627-C75920E57A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3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19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54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01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8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1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0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256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0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83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4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864E7-C524-4E1A-86D3-1C201E55BCA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98DD4-ED66-455A-89AF-52E88C8C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513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jgaston\Desktop\374%20Montrez%20Adjectives.wmv" TargetMode="External"/><Relationship Id="rId1" Type="http://schemas.microsoft.com/office/2007/relationships/media" Target="file:///C:\Users\jgaston\Desktop\374%20Montrez%20Adjectives.wmv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jgaston\Desktop\374%20Montrez%20Adjectives.wmv" TargetMode="External"/><Relationship Id="rId1" Type="http://schemas.microsoft.com/office/2007/relationships/media" Target="file:///C:\Users\jgaston\Desktop\374%20Montrez%20Adjectives.wmv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51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playground games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895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3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9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72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:\Ensemble consortium work\Let's enjoy playground games\saute-mout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96" y="1146629"/>
            <a:ext cx="5668190" cy="51626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58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pomme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verte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err="1"/>
              <a:t>Une</a:t>
            </a:r>
            <a:r>
              <a:rPr lang="en-US" sz="4400" dirty="0"/>
              <a:t> </a:t>
            </a:r>
            <a:r>
              <a:rPr lang="en-US" sz="4400" dirty="0" err="1"/>
              <a:t>pomme</a:t>
            </a:r>
            <a:r>
              <a:rPr lang="en-US" sz="4400" dirty="0"/>
              <a:t> </a:t>
            </a:r>
            <a:r>
              <a:rPr lang="en-US" sz="4400" dirty="0" err="1"/>
              <a:t>verte</a:t>
            </a:r>
            <a:endParaRPr lang="en-US" sz="4400" dirty="0"/>
          </a:p>
          <a:p>
            <a:pPr marL="0" indent="0" algn="ctr">
              <a:buNone/>
            </a:pPr>
            <a:r>
              <a:rPr lang="en-US" sz="4400" dirty="0" err="1"/>
              <a:t>Une</a:t>
            </a:r>
            <a:r>
              <a:rPr lang="en-US" sz="4400" dirty="0"/>
              <a:t> </a:t>
            </a:r>
            <a:r>
              <a:rPr lang="en-US" sz="4400" dirty="0" err="1"/>
              <a:t>pomme</a:t>
            </a:r>
            <a:r>
              <a:rPr lang="en-US" sz="4400" dirty="0"/>
              <a:t> rouge</a:t>
            </a:r>
          </a:p>
          <a:p>
            <a:pPr marL="0" indent="0" algn="ctr">
              <a:buNone/>
            </a:pPr>
            <a:r>
              <a:rPr lang="en-US" sz="4400" dirty="0" err="1"/>
              <a:t>Une</a:t>
            </a:r>
            <a:r>
              <a:rPr lang="en-US" sz="4400" dirty="0"/>
              <a:t> </a:t>
            </a:r>
            <a:r>
              <a:rPr lang="en-US" sz="4400" dirty="0" err="1"/>
              <a:t>pomme</a:t>
            </a:r>
            <a:r>
              <a:rPr lang="en-US" sz="4400" dirty="0"/>
              <a:t> </a:t>
            </a:r>
            <a:r>
              <a:rPr lang="en-US" sz="4400" dirty="0" err="1"/>
              <a:t>d’or</a:t>
            </a:r>
            <a:endParaRPr lang="en-US" sz="4400" dirty="0"/>
          </a:p>
          <a:p>
            <a:pPr marL="0" indent="0" algn="ctr">
              <a:buNone/>
            </a:pPr>
            <a:r>
              <a:rPr lang="en-US" sz="4400" dirty="0" err="1"/>
              <a:t>C’est</a:t>
            </a:r>
            <a:r>
              <a:rPr lang="en-US" sz="4400" dirty="0"/>
              <a:t> </a:t>
            </a:r>
            <a:r>
              <a:rPr lang="en-US" sz="4400" dirty="0" err="1"/>
              <a:t>toi</a:t>
            </a:r>
            <a:r>
              <a:rPr lang="en-US" sz="4400" dirty="0"/>
              <a:t> </a:t>
            </a:r>
            <a:r>
              <a:rPr lang="en-US" sz="4400" dirty="0" err="1"/>
              <a:t>que</a:t>
            </a:r>
            <a:r>
              <a:rPr lang="en-US" sz="4400" dirty="0"/>
              <a:t> </a:t>
            </a:r>
            <a:r>
              <a:rPr lang="en-US" sz="4400" dirty="0" err="1"/>
              <a:t>es</a:t>
            </a:r>
            <a:r>
              <a:rPr lang="en-US" sz="4400" dirty="0"/>
              <a:t> </a:t>
            </a:r>
            <a:r>
              <a:rPr lang="en-US" sz="4400" dirty="0" err="1"/>
              <a:t>dehors</a:t>
            </a:r>
            <a:r>
              <a:rPr lang="en-US" sz="4400" dirty="0"/>
              <a:t>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377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PE Warm Up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374 Montrez Adjective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5" cstate="print"/>
          <a:srcRect t="5952" b="-636"/>
          <a:stretch/>
        </p:blipFill>
        <p:spPr>
          <a:xfrm>
            <a:off x="2639616" y="1340768"/>
            <a:ext cx="673975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7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Giving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instructions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Nagez</a:t>
            </a:r>
            <a:r>
              <a:rPr lang="en-US" sz="4000" dirty="0"/>
              <a:t>!</a:t>
            </a:r>
          </a:p>
          <a:p>
            <a:r>
              <a:rPr lang="en-US" sz="4000" dirty="0" err="1"/>
              <a:t>Plongez</a:t>
            </a:r>
            <a:r>
              <a:rPr lang="en-US" sz="4000" dirty="0"/>
              <a:t>!</a:t>
            </a:r>
          </a:p>
          <a:p>
            <a:r>
              <a:rPr lang="en-US" sz="4000" dirty="0" err="1"/>
              <a:t>Mangez</a:t>
            </a:r>
            <a:r>
              <a:rPr lang="en-US" sz="4000" dirty="0"/>
              <a:t>!</a:t>
            </a:r>
          </a:p>
          <a:p>
            <a:r>
              <a:rPr lang="en-US" sz="4000" dirty="0" err="1"/>
              <a:t>Marchez</a:t>
            </a:r>
            <a:r>
              <a:rPr lang="en-US" sz="4000" dirty="0"/>
              <a:t>!</a:t>
            </a:r>
          </a:p>
          <a:p>
            <a:r>
              <a:rPr lang="en-US" sz="4000" dirty="0" err="1"/>
              <a:t>Dansez</a:t>
            </a:r>
            <a:endParaRPr lang="en-US" sz="4000" dirty="0"/>
          </a:p>
          <a:p>
            <a:r>
              <a:rPr lang="en-US" sz="4000" dirty="0" err="1"/>
              <a:t>Faites</a:t>
            </a:r>
            <a:r>
              <a:rPr lang="en-US" sz="4000" dirty="0"/>
              <a:t> (un </a:t>
            </a:r>
            <a:r>
              <a:rPr lang="en-US" sz="4000" dirty="0" err="1"/>
              <a:t>geste</a:t>
            </a:r>
            <a:r>
              <a:rPr lang="en-US" sz="4000" dirty="0"/>
              <a:t>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0719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Warm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Up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374 Montrez Adjective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5" cstate="print"/>
          <a:srcRect t="5952" b="-636"/>
          <a:stretch/>
        </p:blipFill>
        <p:spPr>
          <a:xfrm>
            <a:off x="2639616" y="1340768"/>
            <a:ext cx="673975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15481" y="53032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03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lang="en-GB" alt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Playground Games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3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31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Widescreen</PresentationFormat>
  <Paragraphs>23</Paragraphs>
  <Slides>7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Une pomme verte</vt:lpstr>
      <vt:lpstr>PE Warm Up</vt:lpstr>
      <vt:lpstr>Giving instructions</vt:lpstr>
      <vt:lpstr>PE Warm Up</vt:lpstr>
      <vt:lpstr>PowerPoint Presentation</vt:lpstr>
    </vt:vector>
  </TitlesOfParts>
  <Company>Rushey Mead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Johnston</dc:creator>
  <cp:lastModifiedBy>Charlotte Johnston</cp:lastModifiedBy>
  <cp:revision>1</cp:revision>
  <dcterms:created xsi:type="dcterms:W3CDTF">2015-05-29T11:59:24Z</dcterms:created>
  <dcterms:modified xsi:type="dcterms:W3CDTF">2015-05-29T11:59:29Z</dcterms:modified>
</cp:coreProperties>
</file>