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59" r:id="rId3"/>
    <p:sldId id="260" r:id="rId4"/>
    <p:sldId id="261" r:id="rId5"/>
    <p:sldId id="262" r:id="rId6"/>
    <p:sldId id="263" r:id="rId7"/>
    <p:sldId id="25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53" autoAdjust="0"/>
    <p:restoredTop sz="94660"/>
  </p:normalViewPr>
  <p:slideViewPr>
    <p:cSldViewPr snapToGrid="0">
      <p:cViewPr>
        <p:scale>
          <a:sx n="50" d="100"/>
          <a:sy n="50" d="100"/>
        </p:scale>
        <p:origin x="-126" y="9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4B71C0-2C5E-4E2D-B63E-2DD5EED2946A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18E1F3-7222-4AB3-AD34-15EAB91C32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68688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D51CCE-58D1-614A-A627-C75920E57A2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2016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44D55-B74E-44DB-8C15-4C8693C7C648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800EC-F178-4916-83D9-CF4C0B4039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043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44D55-B74E-44DB-8C15-4C8693C7C648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800EC-F178-4916-83D9-CF4C0B4039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465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44D55-B74E-44DB-8C15-4C8693C7C648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800EC-F178-4916-83D9-CF4C0B4039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9085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44D55-B74E-44DB-8C15-4C8693C7C648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800EC-F178-4916-83D9-CF4C0B4039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8220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44D55-B74E-44DB-8C15-4C8693C7C648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800EC-F178-4916-83D9-CF4C0B4039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4029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44D55-B74E-44DB-8C15-4C8693C7C648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800EC-F178-4916-83D9-CF4C0B4039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5232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44D55-B74E-44DB-8C15-4C8693C7C648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800EC-F178-4916-83D9-CF4C0B4039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4395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44D55-B74E-44DB-8C15-4C8693C7C648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800EC-F178-4916-83D9-CF4C0B4039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0051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44D55-B74E-44DB-8C15-4C8693C7C648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800EC-F178-4916-83D9-CF4C0B4039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3348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44D55-B74E-44DB-8C15-4C8693C7C648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800EC-F178-4916-83D9-CF4C0B4039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8671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44D55-B74E-44DB-8C15-4C8693C7C648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800EC-F178-4916-83D9-CF4C0B4039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6055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F44D55-B74E-44DB-8C15-4C8693C7C648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6800EC-F178-4916-83D9-CF4C0B4039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9844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es.co.uk/teaching-resource/Primary-French-Deux-jeux-de-mains-6085164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s.co.uk/teaching-resource/Teachers-TV-Playground-Games-Let-s-Go-Pocket-Money-6047476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351584" y="3717032"/>
            <a:ext cx="77724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6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Let’s</a:t>
            </a:r>
            <a:r>
              <a:rPr lang="en-GB" b="1" dirty="0">
                <a:solidFill>
                  <a:srgbClr val="6DC1E3"/>
                </a:solidFill>
                <a:latin typeface="Comic Sans MS" panose="030F0702030302020204" pitchFamily="66" charset="0"/>
              </a:rPr>
              <a:t> </a:t>
            </a:r>
            <a:r>
              <a:rPr lang="en-GB" sz="6100" b="1" dirty="0">
                <a:solidFill>
                  <a:srgbClr val="6DC1E3"/>
                </a:solidFill>
                <a:latin typeface="Comic Sans MS" panose="030F0702030302020204" pitchFamily="66" charset="0"/>
              </a:rPr>
              <a:t>enjoy</a:t>
            </a:r>
            <a:r>
              <a:rPr lang="en-GB" b="1" dirty="0">
                <a:solidFill>
                  <a:srgbClr val="6DC1E3"/>
                </a:solidFill>
                <a:latin typeface="Comic Sans MS" panose="030F0702030302020204" pitchFamily="66" charset="0"/>
              </a:rPr>
              <a:t> </a:t>
            </a:r>
            <a:r>
              <a:rPr lang="en-GB" sz="6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playground games</a:t>
            </a:r>
            <a:endParaRPr lang="en-GB" sz="6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2895600" y="4671213"/>
            <a:ext cx="6400800" cy="1224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b="1" dirty="0" smtClean="0"/>
              <a:t>Session 2</a:t>
            </a:r>
            <a:endParaRPr lang="en-GB" b="1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1139" y="838429"/>
            <a:ext cx="1609725" cy="127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698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:\Ensemble consortium work\Let's enjoy playground games\saut a la corde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9772" y="957943"/>
            <a:ext cx="6117569" cy="47568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48183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rgbClr val="6DC1E3"/>
                </a:solidFill>
                <a:latin typeface="Comic Sans MS" panose="030F0702030302020204" pitchFamily="66" charset="0"/>
              </a:rPr>
              <a:t>Les </a:t>
            </a:r>
            <a:r>
              <a:rPr lang="en-US" sz="3600" b="1" dirty="0" err="1">
                <a:solidFill>
                  <a:srgbClr val="6DC1E3"/>
                </a:solidFill>
                <a:latin typeface="Comic Sans MS" panose="030F0702030302020204" pitchFamily="66" charset="0"/>
              </a:rPr>
              <a:t>jeux</a:t>
            </a:r>
            <a:r>
              <a:rPr lang="en-US" sz="3600" b="1" dirty="0">
                <a:solidFill>
                  <a:srgbClr val="6DC1E3"/>
                </a:solidFill>
                <a:latin typeface="Comic Sans MS" panose="030F0702030302020204" pitchFamily="66" charset="0"/>
              </a:rPr>
              <a:t> de mains</a:t>
            </a:r>
            <a:endParaRPr lang="en-US" sz="36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GB" u="sng" dirty="0">
                <a:hlinkClick r:id="rId2"/>
              </a:rPr>
              <a:t>http://www.tes.co.uk/teaching-resource/Primary-French-Deux-jeux-de-mains-6085164/</a:t>
            </a:r>
            <a:endParaRPr lang="en-GB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2435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rgbClr val="6DC1E3"/>
                </a:solidFill>
                <a:latin typeface="Comic Sans MS" panose="030F0702030302020204" pitchFamily="66" charset="0"/>
              </a:rPr>
              <a:t>Silent final consonants</a:t>
            </a:r>
            <a:endParaRPr lang="en-US" sz="36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4000" dirty="0"/>
              <a:t>un</a:t>
            </a:r>
          </a:p>
          <a:p>
            <a:r>
              <a:rPr lang="en-US" sz="4000" dirty="0" err="1"/>
              <a:t>deux</a:t>
            </a:r>
            <a:endParaRPr lang="en-US" sz="4000" dirty="0"/>
          </a:p>
          <a:p>
            <a:r>
              <a:rPr lang="en-US" sz="4000" dirty="0" err="1"/>
              <a:t>trois</a:t>
            </a:r>
            <a:endParaRPr lang="en-US" sz="4000" dirty="0"/>
          </a:p>
          <a:p>
            <a:r>
              <a:rPr lang="en-US" sz="4000" dirty="0" err="1"/>
              <a:t>quatre</a:t>
            </a:r>
            <a:endParaRPr lang="en-US" sz="4000" dirty="0"/>
          </a:p>
          <a:p>
            <a:r>
              <a:rPr lang="en-US" sz="4000" dirty="0" err="1"/>
              <a:t>cinq</a:t>
            </a:r>
            <a:endParaRPr lang="en-US" sz="4000" dirty="0"/>
          </a:p>
          <a:p>
            <a:r>
              <a:rPr lang="en-US" sz="4000" dirty="0"/>
              <a:t>six</a:t>
            </a:r>
          </a:p>
          <a:p>
            <a:r>
              <a:rPr lang="en-US" sz="4000" dirty="0" err="1"/>
              <a:t>sept</a:t>
            </a:r>
            <a:endParaRPr lang="en-US" sz="4000" dirty="0"/>
          </a:p>
          <a:p>
            <a:r>
              <a:rPr lang="en-US" sz="4000" dirty="0" err="1"/>
              <a:t>huit</a:t>
            </a:r>
            <a:endParaRPr lang="en-US" sz="4000" dirty="0"/>
          </a:p>
          <a:p>
            <a:r>
              <a:rPr lang="en-US" sz="4000" dirty="0" err="1"/>
              <a:t>neuf</a:t>
            </a:r>
            <a:endParaRPr lang="en-US" sz="4000" dirty="0"/>
          </a:p>
          <a:p>
            <a:r>
              <a:rPr lang="en-US" sz="4000" dirty="0"/>
              <a:t>d</a:t>
            </a:r>
            <a:r>
              <a:rPr lang="en-US" sz="4000" dirty="0"/>
              <a:t>ix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4000" dirty="0"/>
              <a:t>oranges</a:t>
            </a:r>
          </a:p>
          <a:p>
            <a:r>
              <a:rPr lang="en-US" sz="4000" dirty="0"/>
              <a:t>pommes</a:t>
            </a:r>
          </a:p>
          <a:p>
            <a:r>
              <a:rPr lang="en-US" sz="4000" dirty="0" err="1"/>
              <a:t>abricots</a:t>
            </a:r>
            <a:endParaRPr lang="en-US" sz="4000" dirty="0"/>
          </a:p>
          <a:p>
            <a:r>
              <a:rPr lang="en-US" sz="4000" dirty="0" err="1"/>
              <a:t>b</a:t>
            </a:r>
            <a:r>
              <a:rPr lang="en-US" sz="4000" dirty="0" err="1"/>
              <a:t>ananes</a:t>
            </a:r>
            <a:endParaRPr lang="en-US" sz="4000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49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oie</a:t>
            </a:r>
            <a:r>
              <a:rPr lang="en-US" dirty="0" smtClean="0"/>
              <a:t>, </a:t>
            </a:r>
            <a:r>
              <a:rPr lang="en-US" dirty="0" err="1" smtClean="0"/>
              <a:t>deux</a:t>
            </a:r>
            <a:r>
              <a:rPr lang="en-US" dirty="0" smtClean="0"/>
              <a:t> </a:t>
            </a:r>
            <a:r>
              <a:rPr lang="en-US" dirty="0" err="1" smtClean="0"/>
              <a:t>oies</a:t>
            </a:r>
            <a:r>
              <a:rPr lang="en-US" dirty="0" smtClean="0"/>
              <a:t>, </a:t>
            </a:r>
            <a:r>
              <a:rPr lang="en-US" dirty="0" err="1" smtClean="0"/>
              <a:t>trois</a:t>
            </a:r>
            <a:r>
              <a:rPr lang="en-US" dirty="0" smtClean="0"/>
              <a:t> </a:t>
            </a:r>
            <a:r>
              <a:rPr lang="en-US" dirty="0" err="1" smtClean="0"/>
              <a:t>oies</a:t>
            </a:r>
            <a:r>
              <a:rPr lang="en-US" dirty="0" smtClean="0"/>
              <a:t>, </a:t>
            </a:r>
            <a:r>
              <a:rPr lang="en-US" dirty="0" err="1" smtClean="0"/>
              <a:t>quatre</a:t>
            </a:r>
            <a:r>
              <a:rPr lang="en-US" dirty="0" smtClean="0"/>
              <a:t> </a:t>
            </a:r>
            <a:r>
              <a:rPr lang="en-US" dirty="0" err="1" smtClean="0"/>
              <a:t>oies</a:t>
            </a:r>
            <a:r>
              <a:rPr lang="en-US" dirty="0" smtClean="0"/>
              <a:t>, </a:t>
            </a:r>
            <a:r>
              <a:rPr lang="en-US" dirty="0" err="1" smtClean="0"/>
              <a:t>cinq</a:t>
            </a:r>
            <a:r>
              <a:rPr lang="en-US" dirty="0" smtClean="0"/>
              <a:t> </a:t>
            </a:r>
            <a:r>
              <a:rPr lang="en-US" dirty="0" err="1" smtClean="0"/>
              <a:t>oies</a:t>
            </a:r>
            <a:r>
              <a:rPr lang="en-US" dirty="0" smtClean="0"/>
              <a:t>, six </a:t>
            </a:r>
            <a:r>
              <a:rPr lang="en-US" dirty="0" err="1" smtClean="0"/>
              <a:t>oies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err="1" smtClean="0"/>
              <a:t>C’est</a:t>
            </a:r>
            <a:r>
              <a:rPr lang="en-US" dirty="0" smtClean="0"/>
              <a:t> </a:t>
            </a:r>
            <a:r>
              <a:rPr lang="en-US" dirty="0" err="1" smtClean="0"/>
              <a:t>toi</a:t>
            </a:r>
            <a:r>
              <a:rPr lang="en-US" dirty="0" smtClean="0"/>
              <a:t>!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rgbClr val="6DC1E3"/>
                </a:solidFill>
                <a:latin typeface="Comic Sans MS" panose="030F0702030302020204" pitchFamily="66" charset="0"/>
              </a:rPr>
              <a:t>Counting out rhymes</a:t>
            </a:r>
            <a:endParaRPr lang="en-US" sz="36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7268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rgbClr val="6DC1E3"/>
                </a:solidFill>
                <a:latin typeface="Comic Sans MS" panose="030F0702030302020204" pitchFamily="66" charset="0"/>
              </a:rPr>
              <a:t>Un, </a:t>
            </a:r>
            <a:r>
              <a:rPr lang="en-US" sz="3600" b="1" dirty="0" err="1">
                <a:solidFill>
                  <a:srgbClr val="6DC1E3"/>
                </a:solidFill>
                <a:latin typeface="Comic Sans MS" panose="030F0702030302020204" pitchFamily="66" charset="0"/>
              </a:rPr>
              <a:t>deux</a:t>
            </a:r>
            <a:r>
              <a:rPr lang="en-US" sz="3600" b="1" dirty="0">
                <a:solidFill>
                  <a:srgbClr val="6DC1E3"/>
                </a:solidFill>
                <a:latin typeface="Comic Sans MS" panose="030F0702030302020204" pitchFamily="66" charset="0"/>
              </a:rPr>
              <a:t>, </a:t>
            </a:r>
            <a:r>
              <a:rPr lang="en-US" sz="3600" b="1" dirty="0" err="1">
                <a:solidFill>
                  <a:srgbClr val="6DC1E3"/>
                </a:solidFill>
                <a:latin typeface="Comic Sans MS" panose="030F0702030302020204" pitchFamily="66" charset="0"/>
              </a:rPr>
              <a:t>trois</a:t>
            </a:r>
            <a:r>
              <a:rPr lang="en-US" sz="3600" b="1" dirty="0">
                <a:solidFill>
                  <a:srgbClr val="6DC1E3"/>
                </a:solidFill>
                <a:latin typeface="Comic Sans MS" panose="030F0702030302020204" pitchFamily="66" charset="0"/>
              </a:rPr>
              <a:t> </a:t>
            </a:r>
            <a:r>
              <a:rPr lang="en-US" sz="3600" b="1" dirty="0" err="1">
                <a:solidFill>
                  <a:srgbClr val="6DC1E3"/>
                </a:solidFill>
                <a:latin typeface="Comic Sans MS" panose="030F0702030302020204" pitchFamily="66" charset="0"/>
              </a:rPr>
              <a:t>soleil</a:t>
            </a:r>
            <a:endParaRPr lang="en-US" sz="36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u="sng" dirty="0" smtClean="0">
              <a:hlinkClick r:id="rId3"/>
            </a:endParaRPr>
          </a:p>
          <a:p>
            <a:pPr marL="0" indent="0">
              <a:buNone/>
            </a:pPr>
            <a:r>
              <a:rPr lang="en-GB" u="sng" dirty="0" smtClean="0">
                <a:hlinkClick r:id="rId3"/>
              </a:rPr>
              <a:t>http</a:t>
            </a:r>
            <a:r>
              <a:rPr lang="en-GB" u="sng" dirty="0">
                <a:hlinkClick r:id="rId3"/>
              </a:rPr>
              <a:t>://www.tes.co.uk/teaching-resource/Teachers-TV-Playground-Games-Let-s-Go-Pocket-Money-6047476/</a:t>
            </a:r>
            <a:endParaRPr lang="en-GB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2653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415481" y="530322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8" name="Picture 4" descr="Creative Commons Licen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21" y="5858525"/>
            <a:ext cx="84772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703512" y="6127829"/>
            <a:ext cx="9360024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100" b="1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Ensemble Languages Project, 2015</a:t>
            </a:r>
            <a:endParaRPr lang="en-GB" altLang="en-US" sz="7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100" b="1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2015 for the Ensemble Languages Project, </a:t>
            </a:r>
            <a:r>
              <a:rPr lang="en-GB" altLang="en-US" sz="1100" b="1" dirty="0" err="1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Ensemble_Let</a:t>
            </a:r>
            <a:r>
              <a:rPr lang="en-GB" altLang="en-US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lang="en-GB" altLang="en-US" sz="1100" b="1" dirty="0" err="1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GB" altLang="en-US" sz="1100" b="1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Enjoy Playground Games </a:t>
            </a:r>
            <a:r>
              <a:rPr lang="en-GB" altLang="en-US" sz="1100" b="1" dirty="0" smtClean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Session 2</a:t>
            </a:r>
            <a:endParaRPr lang="en-GB" altLang="en-US" sz="7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100" b="1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work is licensed under the Creative Commons Attribution-</a:t>
            </a:r>
            <a:r>
              <a:rPr lang="en-GB" altLang="en-US" sz="1100" b="1" dirty="0" err="1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NonCommercial</a:t>
            </a:r>
            <a:r>
              <a:rPr lang="en-GB" altLang="en-US" sz="1100" b="1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4.0 International License: http://creativecommons.org/licenses/by-nc/4.0/.</a:t>
            </a:r>
            <a:endParaRPr lang="en-GB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65020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100</Words>
  <Application>Microsoft Office PowerPoint</Application>
  <PresentationFormat>Widescreen</PresentationFormat>
  <Paragraphs>43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Arial Narrow</vt:lpstr>
      <vt:lpstr>Calibri</vt:lpstr>
      <vt:lpstr>Calibri Light</vt:lpstr>
      <vt:lpstr>Comic Sans MS</vt:lpstr>
      <vt:lpstr>Times New Roman</vt:lpstr>
      <vt:lpstr>Office Theme</vt:lpstr>
      <vt:lpstr>PowerPoint Presentation</vt:lpstr>
      <vt:lpstr>PowerPoint Presentation</vt:lpstr>
      <vt:lpstr>Les jeux de mains</vt:lpstr>
      <vt:lpstr>Silent final consonants</vt:lpstr>
      <vt:lpstr>Counting out rhymes</vt:lpstr>
      <vt:lpstr>Un, deux, trois soleil</vt:lpstr>
      <vt:lpstr>PowerPoint Presentation</vt:lpstr>
    </vt:vector>
  </TitlesOfParts>
  <Company>Rushey Mead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Charlotte Johnston</dc:creator>
  <cp:lastModifiedBy>Charlotte Johnston</cp:lastModifiedBy>
  <cp:revision>1</cp:revision>
  <dcterms:created xsi:type="dcterms:W3CDTF">2015-05-29T11:57:01Z</dcterms:created>
  <dcterms:modified xsi:type="dcterms:W3CDTF">2015-05-29T11:57:09Z</dcterms:modified>
</cp:coreProperties>
</file>