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7" r:id="rId2"/>
    <p:sldId id="259" r:id="rId3"/>
    <p:sldId id="260" r:id="rId4"/>
    <p:sldId id="261" r:id="rId5"/>
    <p:sldId id="262" r:id="rId6"/>
    <p:sldId id="258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53" autoAdjust="0"/>
    <p:restoredTop sz="94660"/>
  </p:normalViewPr>
  <p:slideViewPr>
    <p:cSldViewPr snapToGrid="0">
      <p:cViewPr varScale="1">
        <p:scale>
          <a:sx n="44" d="100"/>
          <a:sy n="44" d="100"/>
        </p:scale>
        <p:origin x="66" y="11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2187366-0613-41FB-8D45-125A715301FA}" type="datetimeFigureOut">
              <a:rPr lang="en-GB" smtClean="0"/>
              <a:t>29/05/2015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EA3BDF3-A00E-4C98-91D8-F74AB84A295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93610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You will need to embed this clip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D51CCE-58D1-614A-A627-C75920E57A25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45133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E69451-B655-4908-A261-457593B68315}" type="datetimeFigureOut">
              <a:rPr lang="en-GB" smtClean="0"/>
              <a:t>29/05/2015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5BECCF-0384-4B53-A17B-66862FB2392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525584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E69451-B655-4908-A261-457593B68315}" type="datetimeFigureOut">
              <a:rPr lang="en-GB" smtClean="0"/>
              <a:t>29/05/2015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5BECCF-0384-4B53-A17B-66862FB2392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46001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E69451-B655-4908-A261-457593B68315}" type="datetimeFigureOut">
              <a:rPr lang="en-GB" smtClean="0"/>
              <a:t>29/05/2015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5BECCF-0384-4B53-A17B-66862FB2392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26409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E69451-B655-4908-A261-457593B68315}" type="datetimeFigureOut">
              <a:rPr lang="en-GB" smtClean="0"/>
              <a:t>29/05/2015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5BECCF-0384-4B53-A17B-66862FB2392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597569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E69451-B655-4908-A261-457593B68315}" type="datetimeFigureOut">
              <a:rPr lang="en-GB" smtClean="0"/>
              <a:t>29/05/2015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5BECCF-0384-4B53-A17B-66862FB2392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21472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E69451-B655-4908-A261-457593B68315}" type="datetimeFigureOut">
              <a:rPr lang="en-GB" smtClean="0"/>
              <a:t>29/05/2015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5BECCF-0384-4B53-A17B-66862FB2392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179076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E69451-B655-4908-A261-457593B68315}" type="datetimeFigureOut">
              <a:rPr lang="en-GB" smtClean="0"/>
              <a:t>29/05/2015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5BECCF-0384-4B53-A17B-66862FB2392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43995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E69451-B655-4908-A261-457593B68315}" type="datetimeFigureOut">
              <a:rPr lang="en-GB" smtClean="0"/>
              <a:t>29/05/2015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5BECCF-0384-4B53-A17B-66862FB2392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959694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E69451-B655-4908-A261-457593B68315}" type="datetimeFigureOut">
              <a:rPr lang="en-GB" smtClean="0"/>
              <a:t>29/05/2015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5BECCF-0384-4B53-A17B-66862FB2392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764176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E69451-B655-4908-A261-457593B68315}" type="datetimeFigureOut">
              <a:rPr lang="en-GB" smtClean="0"/>
              <a:t>29/05/2015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5BECCF-0384-4B53-A17B-66862FB2392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15890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E69451-B655-4908-A261-457593B68315}" type="datetimeFigureOut">
              <a:rPr lang="en-GB" smtClean="0"/>
              <a:t>29/05/2015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5BECCF-0384-4B53-A17B-66862FB2392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092249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451-B655-4908-A261-457593B68315}" type="datetimeFigureOut">
              <a:rPr lang="en-GB" smtClean="0"/>
              <a:t>29/05/2015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5BECCF-0384-4B53-A17B-66862FB2392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019234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file:///C:\KMS%20Documents\CiLT\Training%20Zone\Content\Videos\Parachute-348-512.wmv" TargetMode="External"/><Relationship Id="rId1" Type="http://schemas.microsoft.com/office/2007/relationships/media" Target="file:///C:\KMS%20Documents\CiLT\Training%20Zone\Content\Videos\Parachute-348-512.wmv" TargetMode="External"/><Relationship Id="rId5" Type="http://schemas.openxmlformats.org/officeDocument/2006/relationships/image" Target="../media/image3.png"/><Relationship Id="rId4" Type="http://schemas.openxmlformats.org/officeDocument/2006/relationships/notesSlide" Target="../notesSlides/notesSlide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2351584" y="3717032"/>
            <a:ext cx="7772400" cy="7920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7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6000" b="1" dirty="0">
                <a:solidFill>
                  <a:srgbClr val="6DC1E3"/>
                </a:solidFill>
                <a:latin typeface="Comic Sans MS" panose="030F0702030302020204" pitchFamily="66" charset="0"/>
              </a:rPr>
              <a:t>Let’s</a:t>
            </a:r>
            <a:r>
              <a:rPr lang="en-GB" b="1" dirty="0">
                <a:solidFill>
                  <a:srgbClr val="6DC1E3"/>
                </a:solidFill>
                <a:latin typeface="Comic Sans MS" panose="030F0702030302020204" pitchFamily="66" charset="0"/>
              </a:rPr>
              <a:t> </a:t>
            </a:r>
            <a:r>
              <a:rPr lang="en-GB" sz="5400" b="1" dirty="0">
                <a:solidFill>
                  <a:srgbClr val="6DC1E3"/>
                </a:solidFill>
                <a:latin typeface="Comic Sans MS" panose="030F0702030302020204" pitchFamily="66" charset="0"/>
              </a:rPr>
              <a:t>enjoy</a:t>
            </a:r>
            <a:r>
              <a:rPr lang="en-GB" b="1" dirty="0">
                <a:solidFill>
                  <a:srgbClr val="6DC1E3"/>
                </a:solidFill>
                <a:latin typeface="Comic Sans MS" panose="030F0702030302020204" pitchFamily="66" charset="0"/>
              </a:rPr>
              <a:t> </a:t>
            </a:r>
            <a:r>
              <a:rPr lang="en-GB" sz="6000" b="1" dirty="0">
                <a:solidFill>
                  <a:srgbClr val="6DC1E3"/>
                </a:solidFill>
                <a:latin typeface="Comic Sans MS" panose="030F0702030302020204" pitchFamily="66" charset="0"/>
              </a:rPr>
              <a:t>playground games</a:t>
            </a:r>
            <a:endParaRPr lang="en-GB" sz="6000" b="1" dirty="0">
              <a:solidFill>
                <a:srgbClr val="6DC1E3"/>
              </a:solidFill>
              <a:latin typeface="Comic Sans MS" panose="030F0702030302020204" pitchFamily="66" charset="0"/>
            </a:endParaRPr>
          </a:p>
        </p:txBody>
      </p:sp>
      <p:sp>
        <p:nvSpPr>
          <p:cNvPr id="5" name="Subtitle 2"/>
          <p:cNvSpPr txBox="1">
            <a:spLocks/>
          </p:cNvSpPr>
          <p:nvPr/>
        </p:nvSpPr>
        <p:spPr>
          <a:xfrm>
            <a:off x="2895600" y="4671213"/>
            <a:ext cx="6400800" cy="12241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GB" b="1" dirty="0" smtClean="0"/>
              <a:t>Session 4</a:t>
            </a:r>
            <a:endParaRPr lang="en-GB" b="1" dirty="0"/>
          </a:p>
        </p:txBody>
      </p:sp>
      <p:pic>
        <p:nvPicPr>
          <p:cNvPr id="6" name="Picture 5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1139" y="838429"/>
            <a:ext cx="1609725" cy="1276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36002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G:\Ensemble consortium work\Let's enjoy playground games\football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12572" y="696686"/>
            <a:ext cx="7264761" cy="543846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147275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>
                <a:solidFill>
                  <a:srgbClr val="6DC1E3"/>
                </a:solidFill>
                <a:latin typeface="Comic Sans MS" panose="030F0702030302020204" pitchFamily="66" charset="0"/>
              </a:rPr>
              <a:t>Phonics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sz="3600" b="1" dirty="0">
                <a:solidFill>
                  <a:srgbClr val="6DC1E3"/>
                </a:solidFill>
                <a:latin typeface="Comic Sans MS" panose="030F0702030302020204" pitchFamily="66" charset="0"/>
              </a:rPr>
              <a:t>Focus</a:t>
            </a:r>
            <a:endParaRPr lang="en-US" sz="3600" b="1" dirty="0">
              <a:solidFill>
                <a:srgbClr val="6DC1E3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GB" sz="9600" i="1" dirty="0"/>
              <a:t>l</a:t>
            </a:r>
            <a:r>
              <a:rPr lang="en-GB" sz="9600" i="1" dirty="0"/>
              <a:t>a </a:t>
            </a:r>
            <a:r>
              <a:rPr lang="en-GB" sz="9600" i="1" dirty="0" err="1"/>
              <a:t>derni</a:t>
            </a:r>
            <a:r>
              <a:rPr lang="en-GB" sz="9600" b="1" i="1" dirty="0" err="1"/>
              <a:t>ère</a:t>
            </a:r>
            <a:endParaRPr lang="en-GB" sz="9600" b="1" i="1" dirty="0"/>
          </a:p>
        </p:txBody>
      </p:sp>
    </p:spTree>
    <p:extLst>
      <p:ext uri="{BB962C8B-B14F-4D97-AF65-F5344CB8AC3E}">
        <p14:creationId xmlns:p14="http://schemas.microsoft.com/office/powerpoint/2010/main" val="4173869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 err="1">
                <a:solidFill>
                  <a:srgbClr val="6DC1E3"/>
                </a:solidFill>
                <a:latin typeface="Comic Sans MS" panose="030F0702030302020204" pitchFamily="66" charset="0"/>
              </a:rPr>
              <a:t>Passe</a:t>
            </a:r>
            <a:r>
              <a:rPr lang="en-US" sz="3600" b="1" dirty="0">
                <a:solidFill>
                  <a:srgbClr val="6DC1E3"/>
                </a:solidFill>
                <a:latin typeface="Comic Sans MS" panose="030F0702030302020204" pitchFamily="66" charset="0"/>
              </a:rPr>
              <a:t>, </a:t>
            </a:r>
            <a:r>
              <a:rPr lang="en-US" sz="3600" b="1" dirty="0" err="1">
                <a:solidFill>
                  <a:srgbClr val="6DC1E3"/>
                </a:solidFill>
                <a:latin typeface="Comic Sans MS" panose="030F0702030302020204" pitchFamily="66" charset="0"/>
              </a:rPr>
              <a:t>passe</a:t>
            </a:r>
            <a:endParaRPr lang="en-US" sz="3600" b="1" dirty="0">
              <a:solidFill>
                <a:srgbClr val="6DC1E3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sz="4800" dirty="0" err="1"/>
              <a:t>Passe</a:t>
            </a:r>
            <a:r>
              <a:rPr lang="en-US" sz="4800" dirty="0"/>
              <a:t>, </a:t>
            </a:r>
            <a:r>
              <a:rPr lang="en-US" sz="4800" dirty="0" err="1"/>
              <a:t>passe</a:t>
            </a:r>
            <a:r>
              <a:rPr lang="en-US" sz="4800" dirty="0"/>
              <a:t>, </a:t>
            </a:r>
            <a:r>
              <a:rPr lang="en-US" sz="4800" dirty="0" err="1"/>
              <a:t>p</a:t>
            </a:r>
            <a:r>
              <a:rPr lang="en-US" sz="4800" dirty="0" err="1"/>
              <a:t>assera</a:t>
            </a:r>
            <a:endParaRPr lang="en-US" sz="4800" dirty="0"/>
          </a:p>
          <a:p>
            <a:pPr marL="0" indent="0" algn="ctr">
              <a:buNone/>
            </a:pPr>
            <a:r>
              <a:rPr lang="en-US" sz="4800" dirty="0"/>
              <a:t>La </a:t>
            </a:r>
            <a:r>
              <a:rPr lang="en-GB" sz="4800" dirty="0" err="1"/>
              <a:t>dernière</a:t>
            </a:r>
            <a:r>
              <a:rPr lang="en-GB" sz="4800" dirty="0"/>
              <a:t>, la </a:t>
            </a:r>
            <a:r>
              <a:rPr lang="en-GB" sz="4800" dirty="0" err="1"/>
              <a:t>dernière</a:t>
            </a:r>
            <a:endParaRPr lang="en-GB" sz="4800" dirty="0"/>
          </a:p>
          <a:p>
            <a:pPr marL="0" indent="0" algn="ctr">
              <a:buNone/>
            </a:pPr>
            <a:r>
              <a:rPr lang="en-GB" sz="4800" dirty="0" err="1"/>
              <a:t>Passe</a:t>
            </a:r>
            <a:r>
              <a:rPr lang="en-GB" sz="4800" dirty="0"/>
              <a:t>, </a:t>
            </a:r>
            <a:r>
              <a:rPr lang="en-GB" sz="4800" dirty="0" err="1"/>
              <a:t>passe</a:t>
            </a:r>
            <a:r>
              <a:rPr lang="en-GB" sz="4800" dirty="0"/>
              <a:t>, </a:t>
            </a:r>
            <a:r>
              <a:rPr lang="en-GB" sz="4800" dirty="0" err="1"/>
              <a:t>passera</a:t>
            </a:r>
            <a:endParaRPr lang="en-GB" sz="4800" dirty="0"/>
          </a:p>
          <a:p>
            <a:pPr marL="0" indent="0" algn="ctr">
              <a:buNone/>
            </a:pPr>
            <a:r>
              <a:rPr lang="en-GB" sz="4800" dirty="0"/>
              <a:t>La </a:t>
            </a:r>
            <a:r>
              <a:rPr lang="en-GB" sz="4800" dirty="0" err="1"/>
              <a:t>dernière</a:t>
            </a:r>
            <a:r>
              <a:rPr lang="en-GB" sz="4800" dirty="0"/>
              <a:t> </a:t>
            </a:r>
            <a:r>
              <a:rPr lang="en-GB" sz="4800" dirty="0" err="1"/>
              <a:t>restera</a:t>
            </a:r>
            <a:endParaRPr lang="en-GB" sz="4800" dirty="0"/>
          </a:p>
          <a:p>
            <a:pPr marL="0" indent="0" algn="ctr">
              <a:buNone/>
            </a:pPr>
            <a:endParaRPr lang="en-GB" dirty="0"/>
          </a:p>
          <a:p>
            <a:pPr marL="0" indent="0" algn="ctr">
              <a:buNone/>
            </a:pPr>
            <a:endParaRPr lang="en-GB" dirty="0"/>
          </a:p>
          <a:p>
            <a:pPr marL="0" indent="0" algn="ctr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0056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>
                <a:solidFill>
                  <a:srgbClr val="6DC1E3"/>
                </a:solidFill>
                <a:latin typeface="Comic Sans MS" panose="030F0702030302020204" pitchFamily="66" charset="0"/>
              </a:rPr>
              <a:t>Parachute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sz="3600" b="1" dirty="0">
                <a:solidFill>
                  <a:srgbClr val="6DC1E3"/>
                </a:solidFill>
                <a:latin typeface="Comic Sans MS" panose="030F0702030302020204" pitchFamily="66" charset="0"/>
              </a:rPr>
              <a:t>games</a:t>
            </a:r>
            <a:endParaRPr lang="en-US" sz="3600" b="1" dirty="0">
              <a:solidFill>
                <a:srgbClr val="6DC1E3"/>
              </a:solidFill>
              <a:latin typeface="Comic Sans MS" panose="030F0702030302020204" pitchFamily="66" charset="0"/>
            </a:endParaRPr>
          </a:p>
        </p:txBody>
      </p:sp>
      <p:pic>
        <p:nvPicPr>
          <p:cNvPr id="4" name="Parachute-348-512.wmv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link="rId1"/>
              </p:ext>
            </p:extLst>
          </p:nvPr>
        </p:nvPicPr>
        <p:blipFill rotWithShape="1">
          <a:blip r:embed="rId5"/>
          <a:srcRect t="15333" b="362"/>
          <a:stretch/>
        </p:blipFill>
        <p:spPr>
          <a:xfrm>
            <a:off x="2927648" y="2120711"/>
            <a:ext cx="6264696" cy="34453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20498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1415481" y="5303222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pic>
        <p:nvPicPr>
          <p:cNvPr id="1028" name="Picture 4" descr="Creative Commons Licens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5521" y="5858525"/>
            <a:ext cx="847725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Rectangle 6"/>
          <p:cNvSpPr>
            <a:spLocks noChangeArrowheads="1"/>
          </p:cNvSpPr>
          <p:nvPr/>
        </p:nvSpPr>
        <p:spPr bwMode="auto">
          <a:xfrm>
            <a:off x="1703512" y="6127829"/>
            <a:ext cx="9360024" cy="6001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altLang="en-US" sz="1100" b="1" dirty="0"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Ensemble Languages Project, 2015</a:t>
            </a:r>
            <a:endParaRPr lang="en-GB" altLang="en-US" sz="700" dirty="0"/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altLang="en-US" sz="1100" b="1" dirty="0"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2015 for the Ensemble Languages Project, </a:t>
            </a:r>
            <a:r>
              <a:rPr lang="en-GB" altLang="en-US" sz="1100" b="1" dirty="0" err="1"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Ensemble_Let</a:t>
            </a:r>
            <a:r>
              <a:rPr lang="en-GB" altLang="en-US" sz="1100" b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’</a:t>
            </a:r>
            <a:r>
              <a:rPr lang="en-GB" altLang="en-US" sz="1100" b="1" dirty="0" err="1"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</a:t>
            </a:r>
            <a:r>
              <a:rPr lang="en-GB" altLang="en-US" sz="1100" b="1" dirty="0"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Enjoy Playground Games </a:t>
            </a:r>
            <a:r>
              <a:rPr lang="en-GB" altLang="en-US" sz="1100" b="1" dirty="0" smtClean="0"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Session 4</a:t>
            </a:r>
            <a:endParaRPr lang="en-GB" altLang="en-US" sz="700" dirty="0"/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altLang="en-US" sz="1100" b="1" dirty="0"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This work is licensed under the Creative Commons Attribution-</a:t>
            </a:r>
            <a:r>
              <a:rPr lang="en-GB" altLang="en-US" sz="1100" b="1" dirty="0" err="1"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NonCommercial</a:t>
            </a:r>
            <a:r>
              <a:rPr lang="en-GB" altLang="en-US" sz="1100" b="1" dirty="0"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4.0 International License: http://creativecommons.org/licenses/by-nc/4.0/.</a:t>
            </a:r>
            <a:endParaRPr lang="en-GB" altLang="en-US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2333084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76</Words>
  <Application>Microsoft Office PowerPoint</Application>
  <PresentationFormat>Widescreen</PresentationFormat>
  <Paragraphs>16</Paragraphs>
  <Slides>6</Slides>
  <Notes>1</Notes>
  <HiddenSlides>0</HiddenSlides>
  <MMClips>1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3" baseType="lpstr">
      <vt:lpstr>Arial</vt:lpstr>
      <vt:lpstr>Arial Narrow</vt:lpstr>
      <vt:lpstr>Calibri</vt:lpstr>
      <vt:lpstr>Calibri Light</vt:lpstr>
      <vt:lpstr>Comic Sans MS</vt:lpstr>
      <vt:lpstr>Times New Roman</vt:lpstr>
      <vt:lpstr>Office Theme</vt:lpstr>
      <vt:lpstr>PowerPoint Presentation</vt:lpstr>
      <vt:lpstr>PowerPoint Presentation</vt:lpstr>
      <vt:lpstr>Phonics Focus</vt:lpstr>
      <vt:lpstr>Passe, passe</vt:lpstr>
      <vt:lpstr>Parachute games</vt:lpstr>
      <vt:lpstr>PowerPoint Presentation</vt:lpstr>
    </vt:vector>
  </TitlesOfParts>
  <Company>Rushey Mead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Charlotte Johnston</dc:creator>
  <cp:lastModifiedBy>Charlotte Johnston</cp:lastModifiedBy>
  <cp:revision>1</cp:revision>
  <dcterms:created xsi:type="dcterms:W3CDTF">2015-05-29T12:01:23Z</dcterms:created>
  <dcterms:modified xsi:type="dcterms:W3CDTF">2015-05-29T12:01:30Z</dcterms:modified>
</cp:coreProperties>
</file>