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76" r:id="rId2"/>
  </p:sldMasterIdLst>
  <p:notesMasterIdLst>
    <p:notesMasterId r:id="rId24"/>
  </p:notesMasterIdLst>
  <p:handoutMasterIdLst>
    <p:handoutMasterId r:id="rId25"/>
  </p:handoutMasterIdLst>
  <p:sldIdLst>
    <p:sldId id="295" r:id="rId3"/>
    <p:sldId id="271" r:id="rId4"/>
    <p:sldId id="272" r:id="rId5"/>
    <p:sldId id="287" r:id="rId6"/>
    <p:sldId id="288" r:id="rId7"/>
    <p:sldId id="269" r:id="rId8"/>
    <p:sldId id="276" r:id="rId9"/>
    <p:sldId id="282" r:id="rId10"/>
    <p:sldId id="277" r:id="rId11"/>
    <p:sldId id="278" r:id="rId12"/>
    <p:sldId id="279" r:id="rId13"/>
    <p:sldId id="281" r:id="rId14"/>
    <p:sldId id="283" r:id="rId15"/>
    <p:sldId id="285" r:id="rId16"/>
    <p:sldId id="286" r:id="rId17"/>
    <p:sldId id="290" r:id="rId18"/>
    <p:sldId id="291" r:id="rId19"/>
    <p:sldId id="292" r:id="rId20"/>
    <p:sldId id="293" r:id="rId21"/>
    <p:sldId id="294" r:id="rId22"/>
    <p:sldId id="296" r:id="rId23"/>
  </p:sldIdLst>
  <p:sldSz cx="10693400" cy="7561263"/>
  <p:notesSz cx="6858000" cy="9144000"/>
  <p:custDataLst>
    <p:tags r:id="rId26"/>
  </p:custDataLst>
  <p:defaultTextStyle>
    <a:defPPr>
      <a:defRPr lang="en-US"/>
    </a:defPPr>
    <a:lvl1pPr algn="l" rtl="0" fontAlgn="base">
      <a:spcBef>
        <a:spcPct val="0"/>
      </a:spcBef>
      <a:spcAft>
        <a:spcPct val="0"/>
      </a:spcAft>
      <a:defRPr sz="2100" kern="1200">
        <a:solidFill>
          <a:schemeClr val="tx1"/>
        </a:solidFill>
        <a:latin typeface="Arial" charset="0"/>
        <a:ea typeface="+mn-ea"/>
        <a:cs typeface="Arial" charset="0"/>
      </a:defRPr>
    </a:lvl1pPr>
    <a:lvl2pPr marL="457200" algn="l" rtl="0" fontAlgn="base">
      <a:spcBef>
        <a:spcPct val="0"/>
      </a:spcBef>
      <a:spcAft>
        <a:spcPct val="0"/>
      </a:spcAft>
      <a:defRPr sz="2100" kern="1200">
        <a:solidFill>
          <a:schemeClr val="tx1"/>
        </a:solidFill>
        <a:latin typeface="Arial" charset="0"/>
        <a:ea typeface="+mn-ea"/>
        <a:cs typeface="Arial" charset="0"/>
      </a:defRPr>
    </a:lvl2pPr>
    <a:lvl3pPr marL="914400" algn="l" rtl="0" fontAlgn="base">
      <a:spcBef>
        <a:spcPct val="0"/>
      </a:spcBef>
      <a:spcAft>
        <a:spcPct val="0"/>
      </a:spcAft>
      <a:defRPr sz="2100" kern="1200">
        <a:solidFill>
          <a:schemeClr val="tx1"/>
        </a:solidFill>
        <a:latin typeface="Arial" charset="0"/>
        <a:ea typeface="+mn-ea"/>
        <a:cs typeface="Arial" charset="0"/>
      </a:defRPr>
    </a:lvl3pPr>
    <a:lvl4pPr marL="1371600" algn="l" rtl="0" fontAlgn="base">
      <a:spcBef>
        <a:spcPct val="0"/>
      </a:spcBef>
      <a:spcAft>
        <a:spcPct val="0"/>
      </a:spcAft>
      <a:defRPr sz="2100" kern="1200">
        <a:solidFill>
          <a:schemeClr val="tx1"/>
        </a:solidFill>
        <a:latin typeface="Arial" charset="0"/>
        <a:ea typeface="+mn-ea"/>
        <a:cs typeface="Arial" charset="0"/>
      </a:defRPr>
    </a:lvl4pPr>
    <a:lvl5pPr marL="1828800" algn="l" rtl="0" fontAlgn="base">
      <a:spcBef>
        <a:spcPct val="0"/>
      </a:spcBef>
      <a:spcAft>
        <a:spcPct val="0"/>
      </a:spcAft>
      <a:defRPr sz="2100" kern="1200">
        <a:solidFill>
          <a:schemeClr val="tx1"/>
        </a:solidFill>
        <a:latin typeface="Arial" charset="0"/>
        <a:ea typeface="+mn-ea"/>
        <a:cs typeface="Arial" charset="0"/>
      </a:defRPr>
    </a:lvl5pPr>
    <a:lvl6pPr marL="2286000" algn="l" defTabSz="914400" rtl="0" eaLnBrk="1" latinLnBrk="0" hangingPunct="1">
      <a:defRPr sz="2100" kern="1200">
        <a:solidFill>
          <a:schemeClr val="tx1"/>
        </a:solidFill>
        <a:latin typeface="Arial" charset="0"/>
        <a:ea typeface="+mn-ea"/>
        <a:cs typeface="Arial" charset="0"/>
      </a:defRPr>
    </a:lvl6pPr>
    <a:lvl7pPr marL="2743200" algn="l" defTabSz="914400" rtl="0" eaLnBrk="1" latinLnBrk="0" hangingPunct="1">
      <a:defRPr sz="2100" kern="1200">
        <a:solidFill>
          <a:schemeClr val="tx1"/>
        </a:solidFill>
        <a:latin typeface="Arial" charset="0"/>
        <a:ea typeface="+mn-ea"/>
        <a:cs typeface="Arial" charset="0"/>
      </a:defRPr>
    </a:lvl7pPr>
    <a:lvl8pPr marL="3200400" algn="l" defTabSz="914400" rtl="0" eaLnBrk="1" latinLnBrk="0" hangingPunct="1">
      <a:defRPr sz="2100" kern="1200">
        <a:solidFill>
          <a:schemeClr val="tx1"/>
        </a:solidFill>
        <a:latin typeface="Arial" charset="0"/>
        <a:ea typeface="+mn-ea"/>
        <a:cs typeface="Arial" charset="0"/>
      </a:defRPr>
    </a:lvl8pPr>
    <a:lvl9pPr marL="3657600" algn="l" defTabSz="914400" rtl="0" eaLnBrk="1" latinLnBrk="0" hangingPunct="1">
      <a:defRPr sz="21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2">
          <p15:clr>
            <a:srgbClr val="A4A3A4"/>
          </p15:clr>
        </p15:guide>
        <p15:guide id="2" pos="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BC1"/>
    <a:srgbClr val="000000"/>
    <a:srgbClr val="FFE600"/>
    <a:srgbClr val="FFCC00"/>
    <a:srgbClr val="00FFFF"/>
    <a:srgbClr val="000099"/>
    <a:srgbClr val="666633"/>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23" autoAdjust="0"/>
    <p:restoredTop sz="99749" autoAdjust="0"/>
  </p:normalViewPr>
  <p:slideViewPr>
    <p:cSldViewPr snapToGrid="0">
      <p:cViewPr varScale="1">
        <p:scale>
          <a:sx n="53" d="100"/>
          <a:sy n="53" d="100"/>
        </p:scale>
        <p:origin x="78" y="822"/>
      </p:cViewPr>
      <p:guideLst>
        <p:guide orient="horz" pos="22"/>
        <p:guide pos="5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7475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7475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7475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93C2AC9-7759-47FF-AD08-D92FE932AAB5}" type="slidenum">
              <a:rPr lang="en-US"/>
              <a:pPr>
                <a:defRPr/>
              </a:pPr>
              <a:t>‹#›</a:t>
            </a:fld>
            <a:endParaRPr lang="en-US"/>
          </a:p>
        </p:txBody>
      </p:sp>
    </p:spTree>
    <p:extLst>
      <p:ext uri="{BB962C8B-B14F-4D97-AF65-F5344CB8AC3E}">
        <p14:creationId xmlns:p14="http://schemas.microsoft.com/office/powerpoint/2010/main" val="32107893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B308125F-FA20-499F-AB94-E293EBFDB860}" type="datetimeFigureOut">
              <a:rPr lang="en-US"/>
              <a:pPr>
                <a:defRPr/>
              </a:pPr>
              <a:t>5/29/2015</a:t>
            </a:fld>
            <a:endParaRPr lang="en-US"/>
          </a:p>
        </p:txBody>
      </p:sp>
      <p:sp>
        <p:nvSpPr>
          <p:cNvPr id="4" name="Slide Image Placeholder 3"/>
          <p:cNvSpPr>
            <a:spLocks noGrp="1" noRot="1" noChangeAspect="1"/>
          </p:cNvSpPr>
          <p:nvPr>
            <p:ph type="sldImg" idx="2"/>
          </p:nvPr>
        </p:nvSpPr>
        <p:spPr>
          <a:xfrm>
            <a:off x="1004888" y="685800"/>
            <a:ext cx="4848225"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2C6DBA7-F898-494C-9A5F-46EF21C5DCAB}" type="slidenum">
              <a:rPr lang="en-US"/>
              <a:pPr>
                <a:defRPr/>
              </a:pPr>
              <a:t>‹#›</a:t>
            </a:fld>
            <a:endParaRPr lang="en-US"/>
          </a:p>
        </p:txBody>
      </p:sp>
    </p:spTree>
    <p:extLst>
      <p:ext uri="{BB962C8B-B14F-4D97-AF65-F5344CB8AC3E}">
        <p14:creationId xmlns:p14="http://schemas.microsoft.com/office/powerpoint/2010/main" val="25007137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1143000"/>
            <a:ext cx="4362450" cy="3086100"/>
          </a:xfrm>
        </p:spPr>
      </p:sp>
      <p:sp>
        <p:nvSpPr>
          <p:cNvPr id="3" name="Notes Placeholder 2"/>
          <p:cNvSpPr>
            <a:spLocks noGrp="1"/>
          </p:cNvSpPr>
          <p:nvPr>
            <p:ph type="body" idx="1"/>
          </p:nvPr>
        </p:nvSpPr>
        <p:spPr/>
        <p:txBody>
          <a:bodyPr/>
          <a:lstStyle/>
          <a:p>
            <a:r>
              <a:rPr lang="en-GB" dirty="0" err="1" smtClean="0"/>
              <a:t>Groseille</a:t>
            </a:r>
            <a:r>
              <a:rPr lang="en-GB" dirty="0" smtClean="0"/>
              <a:t> = gooseberry</a:t>
            </a:r>
            <a:endParaRPr lang="en-GB" dirty="0"/>
          </a:p>
        </p:txBody>
      </p:sp>
      <p:sp>
        <p:nvSpPr>
          <p:cNvPr id="4" name="Slide Number Placeholder 3"/>
          <p:cNvSpPr>
            <a:spLocks noGrp="1"/>
          </p:cNvSpPr>
          <p:nvPr>
            <p:ph type="sldNum" sz="quarter" idx="10"/>
          </p:nvPr>
        </p:nvSpPr>
        <p:spPr/>
        <p:txBody>
          <a:bodyPr/>
          <a:lstStyle/>
          <a:p>
            <a:fld id="{6E74534B-7EB2-49A0-A57B-282FA48709A8}" type="slidenum">
              <a:rPr lang="en-GB" smtClean="0"/>
              <a:pPr/>
              <a:t>16</a:t>
            </a:fld>
            <a:endParaRPr lang="en-GB"/>
          </a:p>
        </p:txBody>
      </p:sp>
    </p:spTree>
    <p:extLst>
      <p:ext uri="{BB962C8B-B14F-4D97-AF65-F5344CB8AC3E}">
        <p14:creationId xmlns:p14="http://schemas.microsoft.com/office/powerpoint/2010/main" val="38311003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3" name="Picture 4" descr="cilt_PPP templete_bottom.jpg"/>
          <p:cNvPicPr>
            <a:picLocks noChangeAspect="1"/>
          </p:cNvPicPr>
          <p:nvPr userDrawn="1"/>
        </p:nvPicPr>
        <p:blipFill>
          <a:blip r:embed="rId2" cstate="print"/>
          <a:srcRect/>
          <a:stretch>
            <a:fillRect/>
          </a:stretch>
        </p:blipFill>
        <p:spPr bwMode="auto">
          <a:xfrm>
            <a:off x="0" y="6994525"/>
            <a:ext cx="10693400" cy="573088"/>
          </a:xfrm>
          <a:prstGeom prst="rect">
            <a:avLst/>
          </a:prstGeom>
          <a:noFill/>
          <a:ln w="9525">
            <a:noFill/>
            <a:miter lim="800000"/>
            <a:headEnd/>
            <a:tailEnd/>
          </a:ln>
        </p:spPr>
      </p:pic>
      <p:sp>
        <p:nvSpPr>
          <p:cNvPr id="23556" name="Title Placeholder 3"/>
          <p:cNvSpPr>
            <a:spLocks noGrp="1"/>
          </p:cNvSpPr>
          <p:nvPr>
            <p:ph type="ctrTitle"/>
          </p:nvPr>
        </p:nvSpPr>
        <p:spPr>
          <a:xfrm>
            <a:off x="801688" y="2349500"/>
            <a:ext cx="9090025" cy="1620838"/>
          </a:xfrm>
        </p:spPr>
        <p:txBody>
          <a:bodyPr/>
          <a:lstStyle>
            <a:lvl1pPr>
              <a:defRPr smtClean="0"/>
            </a:lvl1pPr>
          </a:lstStyle>
          <a:p>
            <a:r>
              <a:rPr lang="en-GB" smtClean="0"/>
              <a:t>Click to edit Master title style</a:t>
            </a:r>
          </a:p>
        </p:txBody>
      </p:sp>
    </p:spTree>
  </p:cSld>
  <p:clrMapOvr>
    <a:masterClrMapping/>
  </p:clrMapOvr>
  <p:transition advClick="0" advTm="15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90025"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90025"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ln/>
        </p:spPr>
        <p:txBody>
          <a:bodyPr/>
          <a:lstStyle>
            <a:lvl1pPr>
              <a:defRPr/>
            </a:lvl1pPr>
          </a:lstStyle>
          <a:p>
            <a:fld id="{D086974B-2E68-4FCB-B3A3-C33BD8AB8FCE}" type="datetimeFigureOut">
              <a:rPr lang="en-GB"/>
              <a:pPr/>
              <a:t>29/05/2015</a:t>
            </a:fld>
            <a:endParaRPr lang="en-GB"/>
          </a:p>
        </p:txBody>
      </p:sp>
      <p:sp>
        <p:nvSpPr>
          <p:cNvPr id="5" name="Footer Placeholder 4"/>
          <p:cNvSpPr>
            <a:spLocks noGrp="1"/>
          </p:cNvSpPr>
          <p:nvPr>
            <p:ph type="ftr" sz="quarter" idx="11"/>
          </p:nvPr>
        </p:nvSpPr>
        <p:spPr>
          <a:ln/>
        </p:spPr>
        <p:txBody>
          <a:bodyPr/>
          <a:lstStyle>
            <a:lvl1pPr>
              <a:defRPr/>
            </a:lvl1pPr>
          </a:lstStyle>
          <a:p>
            <a:endParaRPr lang="en-GB"/>
          </a:p>
        </p:txBody>
      </p:sp>
      <p:sp>
        <p:nvSpPr>
          <p:cNvPr id="6" name="Slide Number Placeholder 5"/>
          <p:cNvSpPr>
            <a:spLocks noGrp="1"/>
          </p:cNvSpPr>
          <p:nvPr>
            <p:ph type="sldNum" sz="quarter" idx="12"/>
          </p:nvPr>
        </p:nvSpPr>
        <p:spPr>
          <a:ln/>
        </p:spPr>
        <p:txBody>
          <a:bodyPr/>
          <a:lstStyle>
            <a:lvl1pPr>
              <a:defRPr/>
            </a:lvl1pPr>
          </a:lstStyle>
          <a:p>
            <a:fld id="{6FE5FB6B-2486-43C2-9CE0-0F963EAC216E}"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4988" y="1763713"/>
            <a:ext cx="4735512" cy="4991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22900" y="1763713"/>
            <a:ext cx="4735513" cy="4991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a:ln/>
        </p:spPr>
        <p:txBody>
          <a:bodyPr/>
          <a:lstStyle>
            <a:lvl1pPr>
              <a:defRPr/>
            </a:lvl1pPr>
          </a:lstStyle>
          <a:p>
            <a:fld id="{51B7D61B-1E33-4C6E-86DA-67180D4A814F}" type="datetimeFigureOut">
              <a:rPr lang="en-GB"/>
              <a:pPr/>
              <a:t>29/05/2015</a:t>
            </a:fld>
            <a:endParaRPr lang="en-GB"/>
          </a:p>
        </p:txBody>
      </p:sp>
      <p:sp>
        <p:nvSpPr>
          <p:cNvPr id="6" name="Footer Placeholder 4"/>
          <p:cNvSpPr>
            <a:spLocks noGrp="1"/>
          </p:cNvSpPr>
          <p:nvPr>
            <p:ph type="ftr" sz="quarter" idx="11"/>
          </p:nvPr>
        </p:nvSpPr>
        <p:spPr>
          <a:ln/>
        </p:spPr>
        <p:txBody>
          <a:bodyPr/>
          <a:lstStyle>
            <a:lvl1pPr>
              <a:defRPr/>
            </a:lvl1pPr>
          </a:lstStyle>
          <a:p>
            <a:endParaRPr lang="en-GB"/>
          </a:p>
        </p:txBody>
      </p:sp>
      <p:sp>
        <p:nvSpPr>
          <p:cNvPr id="7" name="Slide Number Placeholder 5"/>
          <p:cNvSpPr>
            <a:spLocks noGrp="1"/>
          </p:cNvSpPr>
          <p:nvPr>
            <p:ph type="sldNum" sz="quarter" idx="12"/>
          </p:nvPr>
        </p:nvSpPr>
        <p:spPr>
          <a:ln/>
        </p:spPr>
        <p:txBody>
          <a:bodyPr/>
          <a:lstStyle>
            <a:lvl1pPr>
              <a:defRPr/>
            </a:lvl1pPr>
          </a:lstStyle>
          <a:p>
            <a:fld id="{26783BAB-CDCD-42E8-B7D2-11C7B6A6E6EE}"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a:ln/>
        </p:spPr>
        <p:txBody>
          <a:bodyPr/>
          <a:lstStyle>
            <a:lvl1pPr>
              <a:defRPr/>
            </a:lvl1pPr>
          </a:lstStyle>
          <a:p>
            <a:fld id="{5387CFEC-BAB8-4329-9E6B-9873D3F2106D}" type="datetimeFigureOut">
              <a:rPr lang="en-GB"/>
              <a:pPr/>
              <a:t>29/05/2015</a:t>
            </a:fld>
            <a:endParaRPr lang="en-GB"/>
          </a:p>
        </p:txBody>
      </p:sp>
      <p:sp>
        <p:nvSpPr>
          <p:cNvPr id="8" name="Footer Placeholder 4"/>
          <p:cNvSpPr>
            <a:spLocks noGrp="1"/>
          </p:cNvSpPr>
          <p:nvPr>
            <p:ph type="ftr" sz="quarter" idx="11"/>
          </p:nvPr>
        </p:nvSpPr>
        <p:spPr>
          <a:ln/>
        </p:spPr>
        <p:txBody>
          <a:bodyPr/>
          <a:lstStyle>
            <a:lvl1pPr>
              <a:defRPr/>
            </a:lvl1pPr>
          </a:lstStyle>
          <a:p>
            <a:endParaRPr lang="en-GB"/>
          </a:p>
        </p:txBody>
      </p:sp>
      <p:sp>
        <p:nvSpPr>
          <p:cNvPr id="9" name="Slide Number Placeholder 5"/>
          <p:cNvSpPr>
            <a:spLocks noGrp="1"/>
          </p:cNvSpPr>
          <p:nvPr>
            <p:ph type="sldNum" sz="quarter" idx="12"/>
          </p:nvPr>
        </p:nvSpPr>
        <p:spPr>
          <a:ln/>
        </p:spPr>
        <p:txBody>
          <a:bodyPr/>
          <a:lstStyle>
            <a:lvl1pPr>
              <a:defRPr/>
            </a:lvl1pPr>
          </a:lstStyle>
          <a:p>
            <a:fld id="{A2075E6B-05C9-4BC2-9001-8FC9AAB739F0}" type="slidenum">
              <a:rPr lang="en-GB"/>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a:ln/>
        </p:spPr>
        <p:txBody>
          <a:bodyPr/>
          <a:lstStyle>
            <a:lvl1pPr>
              <a:defRPr/>
            </a:lvl1pPr>
          </a:lstStyle>
          <a:p>
            <a:fld id="{997B9EE7-12C6-4557-8F36-58CB28EDB612}" type="datetimeFigureOut">
              <a:rPr lang="en-GB"/>
              <a:pPr/>
              <a:t>29/05/2015</a:t>
            </a:fld>
            <a:endParaRPr lang="en-GB"/>
          </a:p>
        </p:txBody>
      </p:sp>
      <p:sp>
        <p:nvSpPr>
          <p:cNvPr id="4" name="Footer Placeholder 4"/>
          <p:cNvSpPr>
            <a:spLocks noGrp="1"/>
          </p:cNvSpPr>
          <p:nvPr>
            <p:ph type="ftr" sz="quarter" idx="11"/>
          </p:nvPr>
        </p:nvSpPr>
        <p:spPr>
          <a:ln/>
        </p:spPr>
        <p:txBody>
          <a:bodyPr/>
          <a:lstStyle>
            <a:lvl1pPr>
              <a:defRPr/>
            </a:lvl1pPr>
          </a:lstStyle>
          <a:p>
            <a:endParaRPr lang="en-GB"/>
          </a:p>
        </p:txBody>
      </p:sp>
      <p:sp>
        <p:nvSpPr>
          <p:cNvPr id="5" name="Slide Number Placeholder 5"/>
          <p:cNvSpPr>
            <a:spLocks noGrp="1"/>
          </p:cNvSpPr>
          <p:nvPr>
            <p:ph type="sldNum" sz="quarter" idx="12"/>
          </p:nvPr>
        </p:nvSpPr>
        <p:spPr>
          <a:ln/>
        </p:spPr>
        <p:txBody>
          <a:bodyPr/>
          <a:lstStyle>
            <a:lvl1pPr>
              <a:defRPr/>
            </a:lvl1pPr>
          </a:lstStyle>
          <a:p>
            <a:fld id="{29A0AFDE-F191-4634-A8EB-0B59E0B8A95F}" type="slidenum">
              <a:rPr lang="en-GB"/>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fld id="{DC9DDE97-A6CE-451C-BC2A-77038783FA18}" type="datetimeFigureOut">
              <a:rPr lang="en-GB"/>
              <a:pPr/>
              <a:t>29/05/2015</a:t>
            </a:fld>
            <a:endParaRPr lang="en-GB"/>
          </a:p>
        </p:txBody>
      </p:sp>
      <p:sp>
        <p:nvSpPr>
          <p:cNvPr id="3" name="Footer Placeholder 4"/>
          <p:cNvSpPr>
            <a:spLocks noGrp="1"/>
          </p:cNvSpPr>
          <p:nvPr>
            <p:ph type="ftr" sz="quarter" idx="11"/>
          </p:nvPr>
        </p:nvSpPr>
        <p:spPr>
          <a:ln/>
        </p:spPr>
        <p:txBody>
          <a:bodyPr/>
          <a:lstStyle>
            <a:lvl1pPr>
              <a:defRPr/>
            </a:lvl1pPr>
          </a:lstStyle>
          <a:p>
            <a:endParaRPr lang="en-GB"/>
          </a:p>
        </p:txBody>
      </p:sp>
      <p:sp>
        <p:nvSpPr>
          <p:cNvPr id="4" name="Slide Number Placeholder 5"/>
          <p:cNvSpPr>
            <a:spLocks noGrp="1"/>
          </p:cNvSpPr>
          <p:nvPr>
            <p:ph type="sldNum" sz="quarter" idx="12"/>
          </p:nvPr>
        </p:nvSpPr>
        <p:spPr>
          <a:ln/>
        </p:spPr>
        <p:txBody>
          <a:bodyPr/>
          <a:lstStyle>
            <a:lvl1pPr>
              <a:defRPr/>
            </a:lvl1pPr>
          </a:lstStyle>
          <a:p>
            <a:fld id="{6D6103C6-D4D8-40B8-BD89-090778395668}" type="slidenum">
              <a:rPr lang="en-GB"/>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ln/>
        </p:spPr>
        <p:txBody>
          <a:bodyPr/>
          <a:lstStyle>
            <a:lvl1pPr>
              <a:defRPr/>
            </a:lvl1pPr>
          </a:lstStyle>
          <a:p>
            <a:fld id="{A1F0AB5C-3FF1-431F-99D3-3E0D6AC69EEA}" type="datetimeFigureOut">
              <a:rPr lang="en-GB"/>
              <a:pPr/>
              <a:t>29/05/2015</a:t>
            </a:fld>
            <a:endParaRPr lang="en-GB"/>
          </a:p>
        </p:txBody>
      </p:sp>
      <p:sp>
        <p:nvSpPr>
          <p:cNvPr id="6" name="Footer Placeholder 4"/>
          <p:cNvSpPr>
            <a:spLocks noGrp="1"/>
          </p:cNvSpPr>
          <p:nvPr>
            <p:ph type="ftr" sz="quarter" idx="11"/>
          </p:nvPr>
        </p:nvSpPr>
        <p:spPr>
          <a:ln/>
        </p:spPr>
        <p:txBody>
          <a:bodyPr/>
          <a:lstStyle>
            <a:lvl1pPr>
              <a:defRPr/>
            </a:lvl1pPr>
          </a:lstStyle>
          <a:p>
            <a:endParaRPr lang="en-GB"/>
          </a:p>
        </p:txBody>
      </p:sp>
      <p:sp>
        <p:nvSpPr>
          <p:cNvPr id="7" name="Slide Number Placeholder 5"/>
          <p:cNvSpPr>
            <a:spLocks noGrp="1"/>
          </p:cNvSpPr>
          <p:nvPr>
            <p:ph type="sldNum" sz="quarter" idx="12"/>
          </p:nvPr>
        </p:nvSpPr>
        <p:spPr>
          <a:ln/>
        </p:spPr>
        <p:txBody>
          <a:bodyPr/>
          <a:lstStyle>
            <a:lvl1pPr>
              <a:defRPr/>
            </a:lvl1pPr>
          </a:lstStyle>
          <a:p>
            <a:fld id="{D9B1EF87-2F2F-4F96-8A17-6FEE911DA661}" type="slidenum">
              <a:rPr lang="en-GB"/>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2725"/>
            <a:ext cx="6416675" cy="62547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ln/>
        </p:spPr>
        <p:txBody>
          <a:bodyPr/>
          <a:lstStyle>
            <a:lvl1pPr>
              <a:defRPr/>
            </a:lvl1pPr>
          </a:lstStyle>
          <a:p>
            <a:fld id="{4A2D1482-1F97-49BA-BF4C-D9B90EA25F42}" type="datetimeFigureOut">
              <a:rPr lang="en-GB"/>
              <a:pPr/>
              <a:t>29/05/2015</a:t>
            </a:fld>
            <a:endParaRPr lang="en-GB"/>
          </a:p>
        </p:txBody>
      </p:sp>
      <p:sp>
        <p:nvSpPr>
          <p:cNvPr id="6" name="Footer Placeholder 4"/>
          <p:cNvSpPr>
            <a:spLocks noGrp="1"/>
          </p:cNvSpPr>
          <p:nvPr>
            <p:ph type="ftr" sz="quarter" idx="11"/>
          </p:nvPr>
        </p:nvSpPr>
        <p:spPr>
          <a:ln/>
        </p:spPr>
        <p:txBody>
          <a:bodyPr/>
          <a:lstStyle>
            <a:lvl1pPr>
              <a:defRPr/>
            </a:lvl1pPr>
          </a:lstStyle>
          <a:p>
            <a:endParaRPr lang="en-GB"/>
          </a:p>
        </p:txBody>
      </p:sp>
      <p:sp>
        <p:nvSpPr>
          <p:cNvPr id="7" name="Slide Number Placeholder 5"/>
          <p:cNvSpPr>
            <a:spLocks noGrp="1"/>
          </p:cNvSpPr>
          <p:nvPr>
            <p:ph type="sldNum" sz="quarter" idx="12"/>
          </p:nvPr>
        </p:nvSpPr>
        <p:spPr>
          <a:ln/>
        </p:spPr>
        <p:txBody>
          <a:bodyPr/>
          <a:lstStyle>
            <a:lvl1pPr>
              <a:defRPr/>
            </a:lvl1pPr>
          </a:lstStyle>
          <a:p>
            <a:fld id="{BABA3F8F-E3F2-4F16-BDC1-45B019DF09B5}" type="slidenum">
              <a:rPr lang="en-GB"/>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ln/>
        </p:spPr>
        <p:txBody>
          <a:bodyPr/>
          <a:lstStyle>
            <a:lvl1pPr>
              <a:defRPr/>
            </a:lvl1pPr>
          </a:lstStyle>
          <a:p>
            <a:fld id="{7E5BA47B-43E2-4841-A72C-FA68C3788623}" type="datetimeFigureOut">
              <a:rPr lang="en-GB"/>
              <a:pPr/>
              <a:t>29/05/2015</a:t>
            </a:fld>
            <a:endParaRPr lang="en-GB"/>
          </a:p>
        </p:txBody>
      </p:sp>
      <p:sp>
        <p:nvSpPr>
          <p:cNvPr id="5" name="Footer Placeholder 4"/>
          <p:cNvSpPr>
            <a:spLocks noGrp="1"/>
          </p:cNvSpPr>
          <p:nvPr>
            <p:ph type="ftr" sz="quarter" idx="11"/>
          </p:nvPr>
        </p:nvSpPr>
        <p:spPr>
          <a:ln/>
        </p:spPr>
        <p:txBody>
          <a:bodyPr/>
          <a:lstStyle>
            <a:lvl1pPr>
              <a:defRPr/>
            </a:lvl1pPr>
          </a:lstStyle>
          <a:p>
            <a:endParaRPr lang="en-GB"/>
          </a:p>
        </p:txBody>
      </p:sp>
      <p:sp>
        <p:nvSpPr>
          <p:cNvPr id="6" name="Slide Number Placeholder 5"/>
          <p:cNvSpPr>
            <a:spLocks noGrp="1"/>
          </p:cNvSpPr>
          <p:nvPr>
            <p:ph type="sldNum" sz="quarter" idx="12"/>
          </p:nvPr>
        </p:nvSpPr>
        <p:spPr>
          <a:ln/>
        </p:spPr>
        <p:txBody>
          <a:bodyPr/>
          <a:lstStyle>
            <a:lvl1pPr>
              <a:defRPr/>
            </a:lvl1pPr>
          </a:lstStyle>
          <a:p>
            <a:fld id="{98415492-3FA6-473B-AC2E-5DC20121FFD1}" type="slidenum">
              <a:rPr lang="en-GB"/>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3350" y="303213"/>
            <a:ext cx="2405063" cy="6451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4988" y="303213"/>
            <a:ext cx="7065962" cy="645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ln/>
        </p:spPr>
        <p:txBody>
          <a:bodyPr/>
          <a:lstStyle>
            <a:lvl1pPr>
              <a:defRPr/>
            </a:lvl1pPr>
          </a:lstStyle>
          <a:p>
            <a:fld id="{0F3747A7-FACF-4B46-B8D8-300FB1CF1D38}" type="datetimeFigureOut">
              <a:rPr lang="en-GB"/>
              <a:pPr/>
              <a:t>29/05/2015</a:t>
            </a:fld>
            <a:endParaRPr lang="en-GB"/>
          </a:p>
        </p:txBody>
      </p:sp>
      <p:sp>
        <p:nvSpPr>
          <p:cNvPr id="5" name="Footer Placeholder 4"/>
          <p:cNvSpPr>
            <a:spLocks noGrp="1"/>
          </p:cNvSpPr>
          <p:nvPr>
            <p:ph type="ftr" sz="quarter" idx="11"/>
          </p:nvPr>
        </p:nvSpPr>
        <p:spPr>
          <a:ln/>
        </p:spPr>
        <p:txBody>
          <a:bodyPr/>
          <a:lstStyle>
            <a:lvl1pPr>
              <a:defRPr/>
            </a:lvl1pPr>
          </a:lstStyle>
          <a:p>
            <a:endParaRPr lang="en-GB"/>
          </a:p>
        </p:txBody>
      </p:sp>
      <p:sp>
        <p:nvSpPr>
          <p:cNvPr id="6" name="Slide Number Placeholder 5"/>
          <p:cNvSpPr>
            <a:spLocks noGrp="1"/>
          </p:cNvSpPr>
          <p:nvPr>
            <p:ph type="sldNum" sz="quarter" idx="12"/>
          </p:nvPr>
        </p:nvSpPr>
        <p:spPr>
          <a:ln/>
        </p:spPr>
        <p:txBody>
          <a:bodyPr/>
          <a:lstStyle>
            <a:lvl1pPr>
              <a:defRPr/>
            </a:lvl1pPr>
          </a:lstStyle>
          <a:p>
            <a:fld id="{14203CF4-0625-4217-8A7D-01A3B50F3CD9}"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04824" y="1666875"/>
            <a:ext cx="9677401" cy="5372100"/>
          </a:xfrm>
          <a:prstGeom prst="rect">
            <a:avLst/>
          </a:prstGeom>
        </p:spPr>
        <p:txBody>
          <a:bodyPr/>
          <a:lstStyle/>
          <a:p>
            <a:pPr lvl="0"/>
            <a:r>
              <a:rPr lang="en-US" dirty="0" smtClean="0"/>
              <a:t>Click to edit Master text styles</a:t>
            </a:r>
          </a:p>
        </p:txBody>
      </p:sp>
      <p:sp>
        <p:nvSpPr>
          <p:cNvPr id="4" name="Title 3"/>
          <p:cNvSpPr>
            <a:spLocks noGrp="1"/>
          </p:cNvSpPr>
          <p:nvPr>
            <p:ph type="title"/>
          </p:nvPr>
        </p:nvSpPr>
        <p:spPr>
          <a:xfrm>
            <a:off x="504826" y="866775"/>
            <a:ext cx="9653588" cy="696913"/>
          </a:xfrm>
          <a:prstGeom prst="rect">
            <a:avLst/>
          </a:prstGeom>
        </p:spPr>
        <p:txBody>
          <a:bodyPr/>
          <a:lstStyle>
            <a:lvl1pPr algn="l">
              <a:defRPr sz="3600" b="1"/>
            </a:lvl1pPr>
          </a:lstStyle>
          <a:p>
            <a:r>
              <a:rPr lang="en-US" dirty="0" smtClean="0"/>
              <a:t>Click to edit Master title style</a:t>
            </a:r>
            <a:endParaRPr lang="en-US" dirty="0"/>
          </a:p>
        </p:txBody>
      </p:sp>
    </p:spTree>
  </p:cSld>
  <p:clrMapOvr>
    <a:masterClrMapping/>
  </p:clrMapOvr>
  <p:transition advClick="0" advTm="15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pic>
        <p:nvPicPr>
          <p:cNvPr id="4" name="Picture 4" descr="cilt_PPP templete_bottom.jpg"/>
          <p:cNvPicPr>
            <a:picLocks noChangeAspect="1"/>
          </p:cNvPicPr>
          <p:nvPr userDrawn="1"/>
        </p:nvPicPr>
        <p:blipFill>
          <a:blip r:embed="rId2" cstate="print"/>
          <a:srcRect/>
          <a:stretch>
            <a:fillRect/>
          </a:stretch>
        </p:blipFill>
        <p:spPr bwMode="auto">
          <a:xfrm>
            <a:off x="0" y="6994525"/>
            <a:ext cx="10693400" cy="573088"/>
          </a:xfrm>
          <a:prstGeom prst="rect">
            <a:avLst/>
          </a:prstGeom>
          <a:noFill/>
          <a:ln w="9525">
            <a:noFill/>
            <a:miter lim="800000"/>
            <a:headEnd/>
            <a:tailEnd/>
          </a:ln>
        </p:spPr>
      </p:pic>
      <p:pic>
        <p:nvPicPr>
          <p:cNvPr id="5" name="Picture 5" descr="cilt_PPP templete_top.jpg"/>
          <p:cNvPicPr>
            <a:picLocks noChangeAspect="1"/>
          </p:cNvPicPr>
          <p:nvPr userDrawn="1"/>
        </p:nvPicPr>
        <p:blipFill>
          <a:blip r:embed="rId3" cstate="print"/>
          <a:srcRect/>
          <a:stretch>
            <a:fillRect/>
          </a:stretch>
        </p:blipFill>
        <p:spPr bwMode="auto">
          <a:xfrm>
            <a:off x="0" y="84138"/>
            <a:ext cx="10693400" cy="573087"/>
          </a:xfrm>
          <a:prstGeom prst="rect">
            <a:avLst/>
          </a:prstGeom>
          <a:noFill/>
          <a:ln w="9525">
            <a:noFill/>
            <a:miter lim="800000"/>
            <a:headEnd/>
            <a:tailEnd/>
          </a:ln>
        </p:spPr>
      </p:pic>
      <p:sp>
        <p:nvSpPr>
          <p:cNvPr id="7" name="Rectangle 6"/>
          <p:cNvSpPr/>
          <p:nvPr userDrawn="1"/>
        </p:nvSpPr>
        <p:spPr bwMode="auto">
          <a:xfrm>
            <a:off x="0" y="704850"/>
            <a:ext cx="10693400" cy="6367463"/>
          </a:xfrm>
          <a:prstGeom prst="rect">
            <a:avLst/>
          </a:prstGeom>
          <a:solidFill>
            <a:srgbClr val="007BC1"/>
          </a:solidFill>
          <a:ln w="38100" cap="rnd" cmpd="sng" algn="ctr">
            <a:noFill/>
            <a:prstDash val="solid"/>
            <a:round/>
            <a:headEnd type="none" w="med" len="med"/>
            <a:tailEnd type="none" w="med" len="med"/>
          </a:ln>
          <a:effectLst/>
        </p:spPr>
        <p:txBody>
          <a:bodyPr/>
          <a:lstStyle/>
          <a:p>
            <a:pPr defTabSz="995363">
              <a:defRPr/>
            </a:pPr>
            <a:endParaRPr lang="en-US">
              <a:ln w="0" cmpd="thinThick">
                <a:solidFill>
                  <a:schemeClr val="tx1"/>
                </a:solidFill>
              </a:ln>
            </a:endParaRPr>
          </a:p>
        </p:txBody>
      </p:sp>
      <p:sp>
        <p:nvSpPr>
          <p:cNvPr id="8" name="Rectangle 7"/>
          <p:cNvSpPr/>
          <p:nvPr userDrawn="1"/>
        </p:nvSpPr>
        <p:spPr bwMode="auto">
          <a:xfrm>
            <a:off x="2486025" y="858838"/>
            <a:ext cx="8066088" cy="6038850"/>
          </a:xfrm>
          <a:prstGeom prst="rect">
            <a:avLst/>
          </a:prstGeom>
          <a:solidFill>
            <a:schemeClr val="tx1"/>
          </a:solidFill>
          <a:ln w="38100" cap="rnd" cmpd="sng" algn="ctr">
            <a:solidFill>
              <a:schemeClr val="bg1"/>
            </a:solidFill>
            <a:prstDash val="solid"/>
            <a:round/>
            <a:headEnd type="none" w="med" len="med"/>
            <a:tailEnd type="none" w="med" len="med"/>
          </a:ln>
          <a:effectLst/>
        </p:spPr>
        <p:txBody>
          <a:bodyPr/>
          <a:lstStyle/>
          <a:p>
            <a:pPr defTabSz="995363">
              <a:defRPr/>
            </a:pPr>
            <a:endParaRPr lang="en-US">
              <a:ln w="25400" cmpd="thinThick">
                <a:solidFill>
                  <a:schemeClr val="tx1"/>
                </a:solidFill>
              </a:ln>
            </a:endParaRPr>
          </a:p>
        </p:txBody>
      </p:sp>
      <p:sp>
        <p:nvSpPr>
          <p:cNvPr id="9" name="Rectangle 8"/>
          <p:cNvSpPr/>
          <p:nvPr userDrawn="1"/>
        </p:nvSpPr>
        <p:spPr bwMode="auto">
          <a:xfrm>
            <a:off x="176213" y="858838"/>
            <a:ext cx="2166937" cy="6048375"/>
          </a:xfrm>
          <a:prstGeom prst="rect">
            <a:avLst/>
          </a:prstGeom>
          <a:solidFill>
            <a:schemeClr val="bg1"/>
          </a:solidFill>
          <a:ln w="38100" cap="flat" cmpd="sng" algn="ctr">
            <a:solidFill>
              <a:schemeClr val="tx1">
                <a:lumMod val="50000"/>
                <a:lumOff val="50000"/>
              </a:schemeClr>
            </a:solidFill>
            <a:prstDash val="solid"/>
            <a:round/>
            <a:headEnd type="none" w="med" len="med"/>
            <a:tailEnd type="none" w="med" len="med"/>
          </a:ln>
          <a:effectLst/>
        </p:spPr>
        <p:txBody>
          <a:bodyPr/>
          <a:lstStyle/>
          <a:p>
            <a:pPr defTabSz="995363">
              <a:defRPr/>
            </a:pPr>
            <a:endParaRPr lang="en-US"/>
          </a:p>
        </p:txBody>
      </p:sp>
      <p:sp>
        <p:nvSpPr>
          <p:cNvPr id="6" name="Content Placeholder 5"/>
          <p:cNvSpPr>
            <a:spLocks noGrp="1"/>
          </p:cNvSpPr>
          <p:nvPr>
            <p:ph sz="quarter" idx="10"/>
          </p:nvPr>
        </p:nvSpPr>
        <p:spPr>
          <a:xfrm>
            <a:off x="257175" y="952500"/>
            <a:ext cx="1990725" cy="5867400"/>
          </a:xfrm>
          <a:prstGeom prst="rect">
            <a:avLst/>
          </a:prstGeom>
        </p:spPr>
        <p:txBody>
          <a:bodyPr/>
          <a:lstStyle>
            <a:lvl2pPr>
              <a:defRPr sz="2000"/>
            </a:lvl2pPr>
            <a:lvl3pPr>
              <a:defRPr sz="1800"/>
            </a:lvl3pPr>
            <a:lvl4pPr>
              <a:defRPr sz="1600"/>
            </a:lvl4pPr>
          </a:lstStyle>
          <a:p>
            <a:pPr lvl="0"/>
            <a:r>
              <a:rPr lang="en-US" dirty="0" smtClean="0"/>
              <a:t>Click to edit</a:t>
            </a:r>
          </a:p>
        </p:txBody>
      </p:sp>
      <p:sp>
        <p:nvSpPr>
          <p:cNvPr id="11" name="Content Placeholder 5"/>
          <p:cNvSpPr>
            <a:spLocks noGrp="1"/>
          </p:cNvSpPr>
          <p:nvPr>
            <p:ph sz="quarter" idx="11"/>
          </p:nvPr>
        </p:nvSpPr>
        <p:spPr>
          <a:xfrm>
            <a:off x="4410075" y="2333625"/>
            <a:ext cx="3409950" cy="2200275"/>
          </a:xfrm>
          <a:prstGeom prst="rect">
            <a:avLst/>
          </a:prstGeom>
        </p:spPr>
        <p:txBody>
          <a:bodyPr/>
          <a:lstStyle>
            <a:lvl1pPr>
              <a:defRPr>
                <a:solidFill>
                  <a:schemeClr val="bg1"/>
                </a:solidFill>
              </a:defRPr>
            </a:lvl1pPr>
            <a:lvl2pPr>
              <a:defRPr sz="2000"/>
            </a:lvl2pPr>
            <a:lvl3pPr>
              <a:defRPr sz="1800"/>
            </a:lvl3pPr>
            <a:lvl4pPr>
              <a:defRPr sz="1600"/>
            </a:lvl4pPr>
          </a:lstStyle>
          <a:p>
            <a:pPr lvl="0"/>
            <a:r>
              <a:rPr lang="en-US" smtClean="0"/>
              <a:t>Click to edit Master text styles</a:t>
            </a:r>
          </a:p>
        </p:txBody>
      </p:sp>
    </p:spTree>
  </p:cSld>
  <p:clrMapOvr>
    <a:masterClrMapping/>
  </p:clrMapOvr>
  <p:transition advClick="0" advTm="15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3425" cy="1260475"/>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534988" y="1763713"/>
            <a:ext cx="9623425" cy="49911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advClick="0" advTm="15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3425" cy="1260475"/>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534988" y="1763713"/>
            <a:ext cx="4735512" cy="49911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22900" y="1763713"/>
            <a:ext cx="4735513" cy="49911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advClick="0" advTm="15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advClick="0" advTm="15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34988" y="303213"/>
            <a:ext cx="9623425" cy="6451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advClick="0" advTm="15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90025"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4663"/>
            <a:ext cx="7486650" cy="1931987"/>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a:ln/>
        </p:spPr>
        <p:txBody>
          <a:bodyPr/>
          <a:lstStyle>
            <a:lvl1pPr>
              <a:defRPr/>
            </a:lvl1pPr>
          </a:lstStyle>
          <a:p>
            <a:fld id="{9A1F8BFC-186E-47A3-A1A7-FEA92957A4F9}" type="datetimeFigureOut">
              <a:rPr lang="en-GB"/>
              <a:pPr/>
              <a:t>29/05/2015</a:t>
            </a:fld>
            <a:endParaRPr lang="en-GB"/>
          </a:p>
        </p:txBody>
      </p:sp>
      <p:sp>
        <p:nvSpPr>
          <p:cNvPr id="5" name="Footer Placeholder 4"/>
          <p:cNvSpPr>
            <a:spLocks noGrp="1"/>
          </p:cNvSpPr>
          <p:nvPr>
            <p:ph type="ftr" sz="quarter" idx="11"/>
          </p:nvPr>
        </p:nvSpPr>
        <p:spPr>
          <a:ln/>
        </p:spPr>
        <p:txBody>
          <a:bodyPr/>
          <a:lstStyle>
            <a:lvl1pPr>
              <a:defRPr/>
            </a:lvl1pPr>
          </a:lstStyle>
          <a:p>
            <a:endParaRPr lang="en-GB"/>
          </a:p>
        </p:txBody>
      </p:sp>
      <p:sp>
        <p:nvSpPr>
          <p:cNvPr id="6" name="Slide Number Placeholder 5"/>
          <p:cNvSpPr>
            <a:spLocks noGrp="1"/>
          </p:cNvSpPr>
          <p:nvPr>
            <p:ph type="sldNum" sz="quarter" idx="12"/>
          </p:nvPr>
        </p:nvSpPr>
        <p:spPr>
          <a:ln/>
        </p:spPr>
        <p:txBody>
          <a:bodyPr/>
          <a:lstStyle>
            <a:lvl1pPr>
              <a:defRPr/>
            </a:lvl1pPr>
          </a:lstStyle>
          <a:p>
            <a:fld id="{7988B9DC-620A-46F6-BA46-FB9320ABB937}"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ln/>
        </p:spPr>
        <p:txBody>
          <a:bodyPr/>
          <a:lstStyle>
            <a:lvl1pPr>
              <a:defRPr/>
            </a:lvl1pPr>
          </a:lstStyle>
          <a:p>
            <a:fld id="{AE9570AF-5937-40BD-B3AE-CE30ED49B584}" type="datetimeFigureOut">
              <a:rPr lang="en-GB"/>
              <a:pPr/>
              <a:t>29/05/2015</a:t>
            </a:fld>
            <a:endParaRPr lang="en-GB"/>
          </a:p>
        </p:txBody>
      </p:sp>
      <p:sp>
        <p:nvSpPr>
          <p:cNvPr id="5" name="Footer Placeholder 4"/>
          <p:cNvSpPr>
            <a:spLocks noGrp="1"/>
          </p:cNvSpPr>
          <p:nvPr>
            <p:ph type="ftr" sz="quarter" idx="11"/>
          </p:nvPr>
        </p:nvSpPr>
        <p:spPr>
          <a:ln/>
        </p:spPr>
        <p:txBody>
          <a:bodyPr/>
          <a:lstStyle>
            <a:lvl1pPr>
              <a:defRPr/>
            </a:lvl1pPr>
          </a:lstStyle>
          <a:p>
            <a:endParaRPr lang="en-GB"/>
          </a:p>
        </p:txBody>
      </p:sp>
      <p:sp>
        <p:nvSpPr>
          <p:cNvPr id="6" name="Slide Number Placeholder 5"/>
          <p:cNvSpPr>
            <a:spLocks noGrp="1"/>
          </p:cNvSpPr>
          <p:nvPr>
            <p:ph type="sldNum" sz="quarter" idx="12"/>
          </p:nvPr>
        </p:nvSpPr>
        <p:spPr>
          <a:ln/>
        </p:spPr>
        <p:txBody>
          <a:bodyPr/>
          <a:lstStyle>
            <a:lvl1pPr>
              <a:defRPr/>
            </a:lvl1pPr>
          </a:lstStyle>
          <a:p>
            <a:fld id="{B774C5EB-F1BE-4339-86E9-04FB98A36077}"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3"/>
          <p:cNvSpPr>
            <a:spLocks noGrp="1"/>
          </p:cNvSpPr>
          <p:nvPr>
            <p:ph type="title"/>
          </p:nvPr>
        </p:nvSpPr>
        <p:spPr bwMode="auto">
          <a:xfrm>
            <a:off x="534988" y="303213"/>
            <a:ext cx="9623425" cy="12604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712" r:id="rId1"/>
    <p:sldLayoutId id="2147483696" r:id="rId2"/>
    <p:sldLayoutId id="2147483713" r:id="rId3"/>
    <p:sldLayoutId id="2147483697" r:id="rId4"/>
    <p:sldLayoutId id="2147483698" r:id="rId5"/>
    <p:sldLayoutId id="2147483699" r:id="rId6"/>
    <p:sldLayoutId id="2147483700" r:id="rId7"/>
  </p:sldLayoutIdLst>
  <p:transition advClick="0" advTm="15000">
    <p:fade/>
  </p:transition>
  <p:txStyles>
    <p:titleStyle>
      <a:lvl1pPr algn="r" defTabSz="995363" rtl="0" eaLnBrk="0" fontAlgn="base" hangingPunct="0">
        <a:spcBef>
          <a:spcPct val="0"/>
        </a:spcBef>
        <a:spcAft>
          <a:spcPct val="0"/>
        </a:spcAft>
        <a:defRPr sz="4200" b="1">
          <a:solidFill>
            <a:schemeClr val="tx2"/>
          </a:solidFill>
          <a:latin typeface="+mj-lt"/>
          <a:ea typeface="+mj-ea"/>
          <a:cs typeface="+mj-cs"/>
        </a:defRPr>
      </a:lvl1pPr>
      <a:lvl2pPr algn="r" defTabSz="995363" rtl="0" eaLnBrk="0" fontAlgn="base" hangingPunct="0">
        <a:spcBef>
          <a:spcPct val="0"/>
        </a:spcBef>
        <a:spcAft>
          <a:spcPct val="0"/>
        </a:spcAft>
        <a:defRPr sz="4200" b="1">
          <a:solidFill>
            <a:schemeClr val="tx2"/>
          </a:solidFill>
          <a:latin typeface="Calibri" pitchFamily="34" charset="0"/>
          <a:cs typeface="Arial" charset="0"/>
        </a:defRPr>
      </a:lvl2pPr>
      <a:lvl3pPr algn="r" defTabSz="995363" rtl="0" eaLnBrk="0" fontAlgn="base" hangingPunct="0">
        <a:spcBef>
          <a:spcPct val="0"/>
        </a:spcBef>
        <a:spcAft>
          <a:spcPct val="0"/>
        </a:spcAft>
        <a:defRPr sz="4200" b="1">
          <a:solidFill>
            <a:schemeClr val="tx2"/>
          </a:solidFill>
          <a:latin typeface="Calibri" pitchFamily="34" charset="0"/>
          <a:cs typeface="Arial" charset="0"/>
        </a:defRPr>
      </a:lvl3pPr>
      <a:lvl4pPr algn="r" defTabSz="995363" rtl="0" eaLnBrk="0" fontAlgn="base" hangingPunct="0">
        <a:spcBef>
          <a:spcPct val="0"/>
        </a:spcBef>
        <a:spcAft>
          <a:spcPct val="0"/>
        </a:spcAft>
        <a:defRPr sz="4200" b="1">
          <a:solidFill>
            <a:schemeClr val="tx2"/>
          </a:solidFill>
          <a:latin typeface="Calibri" pitchFamily="34" charset="0"/>
          <a:cs typeface="Arial" charset="0"/>
        </a:defRPr>
      </a:lvl4pPr>
      <a:lvl5pPr algn="r" defTabSz="995363" rtl="0" eaLnBrk="0" fontAlgn="base" hangingPunct="0">
        <a:spcBef>
          <a:spcPct val="0"/>
        </a:spcBef>
        <a:spcAft>
          <a:spcPct val="0"/>
        </a:spcAft>
        <a:defRPr sz="4200" b="1">
          <a:solidFill>
            <a:schemeClr val="tx2"/>
          </a:solidFill>
          <a:latin typeface="Calibri" pitchFamily="34" charset="0"/>
          <a:cs typeface="Arial" charset="0"/>
        </a:defRPr>
      </a:lvl5pPr>
      <a:lvl6pPr marL="457200" algn="r" defTabSz="995363" rtl="0" fontAlgn="base">
        <a:spcBef>
          <a:spcPct val="0"/>
        </a:spcBef>
        <a:spcAft>
          <a:spcPct val="0"/>
        </a:spcAft>
        <a:defRPr sz="4200" b="1">
          <a:solidFill>
            <a:schemeClr val="tx2"/>
          </a:solidFill>
          <a:latin typeface="Arial" charset="0"/>
          <a:cs typeface="Arial" charset="0"/>
        </a:defRPr>
      </a:lvl6pPr>
      <a:lvl7pPr marL="914400" algn="r" defTabSz="995363" rtl="0" fontAlgn="base">
        <a:spcBef>
          <a:spcPct val="0"/>
        </a:spcBef>
        <a:spcAft>
          <a:spcPct val="0"/>
        </a:spcAft>
        <a:defRPr sz="4200" b="1">
          <a:solidFill>
            <a:schemeClr val="tx2"/>
          </a:solidFill>
          <a:latin typeface="Arial" charset="0"/>
          <a:cs typeface="Arial" charset="0"/>
        </a:defRPr>
      </a:lvl7pPr>
      <a:lvl8pPr marL="1371600" algn="r" defTabSz="995363" rtl="0" fontAlgn="base">
        <a:spcBef>
          <a:spcPct val="0"/>
        </a:spcBef>
        <a:spcAft>
          <a:spcPct val="0"/>
        </a:spcAft>
        <a:defRPr sz="4200" b="1">
          <a:solidFill>
            <a:schemeClr val="tx2"/>
          </a:solidFill>
          <a:latin typeface="Arial" charset="0"/>
          <a:cs typeface="Arial" charset="0"/>
        </a:defRPr>
      </a:lvl8pPr>
      <a:lvl9pPr marL="1828800" algn="r" defTabSz="995363" rtl="0" fontAlgn="base">
        <a:spcBef>
          <a:spcPct val="0"/>
        </a:spcBef>
        <a:spcAft>
          <a:spcPct val="0"/>
        </a:spcAft>
        <a:defRPr sz="4200" b="1">
          <a:solidFill>
            <a:schemeClr val="tx2"/>
          </a:solidFill>
          <a:latin typeface="Arial" charset="0"/>
          <a:cs typeface="Arial" charset="0"/>
        </a:defRPr>
      </a:lvl9pPr>
    </p:titleStyle>
    <p:bodyStyle>
      <a:lvl1pPr marL="342900" indent="-342900" algn="l" defTabSz="995363" rtl="0" eaLnBrk="0" fontAlgn="base" hangingPunct="0">
        <a:spcBef>
          <a:spcPct val="0"/>
        </a:spcBef>
        <a:spcAft>
          <a:spcPct val="50000"/>
        </a:spcAft>
        <a:defRPr sz="2400">
          <a:solidFill>
            <a:schemeClr val="tx1"/>
          </a:solidFill>
          <a:latin typeface="+mn-lt"/>
          <a:ea typeface="+mn-ea"/>
          <a:cs typeface="+mn-cs"/>
        </a:defRPr>
      </a:lvl1pPr>
      <a:lvl2pPr marL="809625" indent="-311150" algn="l" defTabSz="995363" rtl="0" eaLnBrk="0" fontAlgn="base" hangingPunct="0">
        <a:spcBef>
          <a:spcPct val="20000"/>
        </a:spcBef>
        <a:spcAft>
          <a:spcPct val="0"/>
        </a:spcAft>
        <a:buChar char="–"/>
        <a:defRPr sz="3000">
          <a:solidFill>
            <a:schemeClr val="tx1"/>
          </a:solidFill>
          <a:latin typeface="+mn-lt"/>
          <a:cs typeface="+mn-cs"/>
        </a:defRPr>
      </a:lvl2pPr>
      <a:lvl3pPr marL="1244600" indent="-249238" algn="l" defTabSz="995363" rtl="0" eaLnBrk="0" fontAlgn="base" hangingPunct="0">
        <a:spcBef>
          <a:spcPct val="20000"/>
        </a:spcBef>
        <a:spcAft>
          <a:spcPct val="0"/>
        </a:spcAft>
        <a:buChar char="•"/>
        <a:defRPr sz="2600">
          <a:solidFill>
            <a:schemeClr val="tx1"/>
          </a:solidFill>
          <a:latin typeface="+mn-lt"/>
          <a:cs typeface="+mn-cs"/>
        </a:defRPr>
      </a:lvl3pPr>
      <a:lvl4pPr marL="1741488" indent="-247650" algn="l" defTabSz="995363" rtl="0" eaLnBrk="0" fontAlgn="base" hangingPunct="0">
        <a:spcBef>
          <a:spcPct val="20000"/>
        </a:spcBef>
        <a:spcAft>
          <a:spcPct val="0"/>
        </a:spcAft>
        <a:buChar char="–"/>
        <a:defRPr sz="2200">
          <a:solidFill>
            <a:schemeClr val="tx1"/>
          </a:solidFill>
          <a:latin typeface="+mn-lt"/>
          <a:cs typeface="+mn-cs"/>
        </a:defRPr>
      </a:lvl4pPr>
      <a:lvl5pPr marL="2239963" indent="-249238" algn="l" defTabSz="995363" rtl="0" eaLnBrk="0" fontAlgn="base" hangingPunct="0">
        <a:spcBef>
          <a:spcPct val="20000"/>
        </a:spcBef>
        <a:spcAft>
          <a:spcPct val="0"/>
        </a:spcAft>
        <a:buChar char="»"/>
        <a:defRPr sz="2200">
          <a:solidFill>
            <a:schemeClr val="tx1"/>
          </a:solidFill>
          <a:latin typeface="+mn-lt"/>
          <a:cs typeface="+mn-cs"/>
        </a:defRPr>
      </a:lvl5pPr>
      <a:lvl6pPr marL="2697163" indent="-249238" algn="l" defTabSz="995363" rtl="0" fontAlgn="base">
        <a:spcBef>
          <a:spcPct val="20000"/>
        </a:spcBef>
        <a:spcAft>
          <a:spcPct val="0"/>
        </a:spcAft>
        <a:buChar char="»"/>
        <a:defRPr sz="2200">
          <a:solidFill>
            <a:schemeClr val="tx1"/>
          </a:solidFill>
          <a:latin typeface="+mn-lt"/>
          <a:cs typeface="+mn-cs"/>
        </a:defRPr>
      </a:lvl6pPr>
      <a:lvl7pPr marL="3154363" indent="-249238" algn="l" defTabSz="995363" rtl="0" fontAlgn="base">
        <a:spcBef>
          <a:spcPct val="20000"/>
        </a:spcBef>
        <a:spcAft>
          <a:spcPct val="0"/>
        </a:spcAft>
        <a:buChar char="»"/>
        <a:defRPr sz="2200">
          <a:solidFill>
            <a:schemeClr val="tx1"/>
          </a:solidFill>
          <a:latin typeface="+mn-lt"/>
          <a:cs typeface="+mn-cs"/>
        </a:defRPr>
      </a:lvl7pPr>
      <a:lvl8pPr marL="3611563" indent="-249238" algn="l" defTabSz="995363" rtl="0" fontAlgn="base">
        <a:spcBef>
          <a:spcPct val="20000"/>
        </a:spcBef>
        <a:spcAft>
          <a:spcPct val="0"/>
        </a:spcAft>
        <a:buChar char="»"/>
        <a:defRPr sz="2200">
          <a:solidFill>
            <a:schemeClr val="tx1"/>
          </a:solidFill>
          <a:latin typeface="+mn-lt"/>
          <a:cs typeface="+mn-cs"/>
        </a:defRPr>
      </a:lvl8pPr>
      <a:lvl9pPr marL="4068763" indent="-249238" algn="l" defTabSz="995363" rtl="0" fontAlgn="base">
        <a:spcBef>
          <a:spcPct val="20000"/>
        </a:spcBef>
        <a:spcAft>
          <a:spcPct val="0"/>
        </a:spcAft>
        <a:buChar char="»"/>
        <a:defRPr sz="2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534988" y="303213"/>
            <a:ext cx="9623425" cy="1260475"/>
          </a:xfrm>
          <a:prstGeom prst="rect">
            <a:avLst/>
          </a:prstGeom>
          <a:noFill/>
          <a:ln w="9525">
            <a:noFill/>
            <a:miter lim="800000"/>
            <a:headEnd/>
            <a:tailEnd/>
          </a:ln>
        </p:spPr>
        <p:txBody>
          <a:bodyPr vert="horz" wrap="square" lIns="104306" tIns="52153" rIns="104306" bIns="52153" numCol="1" anchor="ctr" anchorCtr="0" compatLnSpc="1">
            <a:prstTxWarp prst="textNoShape">
              <a:avLst/>
            </a:prstTxWarp>
          </a:bodyPr>
          <a:lstStyle/>
          <a:p>
            <a:pPr lvl="0"/>
            <a:r>
              <a:rPr lang="en-US" smtClean="0"/>
              <a:t>Click to edit Master title style</a:t>
            </a:r>
            <a:endParaRPr lang="en-GB" smtClean="0"/>
          </a:p>
        </p:txBody>
      </p:sp>
      <p:sp>
        <p:nvSpPr>
          <p:cNvPr id="2051" name="Text Placeholder 2"/>
          <p:cNvSpPr>
            <a:spLocks noGrp="1"/>
          </p:cNvSpPr>
          <p:nvPr>
            <p:ph type="body" idx="1"/>
          </p:nvPr>
        </p:nvSpPr>
        <p:spPr bwMode="auto">
          <a:xfrm>
            <a:off x="534988" y="1763713"/>
            <a:ext cx="9623425" cy="4991100"/>
          </a:xfrm>
          <a:prstGeom prst="rect">
            <a:avLst/>
          </a:prstGeom>
          <a:noFill/>
          <a:ln w="9525">
            <a:noFill/>
            <a:miter lim="800000"/>
            <a:headEnd/>
            <a:tailEnd/>
          </a:ln>
        </p:spPr>
        <p:txBody>
          <a:bodyPr vert="horz" wrap="square" lIns="104306" tIns="52153" rIns="104306" bIns="5215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bwMode="auto">
          <a:xfrm>
            <a:off x="534988" y="7008813"/>
            <a:ext cx="2495550" cy="401637"/>
          </a:xfrm>
          <a:prstGeom prst="rect">
            <a:avLst/>
          </a:prstGeom>
          <a:noFill/>
          <a:ln w="9525">
            <a:noFill/>
            <a:miter lim="800000"/>
            <a:headEnd/>
            <a:tailEnd/>
          </a:ln>
        </p:spPr>
        <p:txBody>
          <a:bodyPr vert="horz" wrap="square" lIns="104306" tIns="52153" rIns="104306" bIns="52153" numCol="1" anchor="ctr" anchorCtr="0" compatLnSpc="1">
            <a:prstTxWarp prst="textNoShape">
              <a:avLst/>
            </a:prstTxWarp>
          </a:bodyPr>
          <a:lstStyle>
            <a:lvl1pPr>
              <a:defRPr sz="1400">
                <a:solidFill>
                  <a:srgbClr val="898989"/>
                </a:solidFill>
                <a:latin typeface="Calibri" pitchFamily="34" charset="0"/>
              </a:defRPr>
            </a:lvl1pPr>
          </a:lstStyle>
          <a:p>
            <a:fld id="{610EDAC8-1EFB-4DA1-A1A8-ADBD750B4ADE}" type="datetimeFigureOut">
              <a:rPr lang="en-GB"/>
              <a:pPr/>
              <a:t>29/05/2015</a:t>
            </a:fld>
            <a:endParaRPr lang="en-GB"/>
          </a:p>
        </p:txBody>
      </p:sp>
      <p:sp>
        <p:nvSpPr>
          <p:cNvPr id="5" name="Footer Placeholder 4"/>
          <p:cNvSpPr>
            <a:spLocks noGrp="1"/>
          </p:cNvSpPr>
          <p:nvPr>
            <p:ph type="ftr" sz="quarter" idx="3"/>
          </p:nvPr>
        </p:nvSpPr>
        <p:spPr bwMode="auto">
          <a:xfrm>
            <a:off x="3652838" y="7008813"/>
            <a:ext cx="3387725" cy="401637"/>
          </a:xfrm>
          <a:prstGeom prst="rect">
            <a:avLst/>
          </a:prstGeom>
          <a:noFill/>
          <a:ln w="9525">
            <a:noFill/>
            <a:miter lim="800000"/>
            <a:headEnd/>
            <a:tailEnd/>
          </a:ln>
        </p:spPr>
        <p:txBody>
          <a:bodyPr vert="horz" wrap="square" lIns="104306" tIns="52153" rIns="104306" bIns="52153" numCol="1" anchor="ctr" anchorCtr="0" compatLnSpc="1">
            <a:prstTxWarp prst="textNoShape">
              <a:avLst/>
            </a:prstTxWarp>
          </a:bodyPr>
          <a:lstStyle>
            <a:lvl1pPr algn="ctr">
              <a:defRPr sz="1400">
                <a:solidFill>
                  <a:srgbClr val="898989"/>
                </a:solidFill>
                <a:latin typeface="Calibri" pitchFamily="34" charset="0"/>
              </a:defRPr>
            </a:lvl1pPr>
          </a:lstStyle>
          <a:p>
            <a:endParaRPr lang="en-GB"/>
          </a:p>
        </p:txBody>
      </p:sp>
      <p:sp>
        <p:nvSpPr>
          <p:cNvPr id="6" name="Slide Number Placeholder 5"/>
          <p:cNvSpPr>
            <a:spLocks noGrp="1"/>
          </p:cNvSpPr>
          <p:nvPr>
            <p:ph type="sldNum" sz="quarter" idx="4"/>
          </p:nvPr>
        </p:nvSpPr>
        <p:spPr bwMode="auto">
          <a:xfrm>
            <a:off x="7662863" y="7008813"/>
            <a:ext cx="2495550" cy="401637"/>
          </a:xfrm>
          <a:prstGeom prst="rect">
            <a:avLst/>
          </a:prstGeom>
          <a:noFill/>
          <a:ln w="9525">
            <a:noFill/>
            <a:miter lim="800000"/>
            <a:headEnd/>
            <a:tailEnd/>
          </a:ln>
        </p:spPr>
        <p:txBody>
          <a:bodyPr vert="horz" wrap="square" lIns="104306" tIns="52153" rIns="104306" bIns="52153" numCol="1" anchor="ctr" anchorCtr="0" compatLnSpc="1">
            <a:prstTxWarp prst="textNoShape">
              <a:avLst/>
            </a:prstTxWarp>
          </a:bodyPr>
          <a:lstStyle>
            <a:lvl1pPr algn="r">
              <a:defRPr sz="1400">
                <a:solidFill>
                  <a:srgbClr val="898989"/>
                </a:solidFill>
                <a:latin typeface="Calibri" pitchFamily="34" charset="0"/>
              </a:defRPr>
            </a:lvl1pPr>
          </a:lstStyle>
          <a:p>
            <a:fld id="{323E1296-C36D-4A30-A0E4-638D526F4746}"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ctr" defTabSz="1042988" rtl="0" eaLnBrk="0" fontAlgn="base" hangingPunct="0">
        <a:spcBef>
          <a:spcPct val="0"/>
        </a:spcBef>
        <a:spcAft>
          <a:spcPct val="0"/>
        </a:spcAft>
        <a:defRPr sz="5000">
          <a:solidFill>
            <a:schemeClr val="tx1"/>
          </a:solidFill>
          <a:latin typeface="+mj-lt"/>
          <a:ea typeface="+mj-ea"/>
          <a:cs typeface="+mj-cs"/>
        </a:defRPr>
      </a:lvl1pPr>
      <a:lvl2pPr algn="ctr" defTabSz="1042988" rtl="0" eaLnBrk="0" fontAlgn="base" hangingPunct="0">
        <a:spcBef>
          <a:spcPct val="0"/>
        </a:spcBef>
        <a:spcAft>
          <a:spcPct val="0"/>
        </a:spcAft>
        <a:defRPr sz="5000">
          <a:solidFill>
            <a:schemeClr val="tx1"/>
          </a:solidFill>
          <a:latin typeface="Calibri" pitchFamily="34" charset="0"/>
          <a:cs typeface="Arial" charset="0"/>
        </a:defRPr>
      </a:lvl2pPr>
      <a:lvl3pPr algn="ctr" defTabSz="1042988" rtl="0" eaLnBrk="0" fontAlgn="base" hangingPunct="0">
        <a:spcBef>
          <a:spcPct val="0"/>
        </a:spcBef>
        <a:spcAft>
          <a:spcPct val="0"/>
        </a:spcAft>
        <a:defRPr sz="5000">
          <a:solidFill>
            <a:schemeClr val="tx1"/>
          </a:solidFill>
          <a:latin typeface="Calibri" pitchFamily="34" charset="0"/>
          <a:cs typeface="Arial" charset="0"/>
        </a:defRPr>
      </a:lvl3pPr>
      <a:lvl4pPr algn="ctr" defTabSz="1042988" rtl="0" eaLnBrk="0" fontAlgn="base" hangingPunct="0">
        <a:spcBef>
          <a:spcPct val="0"/>
        </a:spcBef>
        <a:spcAft>
          <a:spcPct val="0"/>
        </a:spcAft>
        <a:defRPr sz="5000">
          <a:solidFill>
            <a:schemeClr val="tx1"/>
          </a:solidFill>
          <a:latin typeface="Calibri" pitchFamily="34" charset="0"/>
          <a:cs typeface="Arial" charset="0"/>
        </a:defRPr>
      </a:lvl4pPr>
      <a:lvl5pPr algn="ctr" defTabSz="1042988" rtl="0" eaLnBrk="0" fontAlgn="base" hangingPunct="0">
        <a:spcBef>
          <a:spcPct val="0"/>
        </a:spcBef>
        <a:spcAft>
          <a:spcPct val="0"/>
        </a:spcAft>
        <a:defRPr sz="5000">
          <a:solidFill>
            <a:schemeClr val="tx1"/>
          </a:solidFill>
          <a:latin typeface="Calibri" pitchFamily="34" charset="0"/>
          <a:cs typeface="Arial" charset="0"/>
        </a:defRPr>
      </a:lvl5pPr>
      <a:lvl6pPr marL="457200" algn="ctr" defTabSz="1042988" rtl="0" fontAlgn="base">
        <a:spcBef>
          <a:spcPct val="0"/>
        </a:spcBef>
        <a:spcAft>
          <a:spcPct val="0"/>
        </a:spcAft>
        <a:defRPr sz="5000">
          <a:solidFill>
            <a:schemeClr val="tx1"/>
          </a:solidFill>
          <a:latin typeface="Calibri" pitchFamily="34" charset="0"/>
          <a:cs typeface="Arial" charset="0"/>
        </a:defRPr>
      </a:lvl6pPr>
      <a:lvl7pPr marL="914400" algn="ctr" defTabSz="1042988" rtl="0" fontAlgn="base">
        <a:spcBef>
          <a:spcPct val="0"/>
        </a:spcBef>
        <a:spcAft>
          <a:spcPct val="0"/>
        </a:spcAft>
        <a:defRPr sz="5000">
          <a:solidFill>
            <a:schemeClr val="tx1"/>
          </a:solidFill>
          <a:latin typeface="Calibri" pitchFamily="34" charset="0"/>
          <a:cs typeface="Arial" charset="0"/>
        </a:defRPr>
      </a:lvl7pPr>
      <a:lvl8pPr marL="1371600" algn="ctr" defTabSz="1042988" rtl="0" fontAlgn="base">
        <a:spcBef>
          <a:spcPct val="0"/>
        </a:spcBef>
        <a:spcAft>
          <a:spcPct val="0"/>
        </a:spcAft>
        <a:defRPr sz="5000">
          <a:solidFill>
            <a:schemeClr val="tx1"/>
          </a:solidFill>
          <a:latin typeface="Calibri" pitchFamily="34" charset="0"/>
          <a:cs typeface="Arial" charset="0"/>
        </a:defRPr>
      </a:lvl8pPr>
      <a:lvl9pPr marL="1828800" algn="ctr" defTabSz="1042988" rtl="0" fontAlgn="base">
        <a:spcBef>
          <a:spcPct val="0"/>
        </a:spcBef>
        <a:spcAft>
          <a:spcPct val="0"/>
        </a:spcAft>
        <a:defRPr sz="5000">
          <a:solidFill>
            <a:schemeClr val="tx1"/>
          </a:solidFill>
          <a:latin typeface="Calibri" pitchFamily="34" charset="0"/>
          <a:cs typeface="Arial" charset="0"/>
        </a:defRPr>
      </a:lvl9pPr>
    </p:titleStyle>
    <p:bodyStyle>
      <a:lvl1pPr marL="390525" indent="-390525" algn="l" defTabSz="1042988" rtl="0" eaLnBrk="0" fontAlgn="base" hangingPunct="0">
        <a:spcBef>
          <a:spcPct val="20000"/>
        </a:spcBef>
        <a:spcAft>
          <a:spcPct val="0"/>
        </a:spcAft>
        <a:buFont typeface="Arial" charset="0"/>
        <a:buChar char="•"/>
        <a:defRPr sz="3700">
          <a:solidFill>
            <a:schemeClr val="tx1"/>
          </a:solidFill>
          <a:latin typeface="+mn-lt"/>
          <a:ea typeface="+mn-ea"/>
          <a:cs typeface="+mn-cs"/>
        </a:defRPr>
      </a:lvl1pPr>
      <a:lvl2pPr marL="847725" indent="-325438" algn="l" defTabSz="1042988" rtl="0" eaLnBrk="0" fontAlgn="base" hangingPunct="0">
        <a:spcBef>
          <a:spcPct val="20000"/>
        </a:spcBef>
        <a:spcAft>
          <a:spcPct val="0"/>
        </a:spcAft>
        <a:buFont typeface="Arial" charset="0"/>
        <a:buChar char="–"/>
        <a:defRPr sz="3200">
          <a:solidFill>
            <a:schemeClr val="tx1"/>
          </a:solidFill>
          <a:latin typeface="+mn-lt"/>
          <a:cs typeface="+mn-cs"/>
        </a:defRPr>
      </a:lvl2pPr>
      <a:lvl3pPr marL="1303338" indent="-260350" algn="l" defTabSz="1042988" rtl="0" eaLnBrk="0" fontAlgn="base" hangingPunct="0">
        <a:spcBef>
          <a:spcPct val="20000"/>
        </a:spcBef>
        <a:spcAft>
          <a:spcPct val="0"/>
        </a:spcAft>
        <a:buFont typeface="Arial" charset="0"/>
        <a:buChar char="•"/>
        <a:defRPr sz="2700">
          <a:solidFill>
            <a:schemeClr val="tx1"/>
          </a:solidFill>
          <a:latin typeface="+mn-lt"/>
          <a:cs typeface="+mn-cs"/>
        </a:defRPr>
      </a:lvl3pPr>
      <a:lvl4pPr marL="1825625" indent="-260350" algn="l" defTabSz="1042988" rtl="0" eaLnBrk="0" fontAlgn="base" hangingPunct="0">
        <a:spcBef>
          <a:spcPct val="20000"/>
        </a:spcBef>
        <a:spcAft>
          <a:spcPct val="0"/>
        </a:spcAft>
        <a:buFont typeface="Arial" charset="0"/>
        <a:buChar char="–"/>
        <a:defRPr sz="2300">
          <a:solidFill>
            <a:schemeClr val="tx1"/>
          </a:solidFill>
          <a:latin typeface="+mn-lt"/>
          <a:cs typeface="+mn-cs"/>
        </a:defRPr>
      </a:lvl4pPr>
      <a:lvl5pPr marL="2346325" indent="-260350" algn="l" defTabSz="1042988" rtl="0" eaLnBrk="0" fontAlgn="base" hangingPunct="0">
        <a:spcBef>
          <a:spcPct val="20000"/>
        </a:spcBef>
        <a:spcAft>
          <a:spcPct val="0"/>
        </a:spcAft>
        <a:buFont typeface="Arial" charset="0"/>
        <a:buChar char="»"/>
        <a:defRPr sz="2300">
          <a:solidFill>
            <a:schemeClr val="tx1"/>
          </a:solidFill>
          <a:latin typeface="+mn-lt"/>
          <a:cs typeface="+mn-cs"/>
        </a:defRPr>
      </a:lvl5pPr>
      <a:lvl6pPr marL="2803525" indent="-260350" algn="l" defTabSz="1042988" rtl="0" fontAlgn="base">
        <a:spcBef>
          <a:spcPct val="20000"/>
        </a:spcBef>
        <a:spcAft>
          <a:spcPct val="0"/>
        </a:spcAft>
        <a:buFont typeface="Arial" charset="0"/>
        <a:buChar char="»"/>
        <a:defRPr sz="2300">
          <a:solidFill>
            <a:schemeClr val="tx1"/>
          </a:solidFill>
          <a:latin typeface="+mn-lt"/>
          <a:cs typeface="+mn-cs"/>
        </a:defRPr>
      </a:lvl6pPr>
      <a:lvl7pPr marL="3260725" indent="-260350" algn="l" defTabSz="1042988" rtl="0" fontAlgn="base">
        <a:spcBef>
          <a:spcPct val="20000"/>
        </a:spcBef>
        <a:spcAft>
          <a:spcPct val="0"/>
        </a:spcAft>
        <a:buFont typeface="Arial" charset="0"/>
        <a:buChar char="»"/>
        <a:defRPr sz="2300">
          <a:solidFill>
            <a:schemeClr val="tx1"/>
          </a:solidFill>
          <a:latin typeface="+mn-lt"/>
          <a:cs typeface="+mn-cs"/>
        </a:defRPr>
      </a:lvl7pPr>
      <a:lvl8pPr marL="3717925" indent="-260350" algn="l" defTabSz="1042988" rtl="0" fontAlgn="base">
        <a:spcBef>
          <a:spcPct val="20000"/>
        </a:spcBef>
        <a:spcAft>
          <a:spcPct val="0"/>
        </a:spcAft>
        <a:buFont typeface="Arial" charset="0"/>
        <a:buChar char="»"/>
        <a:defRPr sz="2300">
          <a:solidFill>
            <a:schemeClr val="tx1"/>
          </a:solidFill>
          <a:latin typeface="+mn-lt"/>
          <a:cs typeface="+mn-cs"/>
        </a:defRPr>
      </a:lvl8pPr>
      <a:lvl9pPr marL="4175125" indent="-260350" algn="l" defTabSz="1042988" rtl="0" fontAlgn="base">
        <a:spcBef>
          <a:spcPct val="20000"/>
        </a:spcBef>
        <a:spcAft>
          <a:spcPct val="0"/>
        </a:spcAft>
        <a:buFont typeface="Arial" charset="0"/>
        <a:buChar char="»"/>
        <a:defRPr sz="23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5" Type="http://schemas.openxmlformats.org/officeDocument/2006/relationships/image" Target="../media/image13.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8.jpeg"/><Relationship Id="rId7" Type="http://schemas.openxmlformats.org/officeDocument/2006/relationships/image" Target="../media/image13.jpe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7.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labomba.eklablog.com/les-crayons-a41905095"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Layout" Target="../slideLayouts/slideLayout6.xml"/><Relationship Id="rId5" Type="http://schemas.openxmlformats.org/officeDocument/2006/relationships/image" Target="../media/image18.jpeg"/><Relationship Id="rId4" Type="http://schemas.openxmlformats.org/officeDocument/2006/relationships/image" Target="../media/image17.wmf"/></Relationships>
</file>

<file path=ppt/slides/_rels/slide18.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218308" y="4098199"/>
            <a:ext cx="8569431" cy="873314"/>
          </a:xfrm>
          <a:prstGeom prst="rect">
            <a:avLst/>
          </a:prstGeom>
        </p:spPr>
        <p:txBody>
          <a:bodyPr vert="horz" lIns="100817" tIns="50408" rIns="100817" bIns="50408"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615" b="1" dirty="0">
                <a:solidFill>
                  <a:srgbClr val="6DC1E3"/>
                </a:solidFill>
                <a:latin typeface="Comic Sans MS" panose="030F0702030302020204" pitchFamily="66" charset="0"/>
              </a:rPr>
              <a:t>Let’s</a:t>
            </a:r>
            <a:r>
              <a:rPr lang="en-GB" sz="4851" b="1" dirty="0">
                <a:solidFill>
                  <a:srgbClr val="6DC1E3"/>
                </a:solidFill>
                <a:latin typeface="Comic Sans MS" panose="030F0702030302020204" pitchFamily="66" charset="0"/>
              </a:rPr>
              <a:t> </a:t>
            </a:r>
            <a:r>
              <a:rPr lang="en-GB" sz="5954" b="1" dirty="0">
                <a:solidFill>
                  <a:srgbClr val="6DC1E3"/>
                </a:solidFill>
                <a:latin typeface="Comic Sans MS" panose="030F0702030302020204" pitchFamily="66" charset="0"/>
              </a:rPr>
              <a:t>enjoy</a:t>
            </a:r>
            <a:r>
              <a:rPr lang="en-GB" sz="4851" b="1" dirty="0">
                <a:solidFill>
                  <a:srgbClr val="6DC1E3"/>
                </a:solidFill>
                <a:latin typeface="Comic Sans MS" panose="030F0702030302020204" pitchFamily="66" charset="0"/>
              </a:rPr>
              <a:t> </a:t>
            </a:r>
            <a:r>
              <a:rPr lang="en-GB" sz="6615" b="1" dirty="0" smtClean="0">
                <a:solidFill>
                  <a:srgbClr val="6DC1E3"/>
                </a:solidFill>
                <a:latin typeface="Comic Sans MS" panose="030F0702030302020204" pitchFamily="66" charset="0"/>
              </a:rPr>
              <a:t>poems</a:t>
            </a:r>
            <a:endParaRPr lang="en-GB" sz="6615" b="1" dirty="0">
              <a:solidFill>
                <a:srgbClr val="6DC1E3"/>
              </a:solidFill>
              <a:latin typeface="Comic Sans MS" panose="030F0702030302020204" pitchFamily="66" charset="0"/>
            </a:endParaRP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4459303" y="924407"/>
            <a:ext cx="1774796" cy="1407235"/>
          </a:xfrm>
          <a:prstGeom prst="rect">
            <a:avLst/>
          </a:prstGeom>
        </p:spPr>
      </p:pic>
    </p:spTree>
    <p:extLst>
      <p:ext uri="{BB962C8B-B14F-4D97-AF65-F5344CB8AC3E}">
        <p14:creationId xmlns:p14="http://schemas.microsoft.com/office/powerpoint/2010/main" val="1601224322"/>
      </p:ext>
    </p:extLst>
  </p:cSld>
  <p:clrMapOvr>
    <a:masterClrMapping/>
  </p:clrMapOvr>
  <p:transition advClick="0" advTm="1500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polo shirt"/>
          <p:cNvPicPr>
            <a:picLocks noChangeAspect="1" noChangeArrowheads="1"/>
          </p:cNvPicPr>
          <p:nvPr/>
        </p:nvPicPr>
        <p:blipFill>
          <a:blip r:embed="rId2" cstate="print"/>
          <a:srcRect/>
          <a:stretch>
            <a:fillRect/>
          </a:stretch>
        </p:blipFill>
        <p:spPr bwMode="auto">
          <a:xfrm>
            <a:off x="4256088" y="2870200"/>
            <a:ext cx="2143125" cy="2143125"/>
          </a:xfrm>
          <a:prstGeom prst="rect">
            <a:avLst/>
          </a:prstGeom>
          <a:noFill/>
          <a:ln w="9525">
            <a:noFill/>
            <a:miter lim="800000"/>
            <a:headEnd/>
            <a:tailEnd/>
          </a:ln>
        </p:spPr>
      </p:pic>
      <p:pic>
        <p:nvPicPr>
          <p:cNvPr id="14339" name="Picture 5" descr="pull"/>
          <p:cNvPicPr>
            <a:picLocks noChangeAspect="1" noChangeArrowheads="1"/>
          </p:cNvPicPr>
          <p:nvPr/>
        </p:nvPicPr>
        <p:blipFill>
          <a:blip r:embed="rId3" cstate="print"/>
          <a:srcRect/>
          <a:stretch>
            <a:fillRect/>
          </a:stretch>
        </p:blipFill>
        <p:spPr bwMode="auto">
          <a:xfrm>
            <a:off x="7727950" y="3089275"/>
            <a:ext cx="1847850" cy="2466975"/>
          </a:xfrm>
          <a:prstGeom prst="rect">
            <a:avLst/>
          </a:prstGeom>
          <a:noFill/>
          <a:ln w="9525">
            <a:noFill/>
            <a:miter lim="800000"/>
            <a:headEnd/>
            <a:tailEnd/>
          </a:ln>
        </p:spPr>
      </p:pic>
      <p:pic>
        <p:nvPicPr>
          <p:cNvPr id="14340" name="Picture 6" descr="shorts"/>
          <p:cNvPicPr>
            <a:picLocks noChangeAspect="1" noChangeArrowheads="1"/>
          </p:cNvPicPr>
          <p:nvPr/>
        </p:nvPicPr>
        <p:blipFill>
          <a:blip r:embed="rId4" cstate="print"/>
          <a:srcRect/>
          <a:stretch>
            <a:fillRect/>
          </a:stretch>
        </p:blipFill>
        <p:spPr bwMode="auto">
          <a:xfrm>
            <a:off x="2022475" y="1536700"/>
            <a:ext cx="1847850" cy="2466975"/>
          </a:xfrm>
          <a:prstGeom prst="rect">
            <a:avLst/>
          </a:prstGeom>
          <a:noFill/>
          <a:ln w="9525">
            <a:noFill/>
            <a:miter lim="800000"/>
            <a:headEnd/>
            <a:tailEnd/>
          </a:ln>
        </p:spPr>
      </p:pic>
      <p:pic>
        <p:nvPicPr>
          <p:cNvPr id="14341" name="Picture 7" descr="shirt"/>
          <p:cNvPicPr>
            <a:picLocks noChangeAspect="1" noChangeArrowheads="1"/>
          </p:cNvPicPr>
          <p:nvPr/>
        </p:nvPicPr>
        <p:blipFill>
          <a:blip r:embed="rId5" cstate="print"/>
          <a:srcRect/>
          <a:stretch>
            <a:fillRect/>
          </a:stretch>
        </p:blipFill>
        <p:spPr bwMode="auto">
          <a:xfrm>
            <a:off x="1184275" y="4332288"/>
            <a:ext cx="1828800" cy="2495550"/>
          </a:xfrm>
          <a:prstGeom prst="rect">
            <a:avLst/>
          </a:prstGeom>
          <a:noFill/>
          <a:ln w="9525">
            <a:noFill/>
            <a:miter lim="800000"/>
            <a:headEnd/>
            <a:tailEnd/>
          </a:ln>
        </p:spPr>
      </p:pic>
      <p:sp>
        <p:nvSpPr>
          <p:cNvPr id="14342" name="Text Box 8"/>
          <p:cNvSpPr txBox="1">
            <a:spLocks noChangeArrowheads="1"/>
          </p:cNvSpPr>
          <p:nvPr/>
        </p:nvSpPr>
        <p:spPr bwMode="auto">
          <a:xfrm>
            <a:off x="3000375" y="628650"/>
            <a:ext cx="5353050" cy="707886"/>
          </a:xfrm>
          <a:prstGeom prst="rect">
            <a:avLst/>
          </a:prstGeom>
          <a:noFill/>
          <a:ln w="9525">
            <a:noFill/>
            <a:miter lim="800000"/>
            <a:headEnd/>
            <a:tailEnd/>
          </a:ln>
        </p:spPr>
        <p:txBody>
          <a:bodyPr>
            <a:spAutoFit/>
          </a:bodyPr>
          <a:lstStyle/>
          <a:p>
            <a:pPr algn="ctr" defTabSz="995363" eaLnBrk="0" hangingPunct="0"/>
            <a:r>
              <a:rPr lang="en-GB" sz="4000" b="1" dirty="0">
                <a:solidFill>
                  <a:srgbClr val="6DC1E3"/>
                </a:solidFill>
                <a:latin typeface="Comic Sans MS" panose="030F0702030302020204" pitchFamily="66" charset="0"/>
                <a:ea typeface="+mj-ea"/>
                <a:cs typeface="+mj-cs"/>
              </a:rPr>
              <a:t>Sessions 3 and 4</a:t>
            </a:r>
          </a:p>
        </p:txBody>
      </p:sp>
      <p:sp>
        <p:nvSpPr>
          <p:cNvPr id="14343" name="Text Box 9"/>
          <p:cNvSpPr txBox="1">
            <a:spLocks noChangeArrowheads="1"/>
          </p:cNvSpPr>
          <p:nvPr/>
        </p:nvSpPr>
        <p:spPr bwMode="auto">
          <a:xfrm>
            <a:off x="171450" y="1143000"/>
            <a:ext cx="4276725" cy="412750"/>
          </a:xfrm>
          <a:prstGeom prst="rect">
            <a:avLst/>
          </a:prstGeom>
          <a:noFill/>
          <a:ln w="9525">
            <a:noFill/>
            <a:miter lim="800000"/>
            <a:headEnd/>
            <a:tailEnd/>
          </a:ln>
        </p:spPr>
        <p:txBody>
          <a:bodyPr>
            <a:spAutoFit/>
          </a:bodyPr>
          <a:lstStyle/>
          <a:p>
            <a:pPr>
              <a:spcBef>
                <a:spcPct val="50000"/>
              </a:spcBef>
            </a:pPr>
            <a:r>
              <a:rPr lang="en-GB">
                <a:solidFill>
                  <a:srgbClr val="007BC1"/>
                </a:solidFill>
              </a:rPr>
              <a:t>Un bermuda fleuri</a:t>
            </a:r>
          </a:p>
        </p:txBody>
      </p:sp>
      <p:sp>
        <p:nvSpPr>
          <p:cNvPr id="14344" name="Text Box 10"/>
          <p:cNvSpPr txBox="1">
            <a:spLocks noChangeArrowheads="1"/>
          </p:cNvSpPr>
          <p:nvPr/>
        </p:nvSpPr>
        <p:spPr bwMode="auto">
          <a:xfrm>
            <a:off x="4800600" y="2200275"/>
            <a:ext cx="2676525" cy="412750"/>
          </a:xfrm>
          <a:prstGeom prst="rect">
            <a:avLst/>
          </a:prstGeom>
          <a:noFill/>
          <a:ln w="9525">
            <a:noFill/>
            <a:miter lim="800000"/>
            <a:headEnd/>
            <a:tailEnd/>
          </a:ln>
        </p:spPr>
        <p:txBody>
          <a:bodyPr>
            <a:spAutoFit/>
          </a:bodyPr>
          <a:lstStyle/>
          <a:p>
            <a:pPr>
              <a:spcBef>
                <a:spcPct val="50000"/>
              </a:spcBef>
            </a:pPr>
            <a:r>
              <a:rPr lang="en-GB">
                <a:solidFill>
                  <a:schemeClr val="accent2"/>
                </a:solidFill>
              </a:rPr>
              <a:t>Un polo cramoisi</a:t>
            </a:r>
          </a:p>
        </p:txBody>
      </p:sp>
      <p:sp>
        <p:nvSpPr>
          <p:cNvPr id="14345" name="Text Box 11"/>
          <p:cNvSpPr txBox="1">
            <a:spLocks noChangeArrowheads="1"/>
          </p:cNvSpPr>
          <p:nvPr/>
        </p:nvSpPr>
        <p:spPr bwMode="auto">
          <a:xfrm>
            <a:off x="7762875" y="5962650"/>
            <a:ext cx="2771775" cy="412750"/>
          </a:xfrm>
          <a:prstGeom prst="rect">
            <a:avLst/>
          </a:prstGeom>
          <a:noFill/>
          <a:ln w="9525">
            <a:noFill/>
            <a:miter lim="800000"/>
            <a:headEnd/>
            <a:tailEnd/>
          </a:ln>
        </p:spPr>
        <p:txBody>
          <a:bodyPr>
            <a:spAutoFit/>
          </a:bodyPr>
          <a:lstStyle/>
          <a:p>
            <a:pPr>
              <a:spcBef>
                <a:spcPct val="50000"/>
              </a:spcBef>
            </a:pPr>
            <a:r>
              <a:rPr lang="en-GB">
                <a:solidFill>
                  <a:srgbClr val="969696"/>
                </a:solidFill>
              </a:rPr>
              <a:t>Un pull gris souris</a:t>
            </a:r>
          </a:p>
        </p:txBody>
      </p:sp>
      <p:sp>
        <p:nvSpPr>
          <p:cNvPr id="14346" name="Text Box 12"/>
          <p:cNvSpPr txBox="1">
            <a:spLocks noChangeArrowheads="1"/>
          </p:cNvSpPr>
          <p:nvPr/>
        </p:nvSpPr>
        <p:spPr bwMode="auto">
          <a:xfrm>
            <a:off x="3314700" y="6057900"/>
            <a:ext cx="3171825" cy="412750"/>
          </a:xfrm>
          <a:prstGeom prst="rect">
            <a:avLst/>
          </a:prstGeom>
          <a:noFill/>
          <a:ln w="9525">
            <a:noFill/>
            <a:miter lim="800000"/>
            <a:headEnd/>
            <a:tailEnd/>
          </a:ln>
        </p:spPr>
        <p:txBody>
          <a:bodyPr>
            <a:spAutoFit/>
          </a:bodyPr>
          <a:lstStyle/>
          <a:p>
            <a:pPr>
              <a:spcBef>
                <a:spcPct val="50000"/>
              </a:spcBef>
            </a:pPr>
            <a:r>
              <a:rPr lang="en-GB">
                <a:solidFill>
                  <a:srgbClr val="000099"/>
                </a:solidFill>
              </a:rPr>
              <a:t>Une chemise bleu nuit</a:t>
            </a:r>
          </a:p>
        </p:txBody>
      </p:sp>
    </p:spTree>
  </p:cSld>
  <p:clrMapOvr>
    <a:masterClrMapping/>
  </p:clrMapOvr>
  <p:transition advClick="0" advTm="1500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910" name="Group 22"/>
          <p:cNvGraphicFramePr>
            <a:graphicFrameLocks noGrp="1"/>
          </p:cNvGraphicFramePr>
          <p:nvPr>
            <p:ph/>
          </p:nvPr>
        </p:nvGraphicFramePr>
        <p:xfrm>
          <a:off x="534988" y="303213"/>
          <a:ext cx="9623425" cy="6451601"/>
        </p:xfrm>
        <a:graphic>
          <a:graphicData uri="http://schemas.openxmlformats.org/drawingml/2006/table">
            <a:tbl>
              <a:tblPr/>
              <a:tblGrid>
                <a:gridCol w="3208337"/>
                <a:gridCol w="3206750"/>
                <a:gridCol w="3208338"/>
              </a:tblGrid>
              <a:tr h="2151063">
                <a:tc>
                  <a:txBody>
                    <a:bodyPr/>
                    <a:lstStyle/>
                    <a:p>
                      <a:pPr marL="0" marR="0" lvl="0" indent="0" algn="l"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dirty="0" smtClean="0">
                        <a:ln>
                          <a:noFill/>
                        </a:ln>
                        <a:solidFill>
                          <a:schemeClr val="tx1"/>
                        </a:solidFill>
                        <a:effectLst/>
                        <a:latin typeface="Calibri"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9600" b="1" i="0" u="none" strike="noStrike" cap="none" normalizeH="0" baseline="0" smtClean="0">
                          <a:ln>
                            <a:noFill/>
                          </a:ln>
                          <a:solidFill>
                            <a:schemeClr val="tx1"/>
                          </a:solidFill>
                          <a:effectLst/>
                          <a:latin typeface="Calibri" pitchFamily="34" charset="0"/>
                        </a:rPr>
                        <a:t>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49475">
                <a:tc>
                  <a:txBody>
                    <a:bodyPr/>
                    <a:lstStyle/>
                    <a:p>
                      <a:pPr marL="0" marR="0" lvl="0" indent="0" algn="l"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dirty="0" smtClean="0">
                        <a:ln>
                          <a:noFill/>
                        </a:ln>
                        <a:solidFill>
                          <a:schemeClr val="tx1"/>
                        </a:solidFill>
                        <a:effectLst/>
                        <a:latin typeface="Calibri"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51063">
                <a:tc>
                  <a:txBody>
                    <a:bodyPr/>
                    <a:lstStyle/>
                    <a:p>
                      <a:pPr marL="0" marR="0" lvl="0" indent="0" algn="l"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9600" b="1" i="0" u="none" strike="noStrike" cap="none" normalizeH="0" baseline="0" smtClean="0">
                          <a:ln>
                            <a:noFill/>
                          </a:ln>
                          <a:solidFill>
                            <a:schemeClr val="tx1"/>
                          </a:solidFill>
                          <a:effectLst/>
                          <a:latin typeface="Calibri"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5380" name="Picture 23" descr="polo shirt"/>
          <p:cNvPicPr>
            <a:picLocks noChangeAspect="1" noChangeArrowheads="1"/>
          </p:cNvPicPr>
          <p:nvPr/>
        </p:nvPicPr>
        <p:blipFill>
          <a:blip r:embed="rId2" cstate="print"/>
          <a:srcRect/>
          <a:stretch>
            <a:fillRect/>
          </a:stretch>
        </p:blipFill>
        <p:spPr bwMode="auto">
          <a:xfrm>
            <a:off x="4379913" y="2527300"/>
            <a:ext cx="2000250" cy="2000250"/>
          </a:xfrm>
          <a:prstGeom prst="rect">
            <a:avLst/>
          </a:prstGeom>
          <a:noFill/>
          <a:ln w="9525">
            <a:noFill/>
            <a:miter lim="800000"/>
            <a:headEnd/>
            <a:tailEnd/>
          </a:ln>
        </p:spPr>
      </p:pic>
      <p:pic>
        <p:nvPicPr>
          <p:cNvPr id="15381" name="Picture 24" descr="cap"/>
          <p:cNvPicPr>
            <a:picLocks noChangeAspect="1" noChangeArrowheads="1"/>
          </p:cNvPicPr>
          <p:nvPr/>
        </p:nvPicPr>
        <p:blipFill>
          <a:blip r:embed="rId3" cstate="print"/>
          <a:srcRect/>
          <a:stretch>
            <a:fillRect/>
          </a:stretch>
        </p:blipFill>
        <p:spPr bwMode="auto">
          <a:xfrm>
            <a:off x="965200" y="4694238"/>
            <a:ext cx="2438400" cy="1866900"/>
          </a:xfrm>
          <a:prstGeom prst="rect">
            <a:avLst/>
          </a:prstGeom>
          <a:noFill/>
          <a:ln w="9525">
            <a:noFill/>
            <a:miter lim="800000"/>
            <a:headEnd/>
            <a:tailEnd/>
          </a:ln>
        </p:spPr>
      </p:pic>
      <p:pic>
        <p:nvPicPr>
          <p:cNvPr id="15382" name="Picture 25" descr="tshirt"/>
          <p:cNvPicPr>
            <a:picLocks noChangeAspect="1" noChangeArrowheads="1"/>
          </p:cNvPicPr>
          <p:nvPr/>
        </p:nvPicPr>
        <p:blipFill>
          <a:blip r:embed="rId4" cstate="print"/>
          <a:srcRect/>
          <a:stretch>
            <a:fillRect/>
          </a:stretch>
        </p:blipFill>
        <p:spPr bwMode="auto">
          <a:xfrm>
            <a:off x="7294563" y="2541588"/>
            <a:ext cx="2314575" cy="1981200"/>
          </a:xfrm>
          <a:prstGeom prst="rect">
            <a:avLst/>
          </a:prstGeom>
          <a:noFill/>
          <a:ln w="9525">
            <a:noFill/>
            <a:miter lim="800000"/>
            <a:headEnd/>
            <a:tailEnd/>
          </a:ln>
        </p:spPr>
      </p:pic>
      <p:pic>
        <p:nvPicPr>
          <p:cNvPr id="15383" name="Picture 26" descr="khaki shorts"/>
          <p:cNvPicPr>
            <a:picLocks noChangeAspect="1" noChangeArrowheads="1"/>
          </p:cNvPicPr>
          <p:nvPr/>
        </p:nvPicPr>
        <p:blipFill>
          <a:blip r:embed="rId5" cstate="print"/>
          <a:srcRect/>
          <a:stretch>
            <a:fillRect/>
          </a:stretch>
        </p:blipFill>
        <p:spPr bwMode="auto">
          <a:xfrm>
            <a:off x="1354963" y="2555628"/>
            <a:ext cx="1693862" cy="2051050"/>
          </a:xfrm>
          <a:prstGeom prst="rect">
            <a:avLst/>
          </a:prstGeom>
          <a:noFill/>
          <a:ln w="9525">
            <a:noFill/>
            <a:miter lim="800000"/>
            <a:headEnd/>
            <a:tailEnd/>
          </a:ln>
        </p:spPr>
      </p:pic>
      <p:pic>
        <p:nvPicPr>
          <p:cNvPr id="15384" name="Picture 27" descr="shorts"/>
          <p:cNvPicPr>
            <a:picLocks noChangeAspect="1" noChangeArrowheads="1"/>
          </p:cNvPicPr>
          <p:nvPr/>
        </p:nvPicPr>
        <p:blipFill>
          <a:blip r:embed="rId6" cstate="print"/>
          <a:srcRect/>
          <a:stretch>
            <a:fillRect/>
          </a:stretch>
        </p:blipFill>
        <p:spPr bwMode="auto">
          <a:xfrm>
            <a:off x="7585075" y="4622800"/>
            <a:ext cx="1590675" cy="2124075"/>
          </a:xfrm>
          <a:prstGeom prst="rect">
            <a:avLst/>
          </a:prstGeom>
          <a:noFill/>
          <a:ln w="9525">
            <a:noFill/>
            <a:miter lim="800000"/>
            <a:headEnd/>
            <a:tailEnd/>
          </a:ln>
        </p:spPr>
      </p:pic>
      <p:pic>
        <p:nvPicPr>
          <p:cNvPr id="15385" name="Picture 28" descr="shirt"/>
          <p:cNvPicPr>
            <a:picLocks noChangeAspect="1" noChangeArrowheads="1"/>
          </p:cNvPicPr>
          <p:nvPr/>
        </p:nvPicPr>
        <p:blipFill>
          <a:blip r:embed="rId7" cstate="print"/>
          <a:srcRect/>
          <a:stretch>
            <a:fillRect/>
          </a:stretch>
        </p:blipFill>
        <p:spPr bwMode="auto">
          <a:xfrm>
            <a:off x="1512063" y="436811"/>
            <a:ext cx="1389062" cy="1895475"/>
          </a:xfrm>
          <a:prstGeom prst="rect">
            <a:avLst/>
          </a:prstGeom>
          <a:noFill/>
          <a:ln w="9525">
            <a:noFill/>
            <a:miter lim="800000"/>
            <a:headEnd/>
            <a:tailEnd/>
          </a:ln>
        </p:spPr>
      </p:pic>
      <p:pic>
        <p:nvPicPr>
          <p:cNvPr id="15386" name="Picture 29" descr="pull"/>
          <p:cNvPicPr>
            <a:picLocks noChangeAspect="1" noChangeArrowheads="1"/>
          </p:cNvPicPr>
          <p:nvPr/>
        </p:nvPicPr>
        <p:blipFill>
          <a:blip r:embed="rId8" cstate="print"/>
          <a:srcRect/>
          <a:stretch>
            <a:fillRect/>
          </a:stretch>
        </p:blipFill>
        <p:spPr bwMode="auto">
          <a:xfrm>
            <a:off x="4518025" y="365125"/>
            <a:ext cx="1495425" cy="1997075"/>
          </a:xfrm>
          <a:prstGeom prst="rect">
            <a:avLst/>
          </a:prstGeom>
          <a:noFill/>
          <a:ln w="9525">
            <a:noFill/>
            <a:miter lim="800000"/>
            <a:headEnd/>
            <a:tailEnd/>
          </a:ln>
        </p:spPr>
      </p:pic>
    </p:spTree>
  </p:cSld>
  <p:clrMapOvr>
    <a:masterClrMapping/>
  </p:clrMapOvr>
  <p:transition advClick="0" advTm="1500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009" name="Group 25"/>
          <p:cNvGraphicFramePr>
            <a:graphicFrameLocks noGrp="1"/>
          </p:cNvGraphicFramePr>
          <p:nvPr>
            <p:ph/>
          </p:nvPr>
        </p:nvGraphicFramePr>
        <p:xfrm>
          <a:off x="534988" y="303213"/>
          <a:ext cx="9623425" cy="6451601"/>
        </p:xfrm>
        <a:graphic>
          <a:graphicData uri="http://schemas.openxmlformats.org/drawingml/2006/table">
            <a:tbl>
              <a:tblPr/>
              <a:tblGrid>
                <a:gridCol w="3208337"/>
                <a:gridCol w="3206750"/>
                <a:gridCol w="3208338"/>
              </a:tblGrid>
              <a:tr h="2151063">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800" b="1" i="0" u="none" strike="noStrike" cap="none" normalizeH="0" baseline="0" dirty="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800" b="1" i="0" u="none" strike="noStrike" cap="none" normalizeH="0" baseline="0" dirty="0" smtClean="0">
                          <a:ln>
                            <a:noFill/>
                          </a:ln>
                          <a:solidFill>
                            <a:schemeClr val="tx1"/>
                          </a:solidFill>
                          <a:effectLst/>
                          <a:latin typeface="Calibri" pitchFamily="34" charset="0"/>
                        </a:rPr>
                        <a:t>un T-shirt </a:t>
                      </a:r>
                      <a:r>
                        <a:rPr kumimoji="0" lang="en-GB" sz="2800" b="1" i="0" u="none" strike="noStrike" cap="none" normalizeH="0" baseline="0" dirty="0" err="1" smtClean="0">
                          <a:ln>
                            <a:noFill/>
                          </a:ln>
                          <a:solidFill>
                            <a:schemeClr val="tx1"/>
                          </a:solidFill>
                          <a:effectLst/>
                          <a:latin typeface="Calibri" pitchFamily="34" charset="0"/>
                        </a:rPr>
                        <a:t>canari</a:t>
                      </a:r>
                      <a:endParaRPr kumimoji="0" lang="en-GB" sz="2800" b="1" i="0" u="none" strike="noStrike" cap="none" normalizeH="0" baseline="0" dirty="0" smtClean="0">
                        <a:ln>
                          <a:noFill/>
                        </a:ln>
                        <a:solidFill>
                          <a:schemeClr val="tx1"/>
                        </a:solidFill>
                        <a:effectLst/>
                        <a:latin typeface="Calibri"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800" b="1"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800" b="1" i="0" u="none" strike="noStrike" cap="none" normalizeH="0" baseline="0" smtClean="0">
                          <a:ln>
                            <a:noFill/>
                          </a:ln>
                          <a:solidFill>
                            <a:schemeClr val="tx1"/>
                          </a:solidFill>
                          <a:effectLst/>
                          <a:latin typeface="Calibri" pitchFamily="34" charset="0"/>
                        </a:rPr>
                        <a:t>un pull gris souris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800" b="1"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800" b="1" i="0" u="none" strike="noStrike" cap="none" normalizeH="0" baseline="0" smtClean="0">
                          <a:ln>
                            <a:noFill/>
                          </a:ln>
                          <a:solidFill>
                            <a:schemeClr val="tx1"/>
                          </a:solidFill>
                          <a:effectLst/>
                          <a:latin typeface="Calibri" pitchFamily="34" charset="0"/>
                        </a:rPr>
                        <a:t>un short kaki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49475">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800" b="1"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800" b="1" i="0" u="none" strike="noStrike" cap="none" normalizeH="0" baseline="0" smtClean="0">
                          <a:ln>
                            <a:noFill/>
                          </a:ln>
                          <a:solidFill>
                            <a:schemeClr val="tx1"/>
                          </a:solidFill>
                          <a:effectLst/>
                          <a:latin typeface="Calibri" pitchFamily="34" charset="0"/>
                        </a:rPr>
                        <a:t>un bermuda fleuri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800" b="1"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800" b="1" i="0" u="none" strike="noStrike" cap="none" normalizeH="0" baseline="0" smtClean="0">
                          <a:ln>
                            <a:noFill/>
                          </a:ln>
                          <a:solidFill>
                            <a:schemeClr val="tx1"/>
                          </a:solidFill>
                          <a:effectLst/>
                          <a:latin typeface="Calibri" pitchFamily="34" charset="0"/>
                        </a:rPr>
                        <a:t>une chemise bleu nuit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800" b="1"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800" b="1" i="0" u="none" strike="noStrike" cap="none" normalizeH="0" baseline="0" smtClean="0">
                          <a:ln>
                            <a:noFill/>
                          </a:ln>
                          <a:solidFill>
                            <a:schemeClr val="tx1"/>
                          </a:solidFill>
                          <a:effectLst/>
                          <a:latin typeface="Calibri" pitchFamily="34" charset="0"/>
                        </a:rPr>
                        <a:t>un polo cramoisi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51063">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800" b="1"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800" b="1" i="0" u="none" strike="noStrike" cap="none" normalizeH="0" baseline="0" smtClean="0">
                          <a:ln>
                            <a:noFill/>
                          </a:ln>
                          <a:solidFill>
                            <a:schemeClr val="tx1"/>
                          </a:solidFill>
                          <a:effectLst/>
                          <a:latin typeface="Calibri" pitchFamily="34" charset="0"/>
                        </a:rPr>
                        <a:t>une casquette blanche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800" b="1"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800" b="1" i="0" u="none" strike="noStrike" cap="none" normalizeH="0" baseline="0" smtClean="0">
                          <a:ln>
                            <a:noFill/>
                          </a:ln>
                          <a:solidFill>
                            <a:schemeClr val="tx1"/>
                          </a:solidFill>
                          <a:effectLst/>
                          <a:latin typeface="Calibri" pitchFamily="34" charset="0"/>
                        </a:rPr>
                        <a:t>sept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800" b="1"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800" b="1" i="0" u="none" strike="noStrike" cap="none" normalizeH="0" baseline="0" smtClean="0">
                          <a:ln>
                            <a:noFill/>
                          </a:ln>
                          <a:solidFill>
                            <a:schemeClr val="tx1"/>
                          </a:solidFill>
                          <a:effectLst/>
                          <a:latin typeface="Calibri" pitchFamily="34" charset="0"/>
                        </a:rPr>
                        <a:t>quatre</a:t>
                      </a:r>
                      <a:r>
                        <a:rPr kumimoji="0" lang="en-GB" sz="2800" b="0" i="0" u="none" strike="noStrike" cap="none" normalizeH="0" baseline="0" smtClean="0">
                          <a:ln>
                            <a:noFill/>
                          </a:ln>
                          <a:solidFill>
                            <a:schemeClr val="tx1"/>
                          </a:solidFill>
                          <a:effectLst/>
                          <a:latin typeface="Calibri"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advClick="0" advTm="1500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224" name="Group 96"/>
          <p:cNvGraphicFramePr>
            <a:graphicFrameLocks noGrp="1"/>
          </p:cNvGraphicFramePr>
          <p:nvPr>
            <p:ph/>
          </p:nvPr>
        </p:nvGraphicFramePr>
        <p:xfrm>
          <a:off x="534988" y="303213"/>
          <a:ext cx="9623425" cy="6491606"/>
        </p:xfrm>
        <a:graphic>
          <a:graphicData uri="http://schemas.openxmlformats.org/drawingml/2006/table">
            <a:tbl>
              <a:tblPr/>
              <a:tblGrid>
                <a:gridCol w="1924050"/>
                <a:gridCol w="1925637"/>
                <a:gridCol w="1924050"/>
                <a:gridCol w="1925638"/>
                <a:gridCol w="1924050"/>
              </a:tblGrid>
              <a:tr h="1290638">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dirty="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dirty="0" smtClean="0">
                          <a:ln>
                            <a:noFill/>
                          </a:ln>
                          <a:solidFill>
                            <a:schemeClr val="tx1"/>
                          </a:solidFill>
                          <a:effectLst/>
                          <a:latin typeface="Calibri" pitchFamily="34" charset="0"/>
                        </a:rPr>
                        <a:t>Sept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jours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dans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la semaine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Pour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0638">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porter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tout ce que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j’aime.</a:t>
                      </a:r>
                    </a:p>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Lundi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mon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89050">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dirty="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dirty="0" smtClean="0">
                          <a:ln>
                            <a:noFill/>
                          </a:ln>
                          <a:solidFill>
                            <a:schemeClr val="tx1"/>
                          </a:solidFill>
                          <a:effectLst/>
                          <a:latin typeface="Calibri" pitchFamily="34" charset="0"/>
                        </a:rPr>
                        <a:t>T-shirt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canari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Mardi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mon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pull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0638">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gris souris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Mercredi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mon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short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0638">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kaki</a:t>
                      </a:r>
                    </a:p>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Jeudi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mon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bermuda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fleuri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advClick="0" advTm="1500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42" name="Group 42"/>
          <p:cNvGraphicFramePr>
            <a:graphicFrameLocks noGrp="1"/>
          </p:cNvGraphicFramePr>
          <p:nvPr>
            <p:ph/>
          </p:nvPr>
        </p:nvGraphicFramePr>
        <p:xfrm>
          <a:off x="534988" y="303213"/>
          <a:ext cx="9623425" cy="6451602"/>
        </p:xfrm>
        <a:graphic>
          <a:graphicData uri="http://schemas.openxmlformats.org/drawingml/2006/table">
            <a:tbl>
              <a:tblPr/>
              <a:tblGrid>
                <a:gridCol w="1924050"/>
                <a:gridCol w="1925637"/>
                <a:gridCol w="1924050"/>
                <a:gridCol w="1925638"/>
                <a:gridCol w="1924050"/>
              </a:tblGrid>
              <a:tr h="1290638">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Vendredi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ma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chemise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bleu nuit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Samedi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0638">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mon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polo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cramoisi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Dimanche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ma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89050">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casquette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blanche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Chic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des pieds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à la tête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0638">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Sept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jours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sur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sept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0638">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advClick="0" advTm="15000">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3291" name="Group 43"/>
          <p:cNvGraphicFramePr>
            <a:graphicFrameLocks noGrp="1"/>
          </p:cNvGraphicFramePr>
          <p:nvPr>
            <p:ph/>
          </p:nvPr>
        </p:nvGraphicFramePr>
        <p:xfrm>
          <a:off x="534988" y="303213"/>
          <a:ext cx="9623425" cy="6473192"/>
        </p:xfrm>
        <a:graphic>
          <a:graphicData uri="http://schemas.openxmlformats.org/drawingml/2006/table">
            <a:tbl>
              <a:tblPr/>
              <a:tblGrid>
                <a:gridCol w="1924050"/>
                <a:gridCol w="1925637"/>
                <a:gridCol w="1924050"/>
                <a:gridCol w="1925638"/>
                <a:gridCol w="1924050"/>
              </a:tblGrid>
              <a:tr h="1290638">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0638">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89050">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p>
                      <a:pPr marL="0" marR="0" lvl="0" indent="0" algn="ctr" defTabSz="995363" rtl="0" eaLnBrk="0" fontAlgn="base" latinLnBrk="0" hangingPunct="0">
                        <a:lnSpc>
                          <a:spcPct val="100000"/>
                        </a:lnSpc>
                        <a:spcBef>
                          <a:spcPct val="0"/>
                        </a:spcBef>
                        <a:spcAft>
                          <a:spcPct val="50000"/>
                        </a:spcAft>
                        <a:buClrTx/>
                        <a:buSzTx/>
                        <a:buFontTx/>
                        <a:buNone/>
                        <a:tabLst/>
                      </a:pPr>
                      <a:r>
                        <a:rPr kumimoji="0" lang="en-GB" sz="2000" b="0" i="0" u="none" strike="noStrike" cap="none" normalizeH="0" baseline="0" smtClean="0">
                          <a:ln>
                            <a:noFill/>
                          </a:ln>
                          <a:solidFill>
                            <a:schemeClr val="tx1"/>
                          </a:solidFill>
                          <a:effectLst/>
                          <a:latin typeface="Calibri" pitchFamily="34" charset="0"/>
                        </a:rPr>
                        <a:t>.</a:t>
                      </a:r>
                    </a:p>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0638">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0638">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95363" rtl="0" eaLnBrk="0" fontAlgn="base" latinLnBrk="0" hangingPunct="0">
                        <a:lnSpc>
                          <a:spcPct val="100000"/>
                        </a:lnSpc>
                        <a:spcBef>
                          <a:spcPct val="0"/>
                        </a:spcBef>
                        <a:spcAft>
                          <a:spcPct val="50000"/>
                        </a:spcAft>
                        <a:buClrTx/>
                        <a:buSzTx/>
                        <a:buFontTx/>
                        <a:buNone/>
                        <a:tabLst/>
                      </a:pPr>
                      <a:endParaRPr kumimoji="0" lang="en-GB" sz="2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advClick="0" advTm="15000">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fr-FR" sz="4400" i="1" kern="1200" dirty="0">
                <a:solidFill>
                  <a:srgbClr val="6DC1E3"/>
                </a:solidFill>
                <a:latin typeface="Comic Sans MS" panose="030F0702030302020204" pitchFamily="66" charset="0"/>
              </a:rPr>
              <a:t>Les</a:t>
            </a:r>
            <a:r>
              <a:rPr lang="fr-FR" b="1" i="1" dirty="0">
                <a:latin typeface="Comic Sans MS" panose="030F0702030302020204" pitchFamily="66" charset="0"/>
              </a:rPr>
              <a:t> </a:t>
            </a:r>
            <a:r>
              <a:rPr lang="fr-FR" sz="4400" i="1" kern="1200" dirty="0">
                <a:solidFill>
                  <a:srgbClr val="6DC1E3"/>
                </a:solidFill>
                <a:latin typeface="Comic Sans MS" panose="030F0702030302020204" pitchFamily="66" charset="0"/>
              </a:rPr>
              <a:t>crayons</a:t>
            </a:r>
            <a:r>
              <a:rPr lang="fr-FR" dirty="0">
                <a:latin typeface="arial" panose="020B0604020202020204" pitchFamily="34" charset="0"/>
              </a:rPr>
              <a:t/>
            </a:r>
            <a:br>
              <a:rPr lang="fr-FR" dirty="0">
                <a:latin typeface="arial" panose="020B0604020202020204" pitchFamily="34" charset="0"/>
              </a:rPr>
            </a:br>
            <a:endParaRPr lang="en-GB" dirty="0"/>
          </a:p>
        </p:txBody>
      </p:sp>
      <p:sp>
        <p:nvSpPr>
          <p:cNvPr id="7" name="Content Placeholder 6"/>
          <p:cNvSpPr>
            <a:spLocks noGrp="1"/>
          </p:cNvSpPr>
          <p:nvPr>
            <p:ph idx="4294967295"/>
          </p:nvPr>
        </p:nvSpPr>
        <p:spPr>
          <a:xfrm>
            <a:off x="-701208" y="1658225"/>
            <a:ext cx="8097183" cy="6241848"/>
          </a:xfrm>
          <a:prstGeom prst="rect">
            <a:avLst/>
          </a:prstGeom>
        </p:spPr>
        <p:txBody>
          <a:bodyPr lIns="104306" tIns="52153" rIns="104306" bIns="52153">
            <a:normAutofit fontScale="55000" lnSpcReduction="20000"/>
          </a:bodyPr>
          <a:lstStyle/>
          <a:p>
            <a:pPr marL="0" indent="0" algn="ctr">
              <a:lnSpc>
                <a:spcPct val="120000"/>
              </a:lnSpc>
            </a:pPr>
            <a:r>
              <a:rPr lang="fr-FR" sz="4100" i="1" dirty="0">
                <a:latin typeface="Comic Sans MS" panose="030F0702030302020204" pitchFamily="66" charset="0"/>
              </a:rPr>
              <a:t>Mais à quoi jouent les crayons</a:t>
            </a:r>
            <a:endParaRPr lang="fr-FR" sz="4100" dirty="0">
              <a:latin typeface="arial" panose="020B0604020202020204" pitchFamily="34" charset="0"/>
            </a:endParaRPr>
          </a:p>
          <a:p>
            <a:pPr marL="0" indent="0" algn="ctr">
              <a:lnSpc>
                <a:spcPct val="120000"/>
              </a:lnSpc>
            </a:pPr>
            <a:r>
              <a:rPr lang="fr-FR" sz="4100" i="1" dirty="0">
                <a:latin typeface="Comic Sans MS" panose="030F0702030302020204" pitchFamily="66" charset="0"/>
              </a:rPr>
              <a:t>Pendant les récréations ?</a:t>
            </a:r>
            <a:endParaRPr lang="fr-FR" sz="4100" dirty="0">
              <a:latin typeface="arial" panose="020B0604020202020204" pitchFamily="34" charset="0"/>
            </a:endParaRPr>
          </a:p>
          <a:p>
            <a:pPr marL="0" indent="0" algn="ctr">
              <a:lnSpc>
                <a:spcPct val="120000"/>
              </a:lnSpc>
            </a:pPr>
            <a:r>
              <a:rPr lang="fr-FR" sz="4100" i="1" dirty="0">
                <a:latin typeface="Comic Sans MS" panose="030F0702030302020204" pitchFamily="66" charset="0"/>
              </a:rPr>
              <a:t>Le rouge dessine une souris,</a:t>
            </a:r>
            <a:endParaRPr lang="fr-FR" sz="4100" dirty="0">
              <a:latin typeface="arial" panose="020B0604020202020204" pitchFamily="34" charset="0"/>
            </a:endParaRPr>
          </a:p>
          <a:p>
            <a:pPr marL="0" indent="0" algn="ctr">
              <a:lnSpc>
                <a:spcPct val="120000"/>
              </a:lnSpc>
            </a:pPr>
            <a:r>
              <a:rPr lang="fr-FR" sz="4100" i="1" dirty="0">
                <a:latin typeface="Comic Sans MS" panose="030F0702030302020204" pitchFamily="66" charset="0"/>
              </a:rPr>
              <a:t>Le vert un soleil,</a:t>
            </a:r>
            <a:endParaRPr lang="fr-FR" sz="4100" dirty="0">
              <a:latin typeface="arial" panose="020B0604020202020204" pitchFamily="34" charset="0"/>
            </a:endParaRPr>
          </a:p>
          <a:p>
            <a:pPr marL="0" indent="0" algn="ctr">
              <a:lnSpc>
                <a:spcPct val="120000"/>
              </a:lnSpc>
            </a:pPr>
            <a:r>
              <a:rPr lang="fr-FR" sz="4100" i="1" dirty="0">
                <a:latin typeface="Comic Sans MS" panose="030F0702030302020204" pitchFamily="66" charset="0"/>
              </a:rPr>
              <a:t>Le bleu dessine un radis</a:t>
            </a:r>
            <a:endParaRPr lang="fr-FR" sz="4100" dirty="0">
              <a:latin typeface="arial" panose="020B0604020202020204" pitchFamily="34" charset="0"/>
            </a:endParaRPr>
          </a:p>
          <a:p>
            <a:pPr marL="0" indent="0" algn="ctr">
              <a:lnSpc>
                <a:spcPct val="120000"/>
              </a:lnSpc>
            </a:pPr>
            <a:r>
              <a:rPr lang="fr-FR" sz="4100" i="1" dirty="0">
                <a:latin typeface="Comic Sans MS" panose="030F0702030302020204" pitchFamily="66" charset="0"/>
              </a:rPr>
              <a:t>Le gris une groseille.</a:t>
            </a:r>
            <a:endParaRPr lang="fr-FR" sz="4100" dirty="0">
              <a:latin typeface="arial" panose="020B0604020202020204" pitchFamily="34" charset="0"/>
            </a:endParaRPr>
          </a:p>
          <a:p>
            <a:pPr marL="0" indent="0" algn="ctr">
              <a:lnSpc>
                <a:spcPct val="120000"/>
              </a:lnSpc>
            </a:pPr>
            <a:r>
              <a:rPr lang="fr-FR" sz="4100" i="1" dirty="0">
                <a:latin typeface="Comic Sans MS" panose="030F0702030302020204" pitchFamily="66" charset="0"/>
              </a:rPr>
              <a:t>Le noir qui n'a pas d'idées,</a:t>
            </a:r>
            <a:endParaRPr lang="fr-FR" sz="4100" dirty="0">
              <a:latin typeface="arial" panose="020B0604020202020204" pitchFamily="34" charset="0"/>
            </a:endParaRPr>
          </a:p>
          <a:p>
            <a:pPr marL="0" indent="0" algn="ctr">
              <a:lnSpc>
                <a:spcPct val="120000"/>
              </a:lnSpc>
            </a:pPr>
            <a:r>
              <a:rPr lang="fr-FR" sz="4100" i="1" dirty="0">
                <a:latin typeface="Comic Sans MS" panose="030F0702030302020204" pitchFamily="66" charset="0"/>
              </a:rPr>
              <a:t>Fait de gros pâtés.</a:t>
            </a:r>
            <a:endParaRPr lang="fr-FR" sz="4100" dirty="0">
              <a:latin typeface="arial" panose="020B0604020202020204" pitchFamily="34" charset="0"/>
            </a:endParaRPr>
          </a:p>
          <a:p>
            <a:pPr marL="0" indent="0" algn="ctr">
              <a:lnSpc>
                <a:spcPct val="120000"/>
              </a:lnSpc>
            </a:pPr>
            <a:r>
              <a:rPr lang="fr-FR" sz="4100" i="1" dirty="0">
                <a:latin typeface="Comic Sans MS" panose="030F0702030302020204" pitchFamily="66" charset="0"/>
              </a:rPr>
              <a:t>Voilà les jeux des crayons</a:t>
            </a:r>
            <a:endParaRPr lang="fr-FR" sz="4100" dirty="0">
              <a:latin typeface="arial" panose="020B0604020202020204" pitchFamily="34" charset="0"/>
            </a:endParaRPr>
          </a:p>
          <a:p>
            <a:pPr marL="0" indent="0" algn="ctr">
              <a:lnSpc>
                <a:spcPct val="120000"/>
              </a:lnSpc>
            </a:pPr>
            <a:r>
              <a:rPr lang="fr-FR" sz="4100" i="1" dirty="0">
                <a:latin typeface="Comic Sans MS" panose="030F0702030302020204" pitchFamily="66" charset="0"/>
              </a:rPr>
              <a:t>Pendant les récréations.</a:t>
            </a:r>
            <a:endParaRPr lang="fr-FR" sz="4100" dirty="0">
              <a:latin typeface="arial" panose="020B0604020202020204" pitchFamily="34" charset="0"/>
            </a:endParaRPr>
          </a:p>
          <a:p>
            <a:pPr marL="0" indent="0" algn="ctr"/>
            <a:r>
              <a:rPr lang="fr-FR" i="1" dirty="0">
                <a:latin typeface="Comic Sans MS" panose="030F0702030302020204" pitchFamily="66" charset="0"/>
              </a:rPr>
              <a:t>          </a:t>
            </a:r>
            <a:r>
              <a:rPr lang="fr-FR" i="1" dirty="0" smtClean="0">
                <a:latin typeface="Comic Sans MS" panose="030F0702030302020204" pitchFamily="66" charset="0"/>
              </a:rPr>
              <a:t>                                                        </a:t>
            </a:r>
          </a:p>
          <a:p>
            <a:pPr marL="0" indent="0"/>
            <a:endParaRPr lang="en-GB"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476254">
            <a:off x="7317649" y="1005341"/>
            <a:ext cx="2724834" cy="4246099"/>
          </a:xfrm>
          <a:prstGeom prst="rect">
            <a:avLst/>
          </a:prstGeom>
        </p:spPr>
      </p:pic>
      <p:sp>
        <p:nvSpPr>
          <p:cNvPr id="5" name="Rectangle 4"/>
          <p:cNvSpPr/>
          <p:nvPr/>
        </p:nvSpPr>
        <p:spPr>
          <a:xfrm>
            <a:off x="4202986" y="6486442"/>
            <a:ext cx="6528084" cy="1074821"/>
          </a:xfrm>
          <a:prstGeom prst="rect">
            <a:avLst/>
          </a:prstGeom>
        </p:spPr>
        <p:txBody>
          <a:bodyPr wrap="none" lIns="104306" tIns="52153" rIns="104306" bIns="52153">
            <a:spAutoFit/>
          </a:bodyPr>
          <a:lstStyle/>
          <a:p>
            <a:pPr algn="ctr"/>
            <a:r>
              <a:rPr lang="fr-FR" i="1" dirty="0" smtClean="0">
                <a:latin typeface="Comic Sans MS" panose="030F0702030302020204" pitchFamily="66" charset="0"/>
              </a:rPr>
              <a:t>Corinne </a:t>
            </a:r>
            <a:r>
              <a:rPr lang="fr-FR" i="1" dirty="0" err="1" smtClean="0">
                <a:latin typeface="Comic Sans MS" panose="030F0702030302020204" pitchFamily="66" charset="0"/>
              </a:rPr>
              <a:t>Albaut</a:t>
            </a:r>
            <a:endParaRPr lang="fr-FR" i="1" dirty="0" smtClean="0">
              <a:latin typeface="Comic Sans MS" panose="030F0702030302020204" pitchFamily="66" charset="0"/>
            </a:endParaRPr>
          </a:p>
          <a:p>
            <a:pPr algn="ctr"/>
            <a:r>
              <a:rPr lang="fr-FR" i="1" dirty="0" smtClean="0">
                <a:latin typeface="Comic Sans MS" panose="030F0702030302020204" pitchFamily="66" charset="0"/>
              </a:rPr>
              <a:t>101 poésies et comptines</a:t>
            </a:r>
          </a:p>
          <a:p>
            <a:pPr algn="ctr"/>
            <a:r>
              <a:rPr lang="fr-FR" dirty="0" smtClean="0">
                <a:latin typeface="arial" panose="020B0604020202020204" pitchFamily="34" charset="0"/>
                <a:hlinkClick r:id="rId4"/>
              </a:rPr>
              <a:t>http</a:t>
            </a:r>
            <a:r>
              <a:rPr lang="fr-FR" smtClean="0">
                <a:latin typeface="arial" panose="020B0604020202020204" pitchFamily="34" charset="0"/>
                <a:hlinkClick r:id="rId4"/>
              </a:rPr>
              <a:t>://labomba.eklablog.com/les-crayons-a41905095</a:t>
            </a:r>
            <a:r>
              <a:rPr lang="fr-FR" smtClean="0">
                <a:latin typeface="arial" panose="020B0604020202020204" pitchFamily="34" charset="0"/>
              </a:rPr>
              <a:t> </a:t>
            </a:r>
            <a:endParaRPr lang="fr-FR" dirty="0">
              <a:latin typeface="arial" panose="020B0604020202020204" pitchFamily="34" charset="0"/>
            </a:endParaRPr>
          </a:p>
        </p:txBody>
      </p:sp>
    </p:spTree>
    <p:extLst>
      <p:ext uri="{BB962C8B-B14F-4D97-AF65-F5344CB8AC3E}">
        <p14:creationId xmlns:p14="http://schemas.microsoft.com/office/powerpoint/2010/main" val="1914871515"/>
      </p:ext>
    </p:extLst>
  </p:cSld>
  <p:clrMapOvr>
    <a:masterClrMapping/>
  </p:clrMapOvr>
  <p:transition advClick="0" advTm="1500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inda\AppData\Local\Microsoft\Windows\Temporary Internet Files\Content.IE5\TYHXKGEL\MC900391442[1].wmf"/>
          <p:cNvPicPr>
            <a:picLocks noChangeAspect="1" noChangeArrowheads="1"/>
          </p:cNvPicPr>
          <p:nvPr/>
        </p:nvPicPr>
        <p:blipFill>
          <a:blip r:embed="rId2" cstate="print"/>
          <a:srcRect/>
          <a:stretch>
            <a:fillRect/>
          </a:stretch>
        </p:blipFill>
        <p:spPr bwMode="auto">
          <a:xfrm>
            <a:off x="2146745" y="604946"/>
            <a:ext cx="3115746" cy="2049048"/>
          </a:xfrm>
          <a:prstGeom prst="rect">
            <a:avLst/>
          </a:prstGeom>
          <a:noFill/>
        </p:spPr>
      </p:pic>
      <p:pic>
        <p:nvPicPr>
          <p:cNvPr id="1028" name="Picture 4" descr="C:\Users\Linda\AppData\Local\Microsoft\Windows\Temporary Internet Files\Content.IE5\TYHXKGEL\MC900367720[1].wmf"/>
          <p:cNvPicPr>
            <a:picLocks noChangeAspect="1" noChangeArrowheads="1"/>
          </p:cNvPicPr>
          <p:nvPr/>
        </p:nvPicPr>
        <p:blipFill>
          <a:blip r:embed="rId3" cstate="print"/>
          <a:srcRect/>
          <a:stretch>
            <a:fillRect/>
          </a:stretch>
        </p:blipFill>
        <p:spPr bwMode="auto">
          <a:xfrm>
            <a:off x="546767" y="2907318"/>
            <a:ext cx="2778909" cy="4004463"/>
          </a:xfrm>
          <a:prstGeom prst="rect">
            <a:avLst/>
          </a:prstGeom>
          <a:noFill/>
        </p:spPr>
      </p:pic>
      <p:pic>
        <p:nvPicPr>
          <p:cNvPr id="1029" name="Picture 5" descr="C:\Users\Linda\AppData\Local\Microsoft\Windows\Temporary Internet Files\Content.IE5\WINJXRPC\MC900358593[1].wmf"/>
          <p:cNvPicPr>
            <a:picLocks noChangeAspect="1" noChangeArrowheads="1"/>
          </p:cNvPicPr>
          <p:nvPr/>
        </p:nvPicPr>
        <p:blipFill>
          <a:blip r:embed="rId4" cstate="print"/>
          <a:srcRect/>
          <a:stretch>
            <a:fillRect/>
          </a:stretch>
        </p:blipFill>
        <p:spPr bwMode="auto">
          <a:xfrm>
            <a:off x="7030887" y="604945"/>
            <a:ext cx="2790544" cy="2937510"/>
          </a:xfrm>
          <a:prstGeom prst="rect">
            <a:avLst/>
          </a:prstGeom>
          <a:noFill/>
        </p:spPr>
      </p:pic>
      <p:pic>
        <p:nvPicPr>
          <p:cNvPr id="1032" name="Picture 8" descr="C:\Users\Linda\AppData\Local\Microsoft\Windows\Temporary Internet Files\Content.IE5\2HLV50UV\MP900390063[1].jpg"/>
          <p:cNvPicPr>
            <a:picLocks noChangeAspect="1" noChangeArrowheads="1"/>
          </p:cNvPicPr>
          <p:nvPr/>
        </p:nvPicPr>
        <p:blipFill>
          <a:blip r:embed="rId5" cstate="print"/>
          <a:srcRect/>
          <a:stretch>
            <a:fillRect/>
          </a:stretch>
        </p:blipFill>
        <p:spPr bwMode="auto">
          <a:xfrm>
            <a:off x="7679180" y="4018808"/>
            <a:ext cx="3014220" cy="2841791"/>
          </a:xfrm>
          <a:prstGeom prst="rect">
            <a:avLst/>
          </a:prstGeom>
          <a:noFill/>
        </p:spPr>
      </p:pic>
      <p:sp>
        <p:nvSpPr>
          <p:cNvPr id="11" name="Sun 10"/>
          <p:cNvSpPr/>
          <p:nvPr/>
        </p:nvSpPr>
        <p:spPr>
          <a:xfrm>
            <a:off x="3746722" y="3621847"/>
            <a:ext cx="3536793" cy="3016902"/>
          </a:xfrm>
          <a:prstGeom prst="su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lstStyle/>
          <a:p>
            <a:pPr algn="ctr"/>
            <a:endParaRPr lang="en-GB"/>
          </a:p>
        </p:txBody>
      </p:sp>
    </p:spTree>
  </p:cSld>
  <p:clrMapOvr>
    <a:masterClrMapping/>
  </p:clrMapOvr>
  <p:transition advClick="0" advTm="15000">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inda\AppData\Local\Microsoft\Windows\Temporary Internet Files\Content.IE5\TYHXKGEL\MC900391442[1].wmf"/>
          <p:cNvPicPr>
            <a:picLocks noChangeAspect="1" noChangeArrowheads="1"/>
          </p:cNvPicPr>
          <p:nvPr/>
        </p:nvPicPr>
        <p:blipFill>
          <a:blip r:embed="rId2" cstate="print"/>
          <a:srcRect/>
          <a:stretch>
            <a:fillRect/>
          </a:stretch>
        </p:blipFill>
        <p:spPr bwMode="auto">
          <a:xfrm>
            <a:off x="5094072" y="1160691"/>
            <a:ext cx="3115746" cy="2049048"/>
          </a:xfrm>
          <a:prstGeom prst="rect">
            <a:avLst/>
          </a:prstGeom>
          <a:noFill/>
        </p:spPr>
      </p:pic>
      <p:sp>
        <p:nvSpPr>
          <p:cNvPr id="12" name="Sun 11"/>
          <p:cNvSpPr/>
          <p:nvPr/>
        </p:nvSpPr>
        <p:spPr>
          <a:xfrm>
            <a:off x="5683537" y="4336377"/>
            <a:ext cx="3536793" cy="3016902"/>
          </a:xfrm>
          <a:prstGeom prst="su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lstStyle/>
          <a:p>
            <a:pPr algn="ctr"/>
            <a:endParaRPr lang="en-GB"/>
          </a:p>
        </p:txBody>
      </p:sp>
      <p:grpSp>
        <p:nvGrpSpPr>
          <p:cNvPr id="2" name="Group 13"/>
          <p:cNvGrpSpPr/>
          <p:nvPr/>
        </p:nvGrpSpPr>
        <p:grpSpPr>
          <a:xfrm rot="17850775">
            <a:off x="3499553" y="2419233"/>
            <a:ext cx="493499" cy="4473780"/>
            <a:chOff x="1043608" y="1052736"/>
            <a:chExt cx="447599" cy="3825560"/>
          </a:xfrm>
        </p:grpSpPr>
        <p:sp>
          <p:nvSpPr>
            <p:cNvPr id="15" name="Rectangle 14"/>
            <p:cNvSpPr/>
            <p:nvPr/>
          </p:nvSpPr>
          <p:spPr>
            <a:xfrm>
              <a:off x="1043608" y="1052736"/>
              <a:ext cx="432048" cy="309634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Isosceles Triangle 15"/>
            <p:cNvSpPr/>
            <p:nvPr/>
          </p:nvSpPr>
          <p:spPr>
            <a:xfrm rot="10649019">
              <a:off x="1059207" y="4158216"/>
              <a:ext cx="432000" cy="720080"/>
            </a:xfrm>
            <a:prstGeom prst="triangl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Isosceles Triangle 16"/>
            <p:cNvSpPr/>
            <p:nvPr/>
          </p:nvSpPr>
          <p:spPr>
            <a:xfrm rot="10649019">
              <a:off x="1195216" y="4513360"/>
              <a:ext cx="200842" cy="350230"/>
            </a:xfrm>
            <a:prstGeom prst="triangl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 name="Group 17"/>
          <p:cNvGrpSpPr/>
          <p:nvPr/>
        </p:nvGrpSpPr>
        <p:grpSpPr>
          <a:xfrm rot="17850775">
            <a:off x="3499554" y="-835845"/>
            <a:ext cx="493499" cy="4473780"/>
            <a:chOff x="1043608" y="1052736"/>
            <a:chExt cx="447599" cy="3825560"/>
          </a:xfrm>
        </p:grpSpPr>
        <p:sp>
          <p:nvSpPr>
            <p:cNvPr id="19" name="Rectangle 18"/>
            <p:cNvSpPr/>
            <p:nvPr/>
          </p:nvSpPr>
          <p:spPr>
            <a:xfrm>
              <a:off x="1043608" y="1052736"/>
              <a:ext cx="432048" cy="309634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Isosceles Triangle 19"/>
            <p:cNvSpPr/>
            <p:nvPr/>
          </p:nvSpPr>
          <p:spPr>
            <a:xfrm rot="10649019">
              <a:off x="1059207" y="4158216"/>
              <a:ext cx="432000" cy="720080"/>
            </a:xfrm>
            <a:prstGeom prst="triangl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Isosceles Triangle 20"/>
            <p:cNvSpPr/>
            <p:nvPr/>
          </p:nvSpPr>
          <p:spPr>
            <a:xfrm rot="10649019">
              <a:off x="1195216" y="4513360"/>
              <a:ext cx="200842" cy="35023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cSld>
  <p:clrMapOvr>
    <a:masterClrMapping/>
  </p:clrMapOvr>
  <p:transition advClick="0" advTm="15000">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Linda\AppData\Local\Microsoft\Windows\Temporary Internet Files\Content.IE5\TYHXKGEL\MC900367720[1].wmf"/>
          <p:cNvPicPr>
            <a:picLocks noChangeAspect="1" noChangeArrowheads="1"/>
          </p:cNvPicPr>
          <p:nvPr/>
        </p:nvPicPr>
        <p:blipFill>
          <a:blip r:embed="rId2" cstate="print"/>
          <a:srcRect/>
          <a:stretch>
            <a:fillRect/>
          </a:stretch>
        </p:blipFill>
        <p:spPr bwMode="auto">
          <a:xfrm>
            <a:off x="3915141" y="525553"/>
            <a:ext cx="2778909" cy="4004463"/>
          </a:xfrm>
          <a:prstGeom prst="rect">
            <a:avLst/>
          </a:prstGeom>
          <a:noFill/>
        </p:spPr>
      </p:pic>
      <p:pic>
        <p:nvPicPr>
          <p:cNvPr id="1029" name="Picture 5" descr="C:\Users\Linda\AppData\Local\Microsoft\Windows\Temporary Internet Files\Content.IE5\WINJXRPC\MC900358593[1].wmf"/>
          <p:cNvPicPr>
            <a:picLocks noChangeAspect="1" noChangeArrowheads="1"/>
          </p:cNvPicPr>
          <p:nvPr/>
        </p:nvPicPr>
        <p:blipFill>
          <a:blip r:embed="rId3" cstate="print"/>
          <a:srcRect/>
          <a:stretch>
            <a:fillRect/>
          </a:stretch>
        </p:blipFill>
        <p:spPr bwMode="auto">
          <a:xfrm>
            <a:off x="7030887" y="604945"/>
            <a:ext cx="2790544" cy="2937510"/>
          </a:xfrm>
          <a:prstGeom prst="rect">
            <a:avLst/>
          </a:prstGeom>
          <a:noFill/>
        </p:spPr>
      </p:pic>
      <p:grpSp>
        <p:nvGrpSpPr>
          <p:cNvPr id="2" name="Group 13"/>
          <p:cNvGrpSpPr/>
          <p:nvPr/>
        </p:nvGrpSpPr>
        <p:grpSpPr>
          <a:xfrm rot="18299935">
            <a:off x="2619347" y="-379001"/>
            <a:ext cx="493499" cy="4473780"/>
            <a:chOff x="1043608" y="1052736"/>
            <a:chExt cx="447599" cy="3825560"/>
          </a:xfrm>
        </p:grpSpPr>
        <p:sp>
          <p:nvSpPr>
            <p:cNvPr id="10" name="Rectangle 9"/>
            <p:cNvSpPr/>
            <p:nvPr/>
          </p:nvSpPr>
          <p:spPr>
            <a:xfrm>
              <a:off x="1043608" y="1052736"/>
              <a:ext cx="432048" cy="3096344"/>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Isosceles Triangle 10"/>
            <p:cNvSpPr/>
            <p:nvPr/>
          </p:nvSpPr>
          <p:spPr>
            <a:xfrm rot="10649019">
              <a:off x="1059207" y="4158216"/>
              <a:ext cx="432000" cy="720080"/>
            </a:xfrm>
            <a:prstGeom prst="triangl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Isosceles Triangle 11"/>
            <p:cNvSpPr/>
            <p:nvPr/>
          </p:nvSpPr>
          <p:spPr>
            <a:xfrm rot="10649019">
              <a:off x="1195216" y="4513360"/>
              <a:ext cx="200842" cy="35023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cSld>
  <p:clrMapOvr>
    <a:masterClrMapping/>
  </p:clrMapOvr>
  <p:transition advClick="0" advTm="1500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p:nvPr>
        </p:nvSpPr>
        <p:spPr/>
        <p:txBody>
          <a:bodyPr/>
          <a:lstStyle/>
          <a:p>
            <a:pPr algn="ctr"/>
            <a:r>
              <a:rPr lang="en-GB" sz="4000" kern="1200" dirty="0">
                <a:solidFill>
                  <a:srgbClr val="6DC1E3"/>
                </a:solidFill>
                <a:latin typeface="Comic Sans MS" panose="030F0702030302020204" pitchFamily="66" charset="0"/>
              </a:rPr>
              <a:t>What</a:t>
            </a:r>
            <a:r>
              <a:rPr lang="en-GB" sz="4000" kern="1200" dirty="0">
                <a:solidFill>
                  <a:srgbClr val="6DC1E3"/>
                </a:solidFill>
                <a:latin typeface="Comic Sans MS" panose="030F0702030302020204" pitchFamily="66" charset="0"/>
              </a:rPr>
              <a:t> you will learn</a:t>
            </a:r>
          </a:p>
        </p:txBody>
      </p:sp>
      <p:sp>
        <p:nvSpPr>
          <p:cNvPr id="6147" name="Rectangle 3"/>
          <p:cNvSpPr>
            <a:spLocks noGrp="1" noChangeArrowheads="1"/>
          </p:cNvSpPr>
          <p:nvPr>
            <p:ph type="body"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a:buFontTx/>
              <a:buChar char="•"/>
            </a:pPr>
            <a:r>
              <a:rPr lang="en-GB" smtClean="0"/>
              <a:t>A simple poem in French</a:t>
            </a:r>
          </a:p>
          <a:p>
            <a:pPr>
              <a:buFontTx/>
              <a:buChar char="•"/>
            </a:pPr>
            <a:r>
              <a:rPr lang="en-GB" smtClean="0"/>
              <a:t>Good pronunciation</a:t>
            </a:r>
          </a:p>
          <a:p>
            <a:pPr>
              <a:buFontTx/>
              <a:buChar char="•"/>
            </a:pPr>
            <a:r>
              <a:rPr lang="en-GB" smtClean="0"/>
              <a:t>Good intonation</a:t>
            </a:r>
          </a:p>
          <a:p>
            <a:pPr>
              <a:buFontTx/>
              <a:buChar char="•"/>
            </a:pPr>
            <a:r>
              <a:rPr lang="en-GB" smtClean="0"/>
              <a:t>A limited range of simple structures and rules</a:t>
            </a:r>
          </a:p>
          <a:p>
            <a:pPr>
              <a:buFontTx/>
              <a:buChar char="•"/>
            </a:pPr>
            <a:r>
              <a:rPr lang="en-GB" smtClean="0"/>
              <a:t>Key vocabulary to focus on colours, clothes, days of the week…</a:t>
            </a:r>
          </a:p>
        </p:txBody>
      </p:sp>
      <p:pic>
        <p:nvPicPr>
          <p:cNvPr id="6148" name="Picture 4" descr="chairs and geraniums"/>
          <p:cNvPicPr>
            <a:picLocks noChangeAspect="1" noChangeArrowheads="1"/>
          </p:cNvPicPr>
          <p:nvPr/>
        </p:nvPicPr>
        <p:blipFill>
          <a:blip r:embed="rId2" cstate="print"/>
          <a:srcRect/>
          <a:stretch>
            <a:fillRect/>
          </a:stretch>
        </p:blipFill>
        <p:spPr bwMode="auto">
          <a:xfrm>
            <a:off x="4202113" y="4962525"/>
            <a:ext cx="2278062" cy="1719263"/>
          </a:xfrm>
          <a:prstGeom prst="rect">
            <a:avLst/>
          </a:prstGeom>
          <a:noFill/>
          <a:ln w="9525">
            <a:noFill/>
            <a:miter lim="800000"/>
            <a:headEnd/>
            <a:tailEnd/>
          </a:ln>
        </p:spPr>
      </p:pic>
    </p:spTree>
  </p:cSld>
  <p:clrMapOvr>
    <a:masterClrMapping/>
  </p:clrMapOvr>
  <p:transition advClick="0" advTm="1500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8" descr="C:\Users\Linda\AppData\Local\Microsoft\Windows\Temporary Internet Files\Content.IE5\2HLV50UV\MP900390063[1].jpg"/>
          <p:cNvPicPr>
            <a:picLocks noChangeAspect="1" noChangeArrowheads="1"/>
          </p:cNvPicPr>
          <p:nvPr/>
        </p:nvPicPr>
        <p:blipFill>
          <a:blip r:embed="rId2" cstate="print"/>
          <a:srcRect/>
          <a:stretch>
            <a:fillRect/>
          </a:stretch>
        </p:blipFill>
        <p:spPr bwMode="auto">
          <a:xfrm>
            <a:off x="3157257" y="2192788"/>
            <a:ext cx="3014220" cy="2841791"/>
          </a:xfrm>
          <a:prstGeom prst="rect">
            <a:avLst/>
          </a:prstGeom>
          <a:noFill/>
        </p:spPr>
      </p:pic>
      <p:grpSp>
        <p:nvGrpSpPr>
          <p:cNvPr id="2" name="Group 13"/>
          <p:cNvGrpSpPr/>
          <p:nvPr/>
        </p:nvGrpSpPr>
        <p:grpSpPr>
          <a:xfrm rot="18299935">
            <a:off x="2619347" y="-379001"/>
            <a:ext cx="493499" cy="4473780"/>
            <a:chOff x="1043608" y="1052736"/>
            <a:chExt cx="447599" cy="3825560"/>
          </a:xfrm>
        </p:grpSpPr>
        <p:sp>
          <p:nvSpPr>
            <p:cNvPr id="10" name="Rectangle 9"/>
            <p:cNvSpPr/>
            <p:nvPr/>
          </p:nvSpPr>
          <p:spPr>
            <a:xfrm>
              <a:off x="1043608" y="1052736"/>
              <a:ext cx="432048" cy="30963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Isosceles Triangle 10"/>
            <p:cNvSpPr/>
            <p:nvPr/>
          </p:nvSpPr>
          <p:spPr>
            <a:xfrm rot="10649019">
              <a:off x="1059207" y="4158216"/>
              <a:ext cx="432000" cy="720080"/>
            </a:xfrm>
            <a:prstGeom prst="triangl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Isosceles Triangle 11"/>
            <p:cNvSpPr/>
            <p:nvPr/>
          </p:nvSpPr>
          <p:spPr>
            <a:xfrm rot="10649019">
              <a:off x="1195216" y="4513360"/>
              <a:ext cx="200842" cy="35023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cSld>
  <p:clrMapOvr>
    <a:masterClrMapping/>
  </p:clrMapOvr>
  <p:transition advClick="0" advTm="15000">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86211" y="5821624"/>
            <a:ext cx="203668" cy="458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00817" tIns="50408" rIns="100817" bIns="50408" numCol="1" anchor="ctr" anchorCtr="0" compatLnSpc="1">
            <a:prstTxWarp prst="textNoShape">
              <a:avLst/>
            </a:prstTxWarp>
            <a:spAutoFit/>
          </a:bodyPr>
          <a:lstStyle/>
          <a:p>
            <a:endParaRPr lang="en-GB" sz="2315"/>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171" y="6459295"/>
            <a:ext cx="934656" cy="336056"/>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503779" y="6756188"/>
            <a:ext cx="10319860" cy="66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17" tIns="50408" rIns="100817" bIns="50408" numCol="1" anchor="ctr" anchorCtr="0" compatLnSpc="1">
            <a:prstTxWarp prst="textNoShape">
              <a:avLst/>
            </a:prstTxWarp>
            <a:spAutoFit/>
          </a:bodyPr>
          <a:lstStyle/>
          <a:p>
            <a:pPr defTabSz="1008126" eaLnBrk="0" hangingPunct="0"/>
            <a:r>
              <a:rPr lang="en-GB" altLang="en-US" sz="1213" b="1" dirty="0">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lang="en-GB" altLang="en-US" sz="772" dirty="0"/>
          </a:p>
          <a:p>
            <a:pPr defTabSz="1008126" eaLnBrk="0" hangingPunct="0"/>
            <a:r>
              <a:rPr lang="en-GB" altLang="en-US" sz="1213" b="1" dirty="0">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lang="en-GB" altLang="en-US" sz="1213" b="1" dirty="0" err="1">
                <a:latin typeface="Arial Narrow" panose="020B0606020202030204" pitchFamily="34" charset="0"/>
                <a:ea typeface="Calibri" panose="020F0502020204030204" pitchFamily="34" charset="0"/>
                <a:cs typeface="Times New Roman" panose="02020603050405020304" pitchFamily="18" charset="0"/>
              </a:rPr>
              <a:t>Ensemble_Let</a:t>
            </a:r>
            <a:r>
              <a:rPr lang="en-GB" altLang="en-US" sz="1213" b="1" dirty="0" err="1">
                <a:latin typeface="Calibri" panose="020F0502020204030204" pitchFamily="34" charset="0"/>
                <a:ea typeface="Calibri" panose="020F0502020204030204" pitchFamily="34" charset="0"/>
                <a:cs typeface="Times New Roman" panose="02020603050405020304" pitchFamily="18" charset="0"/>
              </a:rPr>
              <a:t>’</a:t>
            </a:r>
            <a:r>
              <a:rPr lang="en-GB" altLang="en-US" sz="1213" b="1" dirty="0" err="1">
                <a:latin typeface="Arial Narrow" panose="020B0606020202030204" pitchFamily="34" charset="0"/>
                <a:ea typeface="Calibri" panose="020F0502020204030204" pitchFamily="34" charset="0"/>
                <a:cs typeface="Times New Roman" panose="02020603050405020304" pitchFamily="18" charset="0"/>
              </a:rPr>
              <a:t>s</a:t>
            </a:r>
            <a:r>
              <a:rPr lang="en-GB" altLang="en-US" sz="1213" b="1" dirty="0">
                <a:latin typeface="Arial Narrow" panose="020B0606020202030204" pitchFamily="34" charset="0"/>
                <a:ea typeface="Calibri" panose="020F0502020204030204" pitchFamily="34" charset="0"/>
                <a:cs typeface="Times New Roman" panose="02020603050405020304" pitchFamily="18" charset="0"/>
              </a:rPr>
              <a:t> Enjoy </a:t>
            </a:r>
            <a:r>
              <a:rPr lang="en-GB" altLang="en-US" sz="1213" b="1" dirty="0" smtClean="0">
                <a:latin typeface="Arial Narrow" panose="020B0606020202030204" pitchFamily="34" charset="0"/>
                <a:ea typeface="Calibri" panose="020F0502020204030204" pitchFamily="34" charset="0"/>
                <a:cs typeface="Times New Roman" panose="02020603050405020304" pitchFamily="18" charset="0"/>
              </a:rPr>
              <a:t>Poems</a:t>
            </a:r>
            <a:endParaRPr lang="en-GB" altLang="en-US" sz="772" dirty="0"/>
          </a:p>
          <a:p>
            <a:pPr defTabSz="1008126" eaLnBrk="0" hangingPunct="0"/>
            <a:r>
              <a:rPr lang="en-GB" altLang="en-US" sz="1213" b="1" dirty="0">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lang="en-GB" altLang="en-US" sz="1213" b="1" dirty="0" err="1">
                <a:latin typeface="Arial Narrow" panose="020B0606020202030204" pitchFamily="34" charset="0"/>
                <a:ea typeface="Calibri" panose="020F0502020204030204" pitchFamily="34" charset="0"/>
                <a:cs typeface="Times New Roman" panose="02020603050405020304" pitchFamily="18" charset="0"/>
              </a:rPr>
              <a:t>NonCommercial</a:t>
            </a:r>
            <a:r>
              <a:rPr lang="en-GB" altLang="en-US" sz="1213" b="1" dirty="0">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lang="en-GB" altLang="en-US" sz="1985" dirty="0">
              <a:latin typeface="Arial" panose="020B0604020202020204" pitchFamily="34" charset="0"/>
            </a:endParaRPr>
          </a:p>
        </p:txBody>
      </p:sp>
    </p:spTree>
    <p:extLst>
      <p:ext uri="{BB962C8B-B14F-4D97-AF65-F5344CB8AC3E}">
        <p14:creationId xmlns:p14="http://schemas.microsoft.com/office/powerpoint/2010/main" val="2655347539"/>
      </p:ext>
    </p:extLst>
  </p:cSld>
  <p:clrMapOvr>
    <a:masterClrMapping/>
  </p:clrMapOvr>
  <p:transition advClick="0" advTm="1500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pPr algn="ctr"/>
            <a:r>
              <a:rPr lang="en-GB" sz="4000" kern="1200" dirty="0">
                <a:solidFill>
                  <a:srgbClr val="6DC1E3"/>
                </a:solidFill>
                <a:latin typeface="Comic Sans MS" panose="030F0702030302020204" pitchFamily="66" charset="0"/>
              </a:rPr>
              <a:t>What you will be able to do</a:t>
            </a:r>
          </a:p>
        </p:txBody>
      </p:sp>
      <p:sp>
        <p:nvSpPr>
          <p:cNvPr id="7171" name="Rectangle 3"/>
          <p:cNvSpPr>
            <a:spLocks noGrp="1" noChangeArrowheads="1"/>
          </p:cNvSpPr>
          <p:nvPr>
            <p:ph type="body"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a:buFontTx/>
              <a:buChar char="•"/>
            </a:pPr>
            <a:r>
              <a:rPr lang="en-GB" smtClean="0"/>
              <a:t>Teach the children a poem</a:t>
            </a:r>
          </a:p>
          <a:p>
            <a:pPr>
              <a:buFontTx/>
              <a:buChar char="•"/>
            </a:pPr>
            <a:r>
              <a:rPr lang="en-GB" smtClean="0"/>
              <a:t>Teach some colours</a:t>
            </a:r>
          </a:p>
          <a:p>
            <a:pPr>
              <a:buFontTx/>
              <a:buChar char="•"/>
            </a:pPr>
            <a:r>
              <a:rPr lang="en-GB" smtClean="0"/>
              <a:t>Teach some clothes</a:t>
            </a:r>
          </a:p>
          <a:p>
            <a:pPr>
              <a:buFontTx/>
              <a:buChar char="•"/>
            </a:pPr>
            <a:r>
              <a:rPr lang="en-GB" smtClean="0"/>
              <a:t>Teach the days of the week</a:t>
            </a:r>
          </a:p>
          <a:p>
            <a:pPr>
              <a:buFontTx/>
              <a:buChar char="•"/>
            </a:pPr>
            <a:r>
              <a:rPr lang="en-GB" smtClean="0"/>
              <a:t>Set-up a number of activities to help the children understand the poem and enjoy their first attempts at learning French</a:t>
            </a:r>
          </a:p>
          <a:p>
            <a:endParaRPr lang="en-GB" smtClean="0"/>
          </a:p>
        </p:txBody>
      </p:sp>
      <p:pic>
        <p:nvPicPr>
          <p:cNvPr id="2050" name="Picture 2" descr="C:\Users\Linda\AppData\Local\Microsoft\Windows\Temporary Internet Files\Content.IE5\O998V4BD\MP900442517[1].jpg"/>
          <p:cNvPicPr>
            <a:picLocks noChangeAspect="1" noChangeArrowheads="1"/>
          </p:cNvPicPr>
          <p:nvPr/>
        </p:nvPicPr>
        <p:blipFill>
          <a:blip r:embed="rId2" cstate="print"/>
          <a:srcRect/>
          <a:stretch>
            <a:fillRect/>
          </a:stretch>
        </p:blipFill>
        <p:spPr bwMode="auto">
          <a:xfrm>
            <a:off x="8295147" y="4381995"/>
            <a:ext cx="2119512" cy="3179268"/>
          </a:xfrm>
          <a:prstGeom prst="rect">
            <a:avLst/>
          </a:prstGeom>
          <a:noFill/>
        </p:spPr>
      </p:pic>
    </p:spTree>
  </p:cSld>
  <p:clrMapOvr>
    <a:masterClrMapping/>
  </p:clrMapOvr>
  <p:transition advClick="0" advTm="1500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idx="4294967295"/>
          </p:nvPr>
        </p:nvSpPr>
        <p:spPr/>
        <p:txBody>
          <a:bodyPr lIns="104287" tIns="52144" rIns="104287" bIns="52144"/>
          <a:lstStyle/>
          <a:p>
            <a:pPr defTabSz="995363"/>
            <a:r>
              <a:rPr lang="en-GB" sz="4000" b="1" kern="1200" dirty="0">
                <a:solidFill>
                  <a:srgbClr val="6DC1E3"/>
                </a:solidFill>
                <a:latin typeface="Comic Sans MS" panose="030F0702030302020204" pitchFamily="66" charset="0"/>
              </a:rPr>
              <a:t>Links and coverage</a:t>
            </a:r>
          </a:p>
        </p:txBody>
      </p:sp>
      <p:sp>
        <p:nvSpPr>
          <p:cNvPr id="8195" name="Content Placeholder 2"/>
          <p:cNvSpPr>
            <a:spLocks noGrp="1"/>
          </p:cNvSpPr>
          <p:nvPr>
            <p:ph idx="4294967295"/>
          </p:nvPr>
        </p:nvSpPr>
        <p:spPr>
          <a:xfrm>
            <a:off x="534988" y="1526207"/>
            <a:ext cx="9623425" cy="4991100"/>
          </a:xfrm>
        </p:spPr>
        <p:txBody>
          <a:bodyPr lIns="104287" tIns="52144" rIns="104287" bIns="52144"/>
          <a:lstStyle/>
          <a:p>
            <a:pPr marL="342900" indent="0" defTabSz="914400" eaLnBrk="1" hangingPunct="1">
              <a:buFont typeface="Arial" charset="0"/>
              <a:buNone/>
            </a:pPr>
            <a:r>
              <a:rPr lang="en-GB" sz="3200" dirty="0" smtClean="0"/>
              <a:t>The module covers 6 sessions. It maps to the Common European Framework of Reference for languages (CEFR), level A1 (Breakthrough or Beginner) and when teaching the children, you will be developing aspects of the National Curriculum Subject Content for Key Stage 2 Languages. In each session you will learn new language as well as activities to use in the classroom. You can start straight away teaching as you learn. At the end of each session you can take away a prompt sheet for the language you will need and links to supporting resources.</a:t>
            </a:r>
          </a:p>
          <a:p>
            <a:pPr marL="342900" indent="0" defTabSz="914400" eaLnBrk="1" hangingPunct="1">
              <a:lnSpc>
                <a:spcPct val="80000"/>
              </a:lnSpc>
            </a:pPr>
            <a:endParaRPr lang="en-GB" sz="32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534988" y="525463"/>
            <a:ext cx="9623425" cy="555625"/>
          </a:xfrm>
        </p:spPr>
        <p:txBody>
          <a:bodyPr lIns="104287" tIns="52144" rIns="104287" bIns="52144"/>
          <a:lstStyle/>
          <a:p>
            <a:pPr defTabSz="995363"/>
            <a:r>
              <a:rPr lang="en-GB" sz="4000" b="1" kern="1200" dirty="0">
                <a:solidFill>
                  <a:srgbClr val="6DC1E3"/>
                </a:solidFill>
                <a:latin typeface="Comic Sans MS" panose="030F0702030302020204" pitchFamily="66" charset="0"/>
              </a:rPr>
              <a:t>KS2 National Curriculum coverage</a:t>
            </a:r>
            <a:br>
              <a:rPr lang="en-GB" sz="4000" b="1" kern="1200" dirty="0">
                <a:solidFill>
                  <a:srgbClr val="6DC1E3"/>
                </a:solidFill>
                <a:latin typeface="Comic Sans MS" panose="030F0702030302020204" pitchFamily="66" charset="0"/>
              </a:rPr>
            </a:br>
            <a:endParaRPr lang="en-GB" sz="4000" b="1" kern="1200" dirty="0">
              <a:solidFill>
                <a:srgbClr val="6DC1E3"/>
              </a:solidFill>
              <a:latin typeface="Comic Sans MS" panose="030F0702030302020204" pitchFamily="66" charset="0"/>
            </a:endParaRPr>
          </a:p>
        </p:txBody>
      </p:sp>
      <p:sp>
        <p:nvSpPr>
          <p:cNvPr id="9219" name="Content Placeholder 2"/>
          <p:cNvSpPr>
            <a:spLocks noGrp="1"/>
          </p:cNvSpPr>
          <p:nvPr>
            <p:ph idx="4294967295"/>
          </p:nvPr>
        </p:nvSpPr>
        <p:spPr>
          <a:xfrm>
            <a:off x="534988" y="1001713"/>
            <a:ext cx="9623425" cy="5753100"/>
          </a:xfrm>
        </p:spPr>
        <p:txBody>
          <a:bodyPr lIns="104287" tIns="52144" rIns="104287" bIns="52144"/>
          <a:lstStyle/>
          <a:p>
            <a:pPr eaLnBrk="1" hangingPunct="1">
              <a:lnSpc>
                <a:spcPct val="80000"/>
              </a:lnSpc>
              <a:buFont typeface="Arial" charset="0"/>
              <a:buNone/>
            </a:pPr>
            <a:r>
              <a:rPr lang="en-GB" sz="2700" smtClean="0"/>
              <a:t>Children will have opportunities to:</a:t>
            </a:r>
          </a:p>
          <a:p>
            <a:pPr eaLnBrk="1" hangingPunct="1">
              <a:lnSpc>
                <a:spcPct val="80000"/>
              </a:lnSpc>
            </a:pPr>
            <a:r>
              <a:rPr lang="en-GB" sz="2700" smtClean="0"/>
              <a:t>listen attentively to spoken language and show understanding by joining in and responding</a:t>
            </a:r>
          </a:p>
          <a:p>
            <a:pPr eaLnBrk="1" hangingPunct="1">
              <a:lnSpc>
                <a:spcPct val="80000"/>
              </a:lnSpc>
            </a:pPr>
            <a:r>
              <a:rPr lang="en-GB" sz="2700" smtClean="0"/>
              <a:t>explore the patterns and sounds of language through songs and rhymes and link the spelling, sound and meaning of words </a:t>
            </a:r>
          </a:p>
          <a:p>
            <a:pPr eaLnBrk="1" hangingPunct="1">
              <a:lnSpc>
                <a:spcPct val="80000"/>
              </a:lnSpc>
            </a:pPr>
            <a:r>
              <a:rPr lang="en-GB" sz="2700" smtClean="0"/>
              <a:t>speak in sentences, using familiar vocabulary, phrases and basic language structures </a:t>
            </a:r>
          </a:p>
          <a:p>
            <a:pPr eaLnBrk="1" hangingPunct="1">
              <a:lnSpc>
                <a:spcPct val="80000"/>
              </a:lnSpc>
            </a:pPr>
            <a:r>
              <a:rPr lang="en-GB" sz="2700" smtClean="0"/>
              <a:t>develop accurate pronunciation and intonation so that others understand when they are reading aloud or using familiar words and phrases</a:t>
            </a:r>
          </a:p>
          <a:p>
            <a:pPr eaLnBrk="1" hangingPunct="1">
              <a:lnSpc>
                <a:spcPct val="80000"/>
              </a:lnSpc>
            </a:pPr>
            <a:r>
              <a:rPr lang="en-GB" sz="2700" smtClean="0"/>
              <a:t>appreciate stories, songs, poems and rhymes in the language </a:t>
            </a:r>
          </a:p>
          <a:p>
            <a:pPr eaLnBrk="1" hangingPunct="1">
              <a:lnSpc>
                <a:spcPct val="80000"/>
              </a:lnSpc>
            </a:pPr>
            <a:r>
              <a:rPr lang="en-GB" sz="2700" smtClean="0"/>
              <a:t>understand basic grammar appropriate to the language being studied, including (where relevant): feminine and masculine forms and the conjugation of high-frequency verbs; key features and patterns of the language; how to apply these, for instance, to build sentences; and how these differ from or are similar to English. </a:t>
            </a:r>
          </a:p>
          <a:p>
            <a:pPr eaLnBrk="1" hangingPunct="1">
              <a:lnSpc>
                <a:spcPct val="80000"/>
              </a:lnSpc>
            </a:pPr>
            <a:endParaRPr lang="en-GB" sz="21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p:cNvSpPr>
          <p:nvPr>
            <p:ph type="title"/>
          </p:nvPr>
        </p:nvSpPr>
        <p:spPr/>
        <p:txBody>
          <a:bodyPr/>
          <a:lstStyle/>
          <a:p>
            <a:pPr algn="ctr"/>
            <a:r>
              <a:rPr lang="en-GB" sz="4000" kern="1200" dirty="0">
                <a:solidFill>
                  <a:srgbClr val="6DC1E3"/>
                </a:solidFill>
                <a:latin typeface="Comic Sans MS" panose="030F0702030302020204" pitchFamily="66" charset="0"/>
              </a:rPr>
              <a:t>Session 1 - Sept </a:t>
            </a:r>
            <a:r>
              <a:rPr lang="en-GB" sz="4000" kern="1200" dirty="0" err="1">
                <a:solidFill>
                  <a:srgbClr val="6DC1E3"/>
                </a:solidFill>
                <a:latin typeface="Comic Sans MS" panose="030F0702030302020204" pitchFamily="66" charset="0"/>
              </a:rPr>
              <a:t>jours</a:t>
            </a:r>
            <a:r>
              <a:rPr lang="en-GB" sz="4000" kern="1200" dirty="0">
                <a:solidFill>
                  <a:srgbClr val="6DC1E3"/>
                </a:solidFill>
                <a:latin typeface="Comic Sans MS" panose="030F0702030302020204" pitchFamily="66" charset="0"/>
              </a:rPr>
              <a:t> </a:t>
            </a:r>
            <a:r>
              <a:rPr lang="en-GB" sz="4000" kern="1200" dirty="0" err="1">
                <a:solidFill>
                  <a:srgbClr val="6DC1E3"/>
                </a:solidFill>
                <a:latin typeface="Comic Sans MS" panose="030F0702030302020204" pitchFamily="66" charset="0"/>
              </a:rPr>
              <a:t>sur</a:t>
            </a:r>
            <a:r>
              <a:rPr lang="en-GB" sz="4000" kern="1200" dirty="0">
                <a:solidFill>
                  <a:srgbClr val="6DC1E3"/>
                </a:solidFill>
                <a:latin typeface="Comic Sans MS" panose="030F0702030302020204" pitchFamily="66" charset="0"/>
              </a:rPr>
              <a:t> sept</a:t>
            </a:r>
          </a:p>
        </p:txBody>
      </p:sp>
      <p:sp>
        <p:nvSpPr>
          <p:cNvPr id="10243" name="Rectangle 3"/>
          <p:cNvSpPr>
            <a:spLocks noGrp="1" noChangeArrowheads="1"/>
          </p:cNvSpPr>
          <p:nvPr>
            <p:ph type="body" idx="1"/>
          </p:nvPr>
        </p:nvSpPr>
        <p:spPr bwMode="auto">
          <a:xfrm>
            <a:off x="558738" y="1443080"/>
            <a:ext cx="9623425" cy="4991100"/>
          </a:xfrm>
          <a:noFill/>
          <a:ln>
            <a:miter lim="800000"/>
            <a:headEnd/>
            <a:tailEnd/>
          </a:ln>
        </p:spPr>
        <p:txBody>
          <a:bodyPr vert="horz" wrap="square" lIns="91440" tIns="45720" rIns="91440" bIns="45720" numCol="1" anchor="t" anchorCtr="0" compatLnSpc="1">
            <a:prstTxWarp prst="textNoShape">
              <a:avLst/>
            </a:prstTxWarp>
          </a:bodyPr>
          <a:lstStyle/>
          <a:p>
            <a:pPr algn="ctr">
              <a:spcAft>
                <a:spcPts val="600"/>
              </a:spcAft>
            </a:pPr>
            <a:r>
              <a:rPr lang="en-GB" sz="2800" dirty="0" smtClean="0"/>
              <a:t>Sept </a:t>
            </a:r>
            <a:r>
              <a:rPr lang="en-GB" sz="2800" dirty="0" err="1" smtClean="0"/>
              <a:t>jours</a:t>
            </a:r>
            <a:r>
              <a:rPr lang="en-GB" sz="2800" dirty="0" smtClean="0"/>
              <a:t>, </a:t>
            </a:r>
            <a:r>
              <a:rPr lang="en-GB" sz="2800" dirty="0" err="1" smtClean="0"/>
              <a:t>dans</a:t>
            </a:r>
            <a:r>
              <a:rPr lang="en-GB" sz="2800" dirty="0" smtClean="0"/>
              <a:t> la </a:t>
            </a:r>
            <a:r>
              <a:rPr lang="en-GB" sz="2800" dirty="0" err="1" smtClean="0"/>
              <a:t>semaine</a:t>
            </a:r>
            <a:endParaRPr lang="en-GB" sz="2800" dirty="0" smtClean="0"/>
          </a:p>
          <a:p>
            <a:pPr algn="ctr">
              <a:spcAft>
                <a:spcPts val="600"/>
              </a:spcAft>
            </a:pPr>
            <a:r>
              <a:rPr lang="en-GB" sz="2800" dirty="0" smtClean="0"/>
              <a:t>Pour porter tout </a:t>
            </a:r>
            <a:r>
              <a:rPr lang="en-GB" sz="2800" dirty="0" err="1" smtClean="0"/>
              <a:t>ce</a:t>
            </a:r>
            <a:r>
              <a:rPr lang="en-GB" sz="2800" dirty="0" smtClean="0"/>
              <a:t> </a:t>
            </a:r>
            <a:r>
              <a:rPr lang="en-GB" sz="2800" dirty="0" err="1" smtClean="0"/>
              <a:t>que</a:t>
            </a:r>
            <a:r>
              <a:rPr lang="en-GB" sz="2800" dirty="0" smtClean="0"/>
              <a:t> </a:t>
            </a:r>
            <a:r>
              <a:rPr lang="en-GB" sz="2800" dirty="0" err="1" smtClean="0"/>
              <a:t>j’aime</a:t>
            </a:r>
            <a:r>
              <a:rPr lang="en-GB" sz="2800" dirty="0" smtClean="0"/>
              <a:t>.</a:t>
            </a:r>
          </a:p>
          <a:p>
            <a:pPr algn="ctr">
              <a:spcAft>
                <a:spcPts val="600"/>
              </a:spcAft>
            </a:pPr>
            <a:r>
              <a:rPr lang="en-GB" sz="2800" dirty="0" err="1" smtClean="0"/>
              <a:t>Lundi</a:t>
            </a:r>
            <a:r>
              <a:rPr lang="en-GB" sz="2800" dirty="0" smtClean="0"/>
              <a:t>, </a:t>
            </a:r>
            <a:r>
              <a:rPr lang="en-GB" sz="2800" dirty="0" err="1" smtClean="0"/>
              <a:t>mon</a:t>
            </a:r>
            <a:r>
              <a:rPr lang="en-GB" sz="2800" dirty="0" smtClean="0"/>
              <a:t> T-shirt </a:t>
            </a:r>
            <a:r>
              <a:rPr lang="en-GB" sz="2800" dirty="0" err="1" smtClean="0"/>
              <a:t>canari</a:t>
            </a:r>
            <a:r>
              <a:rPr lang="en-GB" sz="2800" dirty="0" smtClean="0"/>
              <a:t>,</a:t>
            </a:r>
          </a:p>
          <a:p>
            <a:pPr algn="ctr">
              <a:spcAft>
                <a:spcPts val="600"/>
              </a:spcAft>
            </a:pPr>
            <a:r>
              <a:rPr lang="en-GB" sz="2800" dirty="0" smtClean="0"/>
              <a:t>Mardi, </a:t>
            </a:r>
            <a:r>
              <a:rPr lang="en-GB" sz="2800" dirty="0" err="1" smtClean="0"/>
              <a:t>mon</a:t>
            </a:r>
            <a:r>
              <a:rPr lang="en-GB" sz="2800" dirty="0" smtClean="0"/>
              <a:t> pull </a:t>
            </a:r>
            <a:r>
              <a:rPr lang="en-GB" sz="2800" dirty="0" err="1" smtClean="0"/>
              <a:t>gris</a:t>
            </a:r>
            <a:r>
              <a:rPr lang="en-GB" sz="2800" dirty="0" smtClean="0"/>
              <a:t> </a:t>
            </a:r>
            <a:r>
              <a:rPr lang="en-GB" sz="2800" dirty="0" err="1" smtClean="0"/>
              <a:t>souris</a:t>
            </a:r>
            <a:r>
              <a:rPr lang="en-GB" sz="2800" dirty="0" smtClean="0"/>
              <a:t>,</a:t>
            </a:r>
          </a:p>
          <a:p>
            <a:pPr algn="ctr">
              <a:spcAft>
                <a:spcPts val="600"/>
              </a:spcAft>
            </a:pPr>
            <a:r>
              <a:rPr lang="en-GB" sz="2800" dirty="0" err="1" smtClean="0"/>
              <a:t>Mercredi</a:t>
            </a:r>
            <a:r>
              <a:rPr lang="en-GB" sz="2800" dirty="0" smtClean="0"/>
              <a:t>, </a:t>
            </a:r>
            <a:r>
              <a:rPr lang="en-GB" sz="2800" dirty="0" err="1" smtClean="0"/>
              <a:t>mon</a:t>
            </a:r>
            <a:r>
              <a:rPr lang="en-GB" sz="2800" dirty="0" smtClean="0"/>
              <a:t> short kaki,</a:t>
            </a:r>
          </a:p>
          <a:p>
            <a:pPr algn="ctr">
              <a:spcAft>
                <a:spcPts val="600"/>
              </a:spcAft>
            </a:pPr>
            <a:r>
              <a:rPr lang="en-GB" sz="2800" dirty="0" err="1" smtClean="0"/>
              <a:t>Jeudi</a:t>
            </a:r>
            <a:r>
              <a:rPr lang="en-GB" sz="2800" dirty="0" smtClean="0"/>
              <a:t>, </a:t>
            </a:r>
            <a:r>
              <a:rPr lang="en-GB" sz="2800" dirty="0" err="1" smtClean="0"/>
              <a:t>mon</a:t>
            </a:r>
            <a:r>
              <a:rPr lang="en-GB" sz="2800" dirty="0" smtClean="0"/>
              <a:t> </a:t>
            </a:r>
            <a:r>
              <a:rPr lang="en-GB" sz="2800" dirty="0" err="1" smtClean="0"/>
              <a:t>bermuda</a:t>
            </a:r>
            <a:r>
              <a:rPr lang="en-GB" sz="2800" dirty="0" smtClean="0"/>
              <a:t> </a:t>
            </a:r>
            <a:r>
              <a:rPr lang="en-GB" sz="2800" dirty="0" err="1" smtClean="0"/>
              <a:t>fleuri</a:t>
            </a:r>
            <a:r>
              <a:rPr lang="en-GB" sz="2800" dirty="0" smtClean="0"/>
              <a:t>,</a:t>
            </a:r>
          </a:p>
          <a:p>
            <a:pPr algn="ctr">
              <a:spcAft>
                <a:spcPts val="600"/>
              </a:spcAft>
            </a:pPr>
            <a:r>
              <a:rPr lang="en-GB" sz="2800" dirty="0" err="1" smtClean="0"/>
              <a:t>Vendredi</a:t>
            </a:r>
            <a:r>
              <a:rPr lang="en-GB" sz="2800" dirty="0" smtClean="0"/>
              <a:t>, ma chemise bleu </a:t>
            </a:r>
            <a:r>
              <a:rPr lang="en-GB" sz="2800" dirty="0" err="1" smtClean="0"/>
              <a:t>nuit</a:t>
            </a:r>
            <a:r>
              <a:rPr lang="en-GB" sz="2800" dirty="0" smtClean="0"/>
              <a:t>,</a:t>
            </a:r>
          </a:p>
          <a:p>
            <a:pPr algn="ctr">
              <a:spcAft>
                <a:spcPts val="600"/>
              </a:spcAft>
            </a:pPr>
            <a:r>
              <a:rPr lang="en-GB" sz="2800" dirty="0" err="1" smtClean="0"/>
              <a:t>Samedi</a:t>
            </a:r>
            <a:r>
              <a:rPr lang="en-GB" sz="2800" dirty="0" smtClean="0"/>
              <a:t>, </a:t>
            </a:r>
            <a:r>
              <a:rPr lang="en-GB" sz="2800" dirty="0" err="1" smtClean="0"/>
              <a:t>mon</a:t>
            </a:r>
            <a:r>
              <a:rPr lang="en-GB" sz="2800" dirty="0" smtClean="0"/>
              <a:t> polo </a:t>
            </a:r>
            <a:r>
              <a:rPr lang="en-GB" sz="2800" dirty="0" err="1" smtClean="0"/>
              <a:t>cramoisi</a:t>
            </a:r>
            <a:r>
              <a:rPr lang="en-GB" sz="2800" dirty="0" smtClean="0"/>
              <a:t>,</a:t>
            </a:r>
          </a:p>
          <a:p>
            <a:pPr algn="ctr">
              <a:spcAft>
                <a:spcPts val="600"/>
              </a:spcAft>
            </a:pPr>
            <a:r>
              <a:rPr lang="en-GB" sz="2800" dirty="0" err="1" smtClean="0"/>
              <a:t>Dimanche</a:t>
            </a:r>
            <a:r>
              <a:rPr lang="en-GB" sz="2800" dirty="0" smtClean="0"/>
              <a:t>, ma </a:t>
            </a:r>
            <a:r>
              <a:rPr lang="en-GB" sz="2800" dirty="0" err="1" smtClean="0"/>
              <a:t>casquette</a:t>
            </a:r>
            <a:r>
              <a:rPr lang="en-GB" sz="2800" dirty="0" smtClean="0"/>
              <a:t> blanche.</a:t>
            </a:r>
          </a:p>
          <a:p>
            <a:pPr algn="ctr">
              <a:spcAft>
                <a:spcPts val="600"/>
              </a:spcAft>
            </a:pPr>
            <a:r>
              <a:rPr lang="en-GB" sz="2800" dirty="0" smtClean="0"/>
              <a:t>Chic, des </a:t>
            </a:r>
            <a:r>
              <a:rPr lang="en-GB" sz="2800" dirty="0" err="1" smtClean="0"/>
              <a:t>pieds</a:t>
            </a:r>
            <a:r>
              <a:rPr lang="en-GB" sz="2800" dirty="0" smtClean="0"/>
              <a:t> à la </a:t>
            </a:r>
            <a:r>
              <a:rPr lang="en-GB" sz="2800" dirty="0" err="1" smtClean="0"/>
              <a:t>tête</a:t>
            </a:r>
            <a:endParaRPr lang="en-GB" sz="2800" dirty="0" smtClean="0"/>
          </a:p>
          <a:p>
            <a:pPr algn="ctr">
              <a:spcAft>
                <a:spcPts val="600"/>
              </a:spcAft>
            </a:pPr>
            <a:r>
              <a:rPr lang="en-GB" sz="2800" dirty="0" smtClean="0"/>
              <a:t>Sept </a:t>
            </a:r>
            <a:r>
              <a:rPr lang="en-GB" sz="2800" dirty="0" err="1" smtClean="0"/>
              <a:t>jours</a:t>
            </a:r>
            <a:r>
              <a:rPr lang="en-GB" sz="2800" dirty="0" smtClean="0"/>
              <a:t> </a:t>
            </a:r>
            <a:r>
              <a:rPr lang="en-GB" sz="2800" dirty="0" err="1" smtClean="0"/>
              <a:t>sur</a:t>
            </a:r>
            <a:r>
              <a:rPr lang="en-GB" sz="2800" dirty="0" smtClean="0"/>
              <a:t> </a:t>
            </a:r>
            <a:r>
              <a:rPr lang="en-GB" sz="2800" dirty="0" err="1" smtClean="0"/>
              <a:t>sept</a:t>
            </a:r>
            <a:r>
              <a:rPr lang="en-GB" sz="2800" dirty="0" smtClean="0"/>
              <a:t>.</a:t>
            </a:r>
          </a:p>
        </p:txBody>
      </p:sp>
      <p:pic>
        <p:nvPicPr>
          <p:cNvPr id="10244" name="Picture 4" descr="colour palette"/>
          <p:cNvPicPr>
            <a:picLocks noChangeAspect="1" noChangeArrowheads="1"/>
          </p:cNvPicPr>
          <p:nvPr/>
        </p:nvPicPr>
        <p:blipFill>
          <a:blip r:embed="rId2" cstate="print"/>
          <a:srcRect/>
          <a:stretch>
            <a:fillRect/>
          </a:stretch>
        </p:blipFill>
        <p:spPr bwMode="auto">
          <a:xfrm>
            <a:off x="547584" y="1982025"/>
            <a:ext cx="2190750" cy="2085975"/>
          </a:xfrm>
          <a:prstGeom prst="rect">
            <a:avLst/>
          </a:prstGeom>
          <a:noFill/>
          <a:ln w="9525">
            <a:noFill/>
            <a:miter lim="800000"/>
            <a:headEnd/>
            <a:tailEnd/>
          </a:ln>
        </p:spPr>
      </p:pic>
      <p:sp>
        <p:nvSpPr>
          <p:cNvPr id="5" name="TextBox 4"/>
          <p:cNvSpPr txBox="1"/>
          <p:nvPr/>
        </p:nvSpPr>
        <p:spPr>
          <a:xfrm>
            <a:off x="8015844" y="6282047"/>
            <a:ext cx="2280062" cy="415498"/>
          </a:xfrm>
          <a:prstGeom prst="rect">
            <a:avLst/>
          </a:prstGeom>
          <a:noFill/>
        </p:spPr>
        <p:txBody>
          <a:bodyPr wrap="square" rtlCol="0">
            <a:spAutoFit/>
          </a:bodyPr>
          <a:lstStyle/>
          <a:p>
            <a:r>
              <a:rPr lang="en-GB" i="1" dirty="0" smtClean="0"/>
              <a:t>Corinne </a:t>
            </a:r>
            <a:r>
              <a:rPr lang="en-GB" i="1" dirty="0" err="1" smtClean="0"/>
              <a:t>Albaut</a:t>
            </a:r>
            <a:endParaRPr lang="en-GB" i="1" dirty="0"/>
          </a:p>
        </p:txBody>
      </p:sp>
    </p:spTree>
  </p:cSld>
  <p:clrMapOvr>
    <a:masterClrMapping/>
  </p:clrMapOvr>
  <p:transition advClick="0" advTm="1500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p:txBody>
          <a:bodyPr/>
          <a:lstStyle/>
          <a:p>
            <a:pPr algn="ctr"/>
            <a:r>
              <a:rPr lang="en-GB" sz="4000" kern="1200" dirty="0">
                <a:solidFill>
                  <a:srgbClr val="6DC1E3"/>
                </a:solidFill>
                <a:latin typeface="Comic Sans MS" panose="030F0702030302020204" pitchFamily="66" charset="0"/>
              </a:rPr>
              <a:t>Session 2 - les </a:t>
            </a:r>
            <a:r>
              <a:rPr lang="en-GB" sz="4000" kern="1200" dirty="0" err="1">
                <a:solidFill>
                  <a:srgbClr val="6DC1E3"/>
                </a:solidFill>
                <a:latin typeface="Comic Sans MS" panose="030F0702030302020204" pitchFamily="66" charset="0"/>
              </a:rPr>
              <a:t>numéros</a:t>
            </a:r>
            <a:r>
              <a:rPr lang="en-GB" sz="4000" kern="1200" dirty="0">
                <a:solidFill>
                  <a:srgbClr val="6DC1E3"/>
                </a:solidFill>
                <a:latin typeface="Comic Sans MS" panose="030F0702030302020204" pitchFamily="66" charset="0"/>
              </a:rPr>
              <a:t> </a:t>
            </a:r>
          </a:p>
        </p:txBody>
      </p:sp>
      <p:sp>
        <p:nvSpPr>
          <p:cNvPr id="11267" name="Rectangle 4"/>
          <p:cNvSpPr>
            <a:spLocks noGrp="1" noChangeArrowheads="1"/>
          </p:cNvSpPr>
          <p:nvPr>
            <p:ph type="body"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r>
              <a:rPr lang="en-GB" sz="3200" smtClean="0"/>
              <a:t>1			un	</a:t>
            </a:r>
          </a:p>
          <a:p>
            <a:pPr marL="457200" indent="-457200"/>
            <a:r>
              <a:rPr lang="en-GB" sz="3200" smtClean="0"/>
              <a:t>2			deux</a:t>
            </a:r>
          </a:p>
          <a:p>
            <a:pPr marL="457200" indent="-457200"/>
            <a:r>
              <a:rPr lang="en-GB" sz="3200" smtClean="0"/>
              <a:t>3			trois</a:t>
            </a:r>
          </a:p>
          <a:p>
            <a:pPr marL="457200" indent="-457200"/>
            <a:r>
              <a:rPr lang="en-GB" sz="3200" smtClean="0"/>
              <a:t>4			quatre</a:t>
            </a:r>
          </a:p>
          <a:p>
            <a:pPr marL="457200" indent="-457200"/>
            <a:r>
              <a:rPr lang="en-GB" sz="3200" smtClean="0"/>
              <a:t>5			cinq</a:t>
            </a:r>
          </a:p>
        </p:txBody>
      </p:sp>
      <p:sp>
        <p:nvSpPr>
          <p:cNvPr id="31749" name="Rectangle 5"/>
          <p:cNvSpPr>
            <a:spLocks noGrp="1" noChangeArrowheads="1"/>
          </p:cNvSpPr>
          <p:nvPr>
            <p:ph type="body" sz="half" idx="4294967295"/>
          </p:nvPr>
        </p:nvSpPr>
        <p:spPr bwMode="auto">
          <a:xfrm>
            <a:off x="5957888" y="1763713"/>
            <a:ext cx="4735512" cy="4991100"/>
          </a:xfrm>
          <a:prstGeom prst="rect">
            <a:avLst/>
          </a:prstGeom>
          <a:noFill/>
          <a:ln>
            <a:miter lim="800000"/>
            <a:headEnd/>
            <a:tailEnd/>
          </a:ln>
        </p:spPr>
        <p:txBody>
          <a:bodyPr/>
          <a:lstStyle/>
          <a:p>
            <a:pPr marL="0" indent="0"/>
            <a:r>
              <a:rPr lang="en-GB" sz="2800" b="1" smtClean="0">
                <a:solidFill>
                  <a:schemeClr val="accent2"/>
                </a:solidFill>
              </a:rPr>
              <a:t>4</a:t>
            </a:r>
          </a:p>
          <a:p>
            <a:pPr marL="0" indent="0"/>
            <a:r>
              <a:rPr lang="en-GB" sz="2800" b="1" smtClean="0">
                <a:solidFill>
                  <a:srgbClr val="8580D8"/>
                </a:solidFill>
              </a:rPr>
              <a:t>5</a:t>
            </a:r>
          </a:p>
          <a:p>
            <a:pPr marL="0" indent="0"/>
            <a:r>
              <a:rPr lang="en-GB" sz="2800" b="1" smtClean="0">
                <a:solidFill>
                  <a:srgbClr val="F29300"/>
                </a:solidFill>
              </a:rPr>
              <a:t>1</a:t>
            </a:r>
          </a:p>
          <a:p>
            <a:pPr marL="0" indent="0"/>
            <a:r>
              <a:rPr lang="en-GB" sz="2800" b="1" smtClean="0">
                <a:solidFill>
                  <a:schemeClr val="accent2"/>
                </a:solidFill>
              </a:rPr>
              <a:t>3</a:t>
            </a:r>
          </a:p>
          <a:p>
            <a:pPr marL="0" indent="0"/>
            <a:r>
              <a:rPr lang="en-GB" sz="2800" b="1" smtClean="0">
                <a:solidFill>
                  <a:srgbClr val="00FF00"/>
                </a:solidFill>
              </a:rPr>
              <a:t>4</a:t>
            </a:r>
          </a:p>
          <a:p>
            <a:pPr marL="0" indent="0"/>
            <a:r>
              <a:rPr lang="en-GB" sz="2800" b="1" smtClean="0">
                <a:solidFill>
                  <a:srgbClr val="FF3399"/>
                </a:solidFill>
              </a:rPr>
              <a:t>2</a:t>
            </a:r>
          </a:p>
          <a:p>
            <a:pPr marL="0" indent="0"/>
            <a:r>
              <a:rPr lang="en-GB" sz="2800" b="1" smtClean="0"/>
              <a:t>1</a:t>
            </a:r>
          </a:p>
          <a:p>
            <a:pPr marL="0" indent="0"/>
            <a:r>
              <a:rPr lang="en-GB" sz="2800" b="1" smtClean="0">
                <a:solidFill>
                  <a:srgbClr val="000099"/>
                </a:solidFill>
              </a:rPr>
              <a:t>3</a:t>
            </a:r>
          </a:p>
          <a:p>
            <a:pPr marL="0" indent="0"/>
            <a:r>
              <a:rPr lang="en-GB" sz="2800" b="1" smtClean="0">
                <a:solidFill>
                  <a:schemeClr val="accent2"/>
                </a:solidFill>
              </a:rPr>
              <a:t>5</a:t>
            </a:r>
          </a:p>
        </p:txBody>
      </p:sp>
    </p:spTree>
  </p:cSld>
  <p:clrMapOvr>
    <a:masterClrMapping/>
  </p:clrMapOvr>
  <p:transition advClick="0" advTm="15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74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74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74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74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174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1749">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1749">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17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p:cNvSpPr>
          <p:nvPr>
            <p:ph type="title"/>
          </p:nvPr>
        </p:nvSpPr>
        <p:spPr/>
        <p:txBody>
          <a:bodyPr/>
          <a:lstStyle/>
          <a:p>
            <a:pPr algn="ctr"/>
            <a:r>
              <a:rPr lang="en-GB" sz="4000" kern="1200" dirty="0">
                <a:solidFill>
                  <a:srgbClr val="6DC1E3"/>
                </a:solidFill>
                <a:latin typeface="Comic Sans MS" panose="030F0702030302020204" pitchFamily="66" charset="0"/>
              </a:rPr>
              <a:t>Session 2 - les </a:t>
            </a:r>
            <a:r>
              <a:rPr lang="en-GB" sz="4000" kern="1200" dirty="0" err="1">
                <a:solidFill>
                  <a:srgbClr val="6DC1E3"/>
                </a:solidFill>
                <a:latin typeface="Comic Sans MS" panose="030F0702030302020204" pitchFamily="66" charset="0"/>
              </a:rPr>
              <a:t>numéros</a:t>
            </a:r>
            <a:endParaRPr lang="en-GB" sz="4000" kern="1200" dirty="0">
              <a:solidFill>
                <a:srgbClr val="6DC1E3"/>
              </a:solidFill>
              <a:latin typeface="Comic Sans MS" panose="030F0702030302020204" pitchFamily="66" charset="0"/>
            </a:endParaRPr>
          </a:p>
        </p:txBody>
      </p:sp>
      <p:sp>
        <p:nvSpPr>
          <p:cNvPr id="12291" name="Rectangle 5"/>
          <p:cNvSpPr>
            <a:spLocks noGrp="1" noChangeArrowheads="1"/>
          </p:cNvSpPr>
          <p:nvPr>
            <p:ph type="body" sz="half"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0" indent="0"/>
            <a:r>
              <a:rPr lang="en-GB" smtClean="0"/>
              <a:t>6			six</a:t>
            </a:r>
            <a:endParaRPr lang="en-GB" sz="2000" smtClean="0"/>
          </a:p>
          <a:p>
            <a:pPr marL="0" indent="0"/>
            <a:r>
              <a:rPr lang="en-GB" smtClean="0"/>
              <a:t>7			sept</a:t>
            </a:r>
          </a:p>
          <a:p>
            <a:pPr marL="0" indent="0"/>
            <a:r>
              <a:rPr lang="en-GB" smtClean="0"/>
              <a:t>8			huit</a:t>
            </a:r>
          </a:p>
          <a:p>
            <a:pPr marL="0" indent="0"/>
            <a:r>
              <a:rPr lang="en-GB" smtClean="0"/>
              <a:t>9			neuf</a:t>
            </a:r>
          </a:p>
          <a:p>
            <a:pPr marL="0" indent="0"/>
            <a:r>
              <a:rPr lang="en-GB" smtClean="0"/>
              <a:t>10			dix</a:t>
            </a:r>
          </a:p>
          <a:p>
            <a:pPr marL="0" indent="0"/>
            <a:endParaRPr lang="en-GB" smtClean="0"/>
          </a:p>
        </p:txBody>
      </p:sp>
      <p:sp>
        <p:nvSpPr>
          <p:cNvPr id="46086" name="Rectangle 6"/>
          <p:cNvSpPr>
            <a:spLocks noGrp="1" noChangeArrowheads="1"/>
          </p:cNvSpPr>
          <p:nvPr>
            <p:ph type="body" sz="half" idx="2"/>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0" indent="0"/>
            <a:r>
              <a:rPr lang="en-GB" sz="2400" b="1" smtClean="0">
                <a:solidFill>
                  <a:srgbClr val="FF3399"/>
                </a:solidFill>
              </a:rPr>
              <a:t>10</a:t>
            </a:r>
          </a:p>
          <a:p>
            <a:pPr marL="0" indent="0"/>
            <a:r>
              <a:rPr lang="en-GB" sz="2400" b="1" smtClean="0">
                <a:solidFill>
                  <a:srgbClr val="25B1FF"/>
                </a:solidFill>
              </a:rPr>
              <a:t>7</a:t>
            </a:r>
          </a:p>
          <a:p>
            <a:pPr marL="0" indent="0"/>
            <a:r>
              <a:rPr lang="en-GB" sz="2400" b="1" smtClean="0">
                <a:solidFill>
                  <a:srgbClr val="00FF00"/>
                </a:solidFill>
              </a:rPr>
              <a:t>9</a:t>
            </a:r>
          </a:p>
          <a:p>
            <a:pPr marL="0" indent="0"/>
            <a:r>
              <a:rPr lang="en-GB" sz="2400" b="1" smtClean="0">
                <a:solidFill>
                  <a:srgbClr val="007BC1"/>
                </a:solidFill>
              </a:rPr>
              <a:t>6</a:t>
            </a:r>
          </a:p>
          <a:p>
            <a:pPr marL="0" indent="0"/>
            <a:r>
              <a:rPr lang="en-GB" sz="2400" b="1" smtClean="0">
                <a:solidFill>
                  <a:srgbClr val="00FFFF"/>
                </a:solidFill>
              </a:rPr>
              <a:t>8</a:t>
            </a:r>
          </a:p>
          <a:p>
            <a:pPr marL="0" indent="0"/>
            <a:r>
              <a:rPr lang="en-GB" sz="2400" b="1" smtClean="0">
                <a:solidFill>
                  <a:schemeClr val="accent2"/>
                </a:solidFill>
              </a:rPr>
              <a:t>7</a:t>
            </a:r>
          </a:p>
          <a:p>
            <a:pPr marL="0" indent="0"/>
            <a:r>
              <a:rPr lang="en-GB" sz="2400" b="1" smtClean="0">
                <a:solidFill>
                  <a:srgbClr val="00FF00"/>
                </a:solidFill>
              </a:rPr>
              <a:t>8</a:t>
            </a:r>
          </a:p>
          <a:p>
            <a:pPr marL="0" indent="0"/>
            <a:r>
              <a:rPr lang="en-GB" sz="2400" b="1" smtClean="0">
                <a:solidFill>
                  <a:srgbClr val="FF3399"/>
                </a:solidFill>
              </a:rPr>
              <a:t>10</a:t>
            </a:r>
          </a:p>
          <a:p>
            <a:pPr marL="0" indent="0"/>
            <a:r>
              <a:rPr lang="en-GB" sz="2400" b="1" smtClean="0">
                <a:solidFill>
                  <a:srgbClr val="000099"/>
                </a:solidFill>
              </a:rPr>
              <a:t>6</a:t>
            </a:r>
          </a:p>
        </p:txBody>
      </p:sp>
    </p:spTree>
  </p:cSld>
  <p:clrMapOvr>
    <a:masterClrMapping/>
  </p:clrMapOvr>
  <p:transition advClick="0" advTm="15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08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08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08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08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08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08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608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608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608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khaki shorts"/>
          <p:cNvPicPr>
            <a:picLocks noChangeAspect="1" noChangeArrowheads="1"/>
          </p:cNvPicPr>
          <p:nvPr/>
        </p:nvPicPr>
        <p:blipFill>
          <a:blip r:embed="rId2" cstate="print"/>
          <a:srcRect/>
          <a:stretch>
            <a:fillRect/>
          </a:stretch>
        </p:blipFill>
        <p:spPr bwMode="auto">
          <a:xfrm>
            <a:off x="4375150" y="2870200"/>
            <a:ext cx="1943100" cy="2352675"/>
          </a:xfrm>
          <a:prstGeom prst="rect">
            <a:avLst/>
          </a:prstGeom>
          <a:noFill/>
          <a:ln w="9525">
            <a:noFill/>
            <a:miter lim="800000"/>
            <a:headEnd/>
            <a:tailEnd/>
          </a:ln>
        </p:spPr>
      </p:pic>
      <p:pic>
        <p:nvPicPr>
          <p:cNvPr id="13315" name="Picture 5" descr="cap"/>
          <p:cNvPicPr>
            <a:picLocks noChangeAspect="1" noChangeArrowheads="1"/>
          </p:cNvPicPr>
          <p:nvPr/>
        </p:nvPicPr>
        <p:blipFill>
          <a:blip r:embed="rId3" cstate="print"/>
          <a:srcRect/>
          <a:stretch>
            <a:fillRect/>
          </a:stretch>
        </p:blipFill>
        <p:spPr bwMode="auto">
          <a:xfrm>
            <a:off x="746125" y="2636838"/>
            <a:ext cx="2438400" cy="1866900"/>
          </a:xfrm>
          <a:prstGeom prst="rect">
            <a:avLst/>
          </a:prstGeom>
          <a:noFill/>
          <a:ln w="9525">
            <a:noFill/>
            <a:miter lim="800000"/>
            <a:headEnd/>
            <a:tailEnd/>
          </a:ln>
        </p:spPr>
      </p:pic>
      <p:pic>
        <p:nvPicPr>
          <p:cNvPr id="13316" name="Picture 6" descr="tshirt"/>
          <p:cNvPicPr>
            <a:picLocks noChangeAspect="1" noChangeArrowheads="1"/>
          </p:cNvPicPr>
          <p:nvPr/>
        </p:nvPicPr>
        <p:blipFill>
          <a:blip r:embed="rId4" cstate="print"/>
          <a:srcRect/>
          <a:stretch>
            <a:fillRect/>
          </a:stretch>
        </p:blipFill>
        <p:spPr bwMode="auto">
          <a:xfrm>
            <a:off x="7485063" y="3379788"/>
            <a:ext cx="2314575" cy="1981200"/>
          </a:xfrm>
          <a:prstGeom prst="rect">
            <a:avLst/>
          </a:prstGeom>
          <a:noFill/>
          <a:ln w="9525">
            <a:noFill/>
            <a:miter lim="800000"/>
            <a:headEnd/>
            <a:tailEnd/>
          </a:ln>
        </p:spPr>
      </p:pic>
      <p:sp>
        <p:nvSpPr>
          <p:cNvPr id="13317" name="Text Box 7"/>
          <p:cNvSpPr txBox="1">
            <a:spLocks noChangeArrowheads="1"/>
          </p:cNvSpPr>
          <p:nvPr/>
        </p:nvSpPr>
        <p:spPr bwMode="auto">
          <a:xfrm>
            <a:off x="2914650" y="419100"/>
            <a:ext cx="5514975" cy="707886"/>
          </a:xfrm>
          <a:prstGeom prst="rect">
            <a:avLst/>
          </a:prstGeom>
          <a:noFill/>
          <a:ln w="9525">
            <a:noFill/>
            <a:miter lim="800000"/>
            <a:headEnd/>
            <a:tailEnd/>
          </a:ln>
        </p:spPr>
        <p:txBody>
          <a:bodyPr>
            <a:spAutoFit/>
          </a:bodyPr>
          <a:lstStyle/>
          <a:p>
            <a:pPr algn="ctr" defTabSz="995363" eaLnBrk="0" hangingPunct="0"/>
            <a:r>
              <a:rPr lang="en-GB" sz="4000" b="1" dirty="0">
                <a:solidFill>
                  <a:srgbClr val="6DC1E3"/>
                </a:solidFill>
                <a:latin typeface="Comic Sans MS" panose="030F0702030302020204" pitchFamily="66" charset="0"/>
                <a:ea typeface="+mj-ea"/>
                <a:cs typeface="+mj-cs"/>
              </a:rPr>
              <a:t>Sessions 3 and 4</a:t>
            </a:r>
          </a:p>
        </p:txBody>
      </p:sp>
      <p:sp>
        <p:nvSpPr>
          <p:cNvPr id="13318" name="Text Box 9"/>
          <p:cNvSpPr txBox="1">
            <a:spLocks noChangeArrowheads="1"/>
          </p:cNvSpPr>
          <p:nvPr/>
        </p:nvSpPr>
        <p:spPr bwMode="auto">
          <a:xfrm>
            <a:off x="4638675" y="2181225"/>
            <a:ext cx="2400300" cy="412750"/>
          </a:xfrm>
          <a:prstGeom prst="rect">
            <a:avLst/>
          </a:prstGeom>
          <a:noFill/>
          <a:ln w="9525">
            <a:noFill/>
            <a:miter lim="800000"/>
            <a:headEnd/>
            <a:tailEnd/>
          </a:ln>
        </p:spPr>
        <p:txBody>
          <a:bodyPr>
            <a:spAutoFit/>
          </a:bodyPr>
          <a:lstStyle/>
          <a:p>
            <a:pPr>
              <a:spcBef>
                <a:spcPct val="50000"/>
              </a:spcBef>
            </a:pPr>
            <a:r>
              <a:rPr lang="en-GB">
                <a:solidFill>
                  <a:srgbClr val="666633"/>
                </a:solidFill>
              </a:rPr>
              <a:t>Un short kaki</a:t>
            </a:r>
          </a:p>
        </p:txBody>
      </p:sp>
      <p:sp>
        <p:nvSpPr>
          <p:cNvPr id="13319" name="Text Box 10"/>
          <p:cNvSpPr txBox="1">
            <a:spLocks noChangeArrowheads="1"/>
          </p:cNvSpPr>
          <p:nvPr/>
        </p:nvSpPr>
        <p:spPr bwMode="auto">
          <a:xfrm>
            <a:off x="7067550" y="5915025"/>
            <a:ext cx="2771775" cy="412750"/>
          </a:xfrm>
          <a:prstGeom prst="rect">
            <a:avLst/>
          </a:prstGeom>
          <a:noFill/>
          <a:ln w="9525">
            <a:noFill/>
            <a:miter lim="800000"/>
            <a:headEnd/>
            <a:tailEnd/>
          </a:ln>
        </p:spPr>
        <p:txBody>
          <a:bodyPr>
            <a:spAutoFit/>
          </a:bodyPr>
          <a:lstStyle/>
          <a:p>
            <a:pPr>
              <a:spcBef>
                <a:spcPct val="50000"/>
              </a:spcBef>
            </a:pPr>
            <a:r>
              <a:rPr lang="en-GB" dirty="0"/>
              <a:t>Un </a:t>
            </a:r>
            <a:r>
              <a:rPr lang="en-GB" dirty="0" smtClean="0"/>
              <a:t>T-shirt </a:t>
            </a:r>
            <a:r>
              <a:rPr lang="en-GB" dirty="0" err="1"/>
              <a:t>canari</a:t>
            </a:r>
            <a:endParaRPr lang="en-GB" dirty="0"/>
          </a:p>
        </p:txBody>
      </p:sp>
      <p:sp>
        <p:nvSpPr>
          <p:cNvPr id="13320" name="Text Box 11"/>
          <p:cNvSpPr txBox="1">
            <a:spLocks noChangeArrowheads="1"/>
          </p:cNvSpPr>
          <p:nvPr/>
        </p:nvSpPr>
        <p:spPr bwMode="auto">
          <a:xfrm>
            <a:off x="752475" y="1333500"/>
            <a:ext cx="4362450" cy="412750"/>
          </a:xfrm>
          <a:prstGeom prst="rect">
            <a:avLst/>
          </a:prstGeom>
          <a:noFill/>
          <a:ln w="9525">
            <a:noFill/>
            <a:miter lim="800000"/>
            <a:headEnd/>
            <a:tailEnd/>
          </a:ln>
        </p:spPr>
        <p:txBody>
          <a:bodyPr>
            <a:spAutoFit/>
          </a:bodyPr>
          <a:lstStyle/>
          <a:p>
            <a:pPr>
              <a:spcBef>
                <a:spcPct val="50000"/>
              </a:spcBef>
            </a:pPr>
            <a:r>
              <a:rPr lang="en-GB"/>
              <a:t>Une casquette blanche</a:t>
            </a:r>
          </a:p>
        </p:txBody>
      </p:sp>
    </p:spTree>
  </p:cSld>
  <p:clrMapOvr>
    <a:masterClrMapping/>
  </p:clrMapOvr>
  <p:transition advClick="0" advTm="15000">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amp;#x0D;&amp;#x0A;Les trois brigands&amp;quot;&quot;/&gt;&lt;property id=&quot;20307&quot; value=&quot;256&quot;/&gt;&lt;/object&gt;&lt;object type=&quot;3&quot; unique_id=&quot;10005&quot;&gt;&lt;property id=&quot;20148&quot; value=&quot;5&quot;/&gt;&lt;property id=&quot;20300&quot; value=&quot;Slide 2 - &amp;quot;&amp;#x0D;&amp;#x0A;Chapitre 1&amp;quot;&quot;/&gt;&lt;property id=&quot;20307&quot; value=&quot;258&quot;/&gt;&lt;/object&gt;&lt;object type=&quot;3&quot; unique_id=&quot;10006&quot;&gt;&lt;property id=&quot;20148&quot; value=&quot;5&quot;/&gt;&lt;property id=&quot;20300&quot; value=&quot;Slide 3&quot;/&gt;&lt;property id=&quot;20307&quot; value=&quot;259&quot;/&gt;&lt;/object&gt;&lt;object type=&quot;3&quot; unique_id=&quot;10007&quot;&gt;&lt;property id=&quot;20148&quot; value=&quot;5&quot;/&gt;&lt;property id=&quot;20300&quot; value=&quot;Slide 4 - &amp;quot;&amp;#x0D;&amp;#x0A;Approaches to exploiting the text&amp;quot;&quot;/&gt;&lt;property id=&quot;20307&quot; value=&quot;260&quot;/&gt;&lt;/object&gt;&lt;object type=&quot;3&quot; unique_id=&quot;10008&quot;&gt;&lt;property id=&quot;20148&quot; value=&quot;5&quot;/&gt;&lt;property id=&quot;20300&quot; value=&quot;Slide 5 - &amp;quot;&amp;#x0D;&amp;#x0A;Identify key structures and or points of grammar&amp;#x0D;&amp;#x0A;&amp;quot;&quot;/&gt;&lt;property id=&quot;20307&quot; value=&quot;261&quot;/&gt;&lt;/object&gt;&lt;object type=&quot;3&quot; unique_id=&quot;10009&quot;&gt;&lt;property id=&quot;20148&quot; value=&quot;5&quot;/&gt;&lt;property id=&quot;20300&quot; value=&quot;Slide 6 - &amp;quot;&amp;#x0D;&amp;#x0A;Identify points of phonology&amp;quot;&quot;/&gt;&lt;property id=&quot;20307&quot; value=&quot;262&quot;/&gt;&lt;/object&gt;&lt;object type=&quot;3&quot; unique_id=&quot;10010&quot;&gt;&lt;property id=&quot;20148&quot; value=&quot;5&quot;/&gt;&lt;property id=&quot;20300&quot; value=&quot;Slide 7 - &amp;quot;&amp;#x0D;&amp;#x0A;Suggested approaches&amp;quot;&quot;/&gt;&lt;property id=&quot;20307&quot; value=&quot;263&quot;/&gt;&lt;/object&gt;&lt;object type=&quot;3&quot; unique_id=&quot;10011&quot;&gt;&lt;property id=&quot;20148&quot; value=&quot;5&quot;/&gt;&lt;property id=&quot;20300&quot; value=&quot;Slide 8 - &amp;quot;&amp;#x0D;&amp;#x0A;Activities could include&amp;#x0D;&amp;#x0A;&amp;quot;&quot;/&gt;&lt;property id=&quot;20307&quot; value=&quot;264&quot;/&gt;&lt;/object&gt;&lt;object type=&quot;3&quot; unique_id=&quot;10012&quot;&gt;&lt;property id=&quot;20148&quot; value=&quot;5&quot;/&gt;&lt;property id=&quot;20300&quot; value=&quot;Slide 9 - &amp;quot;&amp;#x0D;&amp;#x0A;Grammar and structures&amp;quot;&quot;/&gt;&lt;property id=&quot;20307&quot; value=&quot;265&quot;/&gt;&lt;/object&gt;&lt;object type=&quot;3&quot; unique_id=&quot;10013&quot;&gt;&lt;property id=&quot;20148&quot; value=&quot;5&quot;/&gt;&lt;property id=&quot;20300&quot; value=&quot;Slide 10 - &amp;quot;&amp;#x0D;&amp;#x0A;Mal au coeur&amp;quot;&quot;/&gt;&lt;property id=&quot;20307&quot; value=&quot;266&quot;/&gt;&lt;/object&gt;&lt;object type=&quot;3&quot; unique_id=&quot;10014&quot;&gt;&lt;property id=&quot;20148&quot; value=&quot;5&quot;/&gt;&lt;property id=&quot;20300&quot; value=&quot;Slide 11 - &amp;quot;&amp;#x0D;&amp;#x0A;Dis-leur&amp;quot;&quot;/&gt;&lt;property id=&quot;20307&quot; value=&quot;267&quot;/&gt;&lt;/object&gt;&lt;object type=&quot;3&quot; unique_id=&quot;10015&quot;&gt;&lt;property id=&quot;20148&quot; value=&quot;5&quot;/&gt;&lt;property id=&quot;20300&quot; value=&quot;Slide 12&quot;/&gt;&lt;property id=&quot;20307&quot; value=&quot;257&quot;/&gt;&lt;/object&gt;&lt;/object&gt;&lt;/object&gt;&lt;/database&gt;"/>
  <p:tag name="SECTOMILLISECCONVERTED" val="1"/>
</p:tagLst>
</file>

<file path=ppt/theme/theme1.xml><?xml version="1.0" encoding="utf-8"?>
<a:theme xmlns:a="http://schemas.openxmlformats.org/drawingml/2006/main" name="cilt09_templat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ILT">
      <a:majorFont>
        <a:latin typeface="Calibri"/>
        <a:ea typeface=""/>
        <a:cs typeface=""/>
      </a:majorFont>
      <a:minorFont>
        <a:latin typeface="Calibri"/>
        <a:ea typeface=""/>
        <a:cs typeface=""/>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95363" rtl="0" eaLnBrk="1" fontAlgn="base" latinLnBrk="0" hangingPunct="1">
          <a:lnSpc>
            <a:spcPct val="100000"/>
          </a:lnSpc>
          <a:spcBef>
            <a:spcPct val="0"/>
          </a:spcBef>
          <a:spcAft>
            <a:spcPct val="0"/>
          </a:spcAft>
          <a:buClrTx/>
          <a:buSzTx/>
          <a:buFontTx/>
          <a:buNone/>
          <a:tabLst/>
          <a:defRPr kumimoji="0" lang="en-US" sz="21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95363" rtl="0" eaLnBrk="1" fontAlgn="base" latinLnBrk="0" hangingPunct="1">
          <a:lnSpc>
            <a:spcPct val="100000"/>
          </a:lnSpc>
          <a:spcBef>
            <a:spcPct val="0"/>
          </a:spcBef>
          <a:spcAft>
            <a:spcPct val="0"/>
          </a:spcAft>
          <a:buClrTx/>
          <a:buSzTx/>
          <a:buFontTx/>
          <a:buNone/>
          <a:tabLst/>
          <a:defRPr kumimoji="0" lang="en-US" sz="21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Theme">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cilt09_template</Template>
  <TotalTime>329</TotalTime>
  <Words>639</Words>
  <Application>Microsoft Office PowerPoint</Application>
  <PresentationFormat>Custom</PresentationFormat>
  <Paragraphs>229</Paragraphs>
  <Slides>21</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21</vt:i4>
      </vt:variant>
    </vt:vector>
  </HeadingPairs>
  <TitlesOfParts>
    <vt:vector size="29" baseType="lpstr">
      <vt:lpstr>Arial</vt:lpstr>
      <vt:lpstr>Arial</vt:lpstr>
      <vt:lpstr>Arial Narrow</vt:lpstr>
      <vt:lpstr>Calibri</vt:lpstr>
      <vt:lpstr>Comic Sans MS</vt:lpstr>
      <vt:lpstr>Times New Roman</vt:lpstr>
      <vt:lpstr>cilt09_template</vt:lpstr>
      <vt:lpstr>Office Theme</vt:lpstr>
      <vt:lpstr>PowerPoint Presentation</vt:lpstr>
      <vt:lpstr>What you will learn</vt:lpstr>
      <vt:lpstr>What you will be able to do</vt:lpstr>
      <vt:lpstr>Links and coverage</vt:lpstr>
      <vt:lpstr>KS2 National Curriculum coverage </vt:lpstr>
      <vt:lpstr>Session 1 - Sept jours sur sept</vt:lpstr>
      <vt:lpstr>Session 2 - les numéros </vt:lpstr>
      <vt:lpstr>Session 2 - les numéros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Les crayons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trois brigands</dc:title>
  <dc:creator>User</dc:creator>
  <cp:lastModifiedBy>Charlotte Johnston</cp:lastModifiedBy>
  <cp:revision>118</cp:revision>
  <dcterms:created xsi:type="dcterms:W3CDTF">2009-09-29T10:33:50Z</dcterms:created>
  <dcterms:modified xsi:type="dcterms:W3CDTF">2015-05-29T12:26:07Z</dcterms:modified>
</cp:coreProperties>
</file>