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64" r:id="rId3"/>
    <p:sldId id="258" r:id="rId4"/>
    <p:sldId id="259" r:id="rId5"/>
    <p:sldId id="262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3CCBBE-AB3A-47FB-B130-90649A9F696C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8B7B944-1529-4F68-A6E5-D5E0DB2F27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48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25A71-B87E-4455-B70A-E9DD691D85B3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FEBCC-364D-4175-94FB-8E71DFA8DC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EA28-6A0F-4D43-AD98-6DB63A31960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1C4B-29B7-4257-8D4B-56D7010499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E9731-D41D-407B-A7C9-8E5B7035C667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AFC73-DDD6-4AAC-A448-19FDD802BB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99F9A-3F53-483F-A411-2584D5D24CCD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DD374-6BD4-42E9-B1EC-98C39C2BED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CAA56-0EC1-4D64-BC9F-336F5455899E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484F-8FE2-4E0E-B0A8-75B5A8911D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ED6AB-DC11-43F6-83F9-48F0F8A3848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4AA5D-FBA2-4241-8A4A-EC479A5B59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F495E-52EE-463F-B6C0-D129DA708ED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361E-497A-4F84-8A34-C5457B04A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240EB-D7D3-4B2C-B429-6F069745484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FD69-D28D-44D4-9BE2-10D3F3475A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304F-CCFE-4276-9045-138D9366C78C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95D5-8D93-435D-8EBA-AFD051E216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2D2D5-21EC-4B74-A868-291F417D5849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0498D-9FD6-4EFB-8116-B864A1837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15D21-5052-46C0-BF63-11F610D0110C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7B312-1CDE-4E79-9722-D633D37FA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4ED347-31BF-4920-B00B-18D71790C542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459B69-B632-4DA2-A48D-5F3848F08C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ltplus.org.uk/phonology/?q=node/45" TargetMode="External"/><Relationship Id="rId2" Type="http://schemas.openxmlformats.org/officeDocument/2006/relationships/hyperlink" Target="http://www.ciltplus.org.uk/phonology/?q=node/4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iltplus.org.uk/phonology/?q=node/3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poems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4,5 and 6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4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poems – Session 4</a:t>
            </a:r>
            <a:b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14338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fr-FR" i="1" dirty="0" smtClean="0"/>
              <a:t>mon</a:t>
            </a:r>
          </a:p>
          <a:p>
            <a:r>
              <a:rPr lang="fr-FR" i="1" dirty="0" smtClean="0"/>
              <a:t>ma</a:t>
            </a:r>
          </a:p>
          <a:p>
            <a:r>
              <a:rPr lang="fr-FR" i="1" dirty="0" smtClean="0"/>
              <a:t>mes</a:t>
            </a:r>
          </a:p>
          <a:p>
            <a:r>
              <a:rPr lang="fr-FR" i="1" dirty="0" smtClean="0"/>
              <a:t>qu’est-ce que tu aimes porter?</a:t>
            </a:r>
          </a:p>
          <a:p>
            <a:r>
              <a:rPr lang="fr-FR" i="1" dirty="0" smtClean="0"/>
              <a:t>j’aime porter</a:t>
            </a:r>
            <a:r>
              <a:rPr lang="en-GB" i="1" dirty="0" smtClean="0"/>
              <a:t> </a:t>
            </a:r>
            <a:endParaRPr lang="fr-FR" i="1" dirty="0" smtClean="0"/>
          </a:p>
        </p:txBody>
      </p:sp>
      <p:sp>
        <p:nvSpPr>
          <p:cNvPr id="14339" name="Rectangle 6"/>
          <p:cNvSpPr>
            <a:spLocks noGrp="1"/>
          </p:cNvSpPr>
          <p:nvPr>
            <p:ph type="body" sz="half" idx="2"/>
          </p:nvPr>
        </p:nvSpPr>
        <p:spPr>
          <a:xfrm>
            <a:off x="4644008" y="980728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fr-FR" b="1" dirty="0" err="1" smtClean="0"/>
              <a:t>Classroom</a:t>
            </a:r>
            <a:r>
              <a:rPr lang="fr-FR" b="1" dirty="0" smtClean="0"/>
              <a:t> </a:t>
            </a:r>
            <a:r>
              <a:rPr lang="fr-FR" b="1" dirty="0" err="1" smtClean="0"/>
              <a:t>language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>
              <a:lnSpc>
                <a:spcPct val="90000"/>
              </a:lnSpc>
            </a:pPr>
            <a:r>
              <a:rPr lang="fr-FR" i="1" dirty="0" smtClean="0"/>
              <a:t>qu’est-ce que c’est 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c’est</a:t>
            </a:r>
            <a:endParaRPr lang="en-GB" b="1" i="1" dirty="0" smtClean="0"/>
          </a:p>
          <a:p>
            <a:pPr>
              <a:lnSpc>
                <a:spcPct val="90000"/>
              </a:lnSpc>
            </a:pPr>
            <a:r>
              <a:rPr lang="fr-FR" i="1" dirty="0" smtClean="0"/>
              <a:t>travaillez en groupes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prenez deux cartes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c’est bon?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oui/non?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gardez les cartes</a:t>
            </a:r>
            <a:endParaRPr lang="en-GB" i="1" dirty="0" smtClean="0"/>
          </a:p>
          <a:p>
            <a:pPr>
              <a:lnSpc>
                <a:spcPct val="90000"/>
              </a:lnSpc>
            </a:pPr>
            <a:r>
              <a:rPr lang="en-GB" i="1" dirty="0" err="1" smtClean="0"/>
              <a:t>remplacez</a:t>
            </a:r>
            <a:r>
              <a:rPr lang="en-GB" i="1" dirty="0" smtClean="0"/>
              <a:t> les </a:t>
            </a:r>
            <a:r>
              <a:rPr lang="en-GB" i="1" dirty="0" err="1" smtClean="0"/>
              <a:t>cartes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b="1" i="1" dirty="0" smtClean="0"/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indent="0">
              <a:buFont typeface="Arial" charset="0"/>
              <a:buNone/>
            </a:pPr>
            <a:endParaRPr lang="en-GB" i="1" dirty="0" smtClean="0"/>
          </a:p>
          <a:p>
            <a:pPr indent="0"/>
            <a:r>
              <a:rPr lang="fr-FR" sz="2800" i="1" dirty="0" smtClean="0"/>
              <a:t>  on – mon </a:t>
            </a:r>
            <a:r>
              <a:rPr lang="fr-FR" sz="2800" i="1" dirty="0" smtClean="0">
                <a:hlinkClick r:id="rId2"/>
              </a:rPr>
              <a:t>http://www.ciltplus.org.uk/phonology/?q=node/48</a:t>
            </a:r>
            <a:endParaRPr lang="es-ES_tradnl" sz="2800" i="1" dirty="0" smtClean="0"/>
          </a:p>
          <a:p>
            <a:pPr indent="0"/>
            <a:r>
              <a:rPr lang="es-ES_tradnl" sz="2800" i="1" dirty="0" smtClean="0"/>
              <a:t>  u – tu </a:t>
            </a:r>
            <a:r>
              <a:rPr lang="es-ES_tradnl" sz="2800" i="1" dirty="0" smtClean="0">
                <a:hlinkClick r:id="rId3"/>
              </a:rPr>
              <a:t>http://www.ciltplus.org.uk/phonology/?q=node/45</a:t>
            </a:r>
            <a:endParaRPr lang="fr-FR" sz="2800" i="1" dirty="0" smtClean="0"/>
          </a:p>
          <a:p>
            <a:pPr indent="0"/>
            <a:r>
              <a:rPr lang="fr-FR" sz="2800" i="1" dirty="0" smtClean="0"/>
              <a:t>  </a:t>
            </a:r>
            <a:r>
              <a:rPr lang="fr-FR" sz="2800" i="1" dirty="0" err="1" smtClean="0"/>
              <a:t>qu</a:t>
            </a:r>
            <a:r>
              <a:rPr lang="fr-FR" sz="2800" i="1" dirty="0" smtClean="0"/>
              <a:t> - qu’est-ce que </a:t>
            </a:r>
            <a:r>
              <a:rPr lang="fr-FR" sz="2800" dirty="0" smtClean="0"/>
              <a:t>as in </a:t>
            </a:r>
            <a:r>
              <a:rPr lang="fr-FR" sz="2800" b="1" i="1" dirty="0" smtClean="0"/>
              <a:t>qu</a:t>
            </a:r>
            <a:r>
              <a:rPr lang="fr-FR" sz="2800" i="1" dirty="0" smtClean="0"/>
              <a:t>atre</a:t>
            </a:r>
          </a:p>
          <a:p>
            <a:pPr indent="0"/>
            <a:r>
              <a:rPr lang="fr-FR" sz="2800" i="1" dirty="0" smtClean="0"/>
              <a:t>  est-ce - qu’est-ce que</a:t>
            </a:r>
            <a:endParaRPr lang="fr-FR" sz="2800" i="1" dirty="0" smtClean="0">
              <a:hlinkClick r:id="rId4"/>
            </a:endParaRPr>
          </a:p>
          <a:p>
            <a:pPr indent="0">
              <a:buNone/>
            </a:pPr>
            <a:r>
              <a:rPr lang="fr-FR" sz="2800" i="1" dirty="0" smtClean="0">
                <a:hlinkClick r:id="rId4"/>
              </a:rPr>
              <a:t>http://www.ciltplus.org.uk/phonology/?q=node/39</a:t>
            </a:r>
            <a:endParaRPr lang="en-GB" sz="2800" i="1" dirty="0" smtClean="0"/>
          </a:p>
          <a:p>
            <a:pPr indent="0">
              <a:buFont typeface="Arial" charset="0"/>
              <a:buNone/>
            </a:pPr>
            <a:endParaRPr lang="en-GB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</a:p>
        </p:txBody>
      </p:sp>
      <p:sp>
        <p:nvSpPr>
          <p:cNvPr id="16386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 smtClean="0"/>
              <a:t>	3 ways of saying </a:t>
            </a:r>
            <a:r>
              <a:rPr lang="en-GB" b="1" dirty="0" smtClean="0"/>
              <a:t>my</a:t>
            </a:r>
            <a:r>
              <a:rPr lang="en-GB" dirty="0" smtClean="0"/>
              <a:t>.</a:t>
            </a:r>
          </a:p>
          <a:p>
            <a:pPr>
              <a:buFont typeface="Arial" charset="0"/>
              <a:buNone/>
            </a:pPr>
            <a:r>
              <a:rPr lang="en-GB" dirty="0" smtClean="0"/>
              <a:t>	They are linked to gender and the plural. 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i="1" dirty="0" smtClean="0"/>
              <a:t>Mon pull</a:t>
            </a:r>
          </a:p>
          <a:p>
            <a:pPr>
              <a:buFont typeface="Arial" charset="0"/>
              <a:buNone/>
            </a:pPr>
            <a:r>
              <a:rPr lang="en-GB" i="1" dirty="0" smtClean="0"/>
              <a:t>Ma chemise</a:t>
            </a:r>
          </a:p>
          <a:p>
            <a:pPr>
              <a:buFont typeface="Arial" charset="0"/>
              <a:buNone/>
            </a:pPr>
            <a:r>
              <a:rPr lang="en-GB" i="1" dirty="0" err="1" smtClean="0"/>
              <a:t>Mes</a:t>
            </a:r>
            <a:r>
              <a:rPr lang="en-GB" i="1" dirty="0" smtClean="0"/>
              <a:t> pulls</a:t>
            </a:r>
          </a:p>
          <a:p>
            <a:pPr>
              <a:buFont typeface="Arial" charset="0"/>
              <a:buNone/>
            </a:pPr>
            <a:r>
              <a:rPr lang="en-GB" i="1" dirty="0" err="1" smtClean="0"/>
              <a:t>Mes</a:t>
            </a:r>
            <a:r>
              <a:rPr lang="en-GB" i="1" dirty="0" smtClean="0"/>
              <a:t> chemises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700" dirty="0" smtClean="0"/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sz="2700" dirty="0" smtClean="0"/>
              <a:t>Practise saying clothes and colours together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sz="2700" dirty="0" smtClean="0"/>
              <a:t>Make a washing line with real clothes or pictures – practise asking a child to take an article of clothing and saying </a:t>
            </a:r>
            <a:r>
              <a:rPr lang="en-GB" sz="2700" i="1" dirty="0" err="1" smtClean="0"/>
              <a:t>mon</a:t>
            </a:r>
            <a:r>
              <a:rPr lang="en-GB" sz="2700" dirty="0" smtClean="0"/>
              <a:t> or </a:t>
            </a:r>
            <a:r>
              <a:rPr lang="en-GB" sz="2700" i="1" dirty="0" smtClean="0"/>
              <a:t>ma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sz="2700" dirty="0" smtClean="0"/>
              <a:t>Practise during the week when you have a spare couple of minutes</a:t>
            </a:r>
          </a:p>
          <a:p>
            <a:pPr eaLnBrk="1" hangingPunct="1">
              <a:lnSpc>
                <a:spcPct val="80000"/>
              </a:lnSpc>
            </a:pPr>
            <a:endParaRPr lang="en-GB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437"/>
          </a:xfrm>
        </p:spPr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7594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How you can practise the new language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Practise the new language and sounds</a:t>
            </a: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Review the grammar points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What you can do with your class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Revise the names of clothes and colours</a:t>
            </a: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Ask children to say an any French word when answering the register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Classroom routine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Greet the class in French ‘</a:t>
            </a:r>
            <a:r>
              <a:rPr lang="en-GB" sz="2400" i="1" dirty="0" smtClean="0">
                <a:latin typeface="Arial" charset="0"/>
                <a:cs typeface="Arial" charset="0"/>
              </a:rPr>
              <a:t>Bonjour’ ‘Au </a:t>
            </a:r>
            <a:r>
              <a:rPr lang="en-GB" sz="2400" i="1" dirty="0" err="1" smtClean="0">
                <a:latin typeface="Arial" charset="0"/>
                <a:cs typeface="Arial" charset="0"/>
              </a:rPr>
              <a:t>revoir</a:t>
            </a:r>
            <a:r>
              <a:rPr lang="en-GB" sz="2400" i="1" dirty="0" smtClean="0">
                <a:latin typeface="Arial" charset="0"/>
                <a:cs typeface="Arial" charset="0"/>
              </a:rPr>
              <a:t>’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Ask them to respond to the register in French</a:t>
            </a:r>
            <a:r>
              <a:rPr lang="en-GB" sz="2400" i="1" dirty="0" smtClean="0">
                <a:latin typeface="Arial" charset="0"/>
                <a:cs typeface="Arial" charset="0"/>
              </a:rPr>
              <a:t> ‘Bonjour Madame…/Monsieur…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Poems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Session 4, 5 and 6 Takeaway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078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229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poems – Session 4 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30</cp:revision>
  <dcterms:created xsi:type="dcterms:W3CDTF">2014-02-11T14:25:34Z</dcterms:created>
  <dcterms:modified xsi:type="dcterms:W3CDTF">2015-05-29T12:35:44Z</dcterms:modified>
</cp:coreProperties>
</file>