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85" r:id="rId2"/>
    <p:sldId id="284" r:id="rId3"/>
    <p:sldId id="259" r:id="rId4"/>
    <p:sldId id="271" r:id="rId5"/>
    <p:sldId id="258" r:id="rId6"/>
    <p:sldId id="261" r:id="rId7"/>
    <p:sldId id="280" r:id="rId8"/>
    <p:sldId id="272" r:id="rId9"/>
    <p:sldId id="273" r:id="rId10"/>
    <p:sldId id="275" r:id="rId11"/>
    <p:sldId id="276" r:id="rId12"/>
    <p:sldId id="263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737" autoAdjust="0"/>
  </p:normalViewPr>
  <p:slideViewPr>
    <p:cSldViewPr>
      <p:cViewPr varScale="1">
        <p:scale>
          <a:sx n="62" d="100"/>
          <a:sy n="62" d="100"/>
        </p:scale>
        <p:origin x="72" y="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98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recipes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3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57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4400" dirty="0"/>
              <a:t>Note that </a:t>
            </a:r>
            <a:r>
              <a:rPr lang="en-GB" sz="4400" i="1" dirty="0" err="1"/>
              <a:t>vingt</a:t>
            </a:r>
            <a:r>
              <a:rPr lang="en-GB" sz="4400" i="1" dirty="0"/>
              <a:t> et un </a:t>
            </a:r>
            <a:r>
              <a:rPr lang="en-GB" sz="4400" dirty="0"/>
              <a:t>and </a:t>
            </a:r>
            <a:r>
              <a:rPr lang="en-GB" sz="4400" i="1" dirty="0" err="1"/>
              <a:t>trente</a:t>
            </a:r>
            <a:r>
              <a:rPr lang="en-GB" sz="4400" i="1" dirty="0"/>
              <a:t> et un </a:t>
            </a:r>
            <a:r>
              <a:rPr lang="en-GB" sz="4400" dirty="0"/>
              <a:t>are not</a:t>
            </a:r>
            <a:r>
              <a:rPr lang="en-GB" sz="4400" i="1" dirty="0"/>
              <a:t> </a:t>
            </a:r>
            <a:r>
              <a:rPr lang="en-GB" sz="4400" dirty="0"/>
              <a:t>hyphenated, whereas the other numbers above 20 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60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4400" dirty="0"/>
              <a:t>Highlight the final consonant </a:t>
            </a:r>
            <a:r>
              <a:rPr lang="en-GB" sz="4400" b="1" i="1" dirty="0"/>
              <a:t>t</a:t>
            </a:r>
            <a:r>
              <a:rPr lang="en-GB" sz="4400" dirty="0"/>
              <a:t> sounded in </a:t>
            </a:r>
            <a:r>
              <a:rPr lang="en-GB" sz="4400" i="1" dirty="0" err="1"/>
              <a:t>vingt</a:t>
            </a:r>
            <a:r>
              <a:rPr lang="en-GB" sz="4400" i="1" dirty="0"/>
              <a:t> et un</a:t>
            </a:r>
            <a:r>
              <a:rPr lang="en-GB" sz="4400" dirty="0"/>
              <a:t> as it precedes a vowel, and also in </a:t>
            </a:r>
            <a:r>
              <a:rPr lang="en-GB" sz="4400" i="1" dirty="0" err="1"/>
              <a:t>vingt-huit</a:t>
            </a:r>
            <a:r>
              <a:rPr lang="en-GB" sz="4400" i="1" dirty="0"/>
              <a:t>.</a:t>
            </a:r>
            <a:endParaRPr lang="en-GB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09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 one thing!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GB" sz="5000" b="1" dirty="0" smtClean="0"/>
              <a:t>How you can practise the new language</a:t>
            </a:r>
            <a:endParaRPr lang="en-GB" sz="5000" dirty="0" smtClean="0"/>
          </a:p>
          <a:p>
            <a:r>
              <a:rPr lang="en-GB" sz="5000" smtClean="0"/>
              <a:t>Practise </a:t>
            </a:r>
            <a:r>
              <a:rPr lang="en-GB" sz="5000" dirty="0" smtClean="0"/>
              <a:t>the new language and sounds using the PowerPoint hand out  and recording</a:t>
            </a:r>
          </a:p>
          <a:p>
            <a:r>
              <a:rPr lang="en-GB" sz="5000" dirty="0" smtClean="0"/>
              <a:t>Review the grammar points</a:t>
            </a:r>
          </a:p>
          <a:p>
            <a:r>
              <a:rPr lang="en-GB" sz="5000" dirty="0" smtClean="0"/>
              <a:t>Play the games (in the car/shower/with friends and family) practising  different commands</a:t>
            </a:r>
          </a:p>
          <a:p>
            <a:pPr>
              <a:buNone/>
            </a:pPr>
            <a:r>
              <a:rPr lang="en-GB" sz="5000" dirty="0" smtClean="0"/>
              <a:t> </a:t>
            </a:r>
          </a:p>
          <a:p>
            <a:pPr>
              <a:buNone/>
            </a:pPr>
            <a:r>
              <a:rPr lang="en-GB" sz="5000" b="1" dirty="0" smtClean="0"/>
              <a:t>What you can do with your class</a:t>
            </a:r>
            <a:endParaRPr lang="en-GB" sz="5000" dirty="0" smtClean="0"/>
          </a:p>
          <a:p>
            <a:r>
              <a:rPr lang="en-GB" sz="5000" dirty="0" smtClean="0"/>
              <a:t>Introduce numbers 13 - 16</a:t>
            </a:r>
          </a:p>
          <a:p>
            <a:r>
              <a:rPr lang="en-GB" sz="5000" dirty="0" smtClean="0"/>
              <a:t>Play  a game to introduce ingredients for making pancakes</a:t>
            </a:r>
          </a:p>
          <a:p>
            <a:r>
              <a:rPr lang="en-GB" sz="5000" dirty="0" smtClean="0"/>
              <a:t>Ask children to say a number between 1 – 16  when answering the register</a:t>
            </a:r>
          </a:p>
          <a:p>
            <a:r>
              <a:rPr lang="en-GB" sz="5000" dirty="0" smtClean="0"/>
              <a:t>Practise during the week when you have a spare couple of minutes</a:t>
            </a:r>
          </a:p>
          <a:p>
            <a:pPr>
              <a:buNone/>
            </a:pPr>
            <a:endParaRPr lang="en-GB" sz="5000" dirty="0" smtClean="0"/>
          </a:p>
          <a:p>
            <a:pPr>
              <a:buNone/>
            </a:pPr>
            <a:r>
              <a:rPr lang="en-GB" sz="5000" b="1" dirty="0" smtClean="0"/>
              <a:t>Classroom routine</a:t>
            </a:r>
            <a:endParaRPr lang="en-GB" sz="5000" dirty="0" smtClean="0"/>
          </a:p>
          <a:p>
            <a:r>
              <a:rPr lang="en-GB" sz="5000" dirty="0" smtClean="0"/>
              <a:t>Settle the class by counting down from 5 in French</a:t>
            </a:r>
          </a:p>
          <a:p>
            <a:r>
              <a:rPr lang="en-GB" sz="5000" dirty="0" smtClean="0"/>
              <a:t>Ask them to respond to the register in French</a:t>
            </a:r>
            <a:r>
              <a:rPr lang="en-GB" sz="5000" i="1" dirty="0" smtClean="0"/>
              <a:t> ‘Bonjour Madame…/Monsieur…</a:t>
            </a:r>
            <a:endParaRPr lang="en-GB" sz="5000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Enjoy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Recipes Session 3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102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000" i="1" dirty="0"/>
              <a:t>m</a:t>
            </a:r>
            <a:r>
              <a:rPr lang="fr-FR" sz="4000" i="1" dirty="0" smtClean="0"/>
              <a:t>ettez</a:t>
            </a:r>
          </a:p>
          <a:p>
            <a:r>
              <a:rPr lang="fr-FR" sz="4000" i="1" dirty="0" smtClean="0"/>
              <a:t> ajoutez</a:t>
            </a:r>
          </a:p>
          <a:p>
            <a:r>
              <a:rPr lang="fr-FR" sz="4000" i="1" dirty="0" smtClean="0"/>
              <a:t> cassez</a:t>
            </a:r>
          </a:p>
          <a:p>
            <a:r>
              <a:rPr lang="fr-FR" sz="4000" i="1" dirty="0" smtClean="0"/>
              <a:t> versez</a:t>
            </a:r>
          </a:p>
          <a:p>
            <a:r>
              <a:rPr lang="fr-FR" sz="4000" i="1" dirty="0" smtClean="0"/>
              <a:t> battez</a:t>
            </a:r>
          </a:p>
          <a:p>
            <a:r>
              <a:rPr lang="fr-FR" sz="4000" i="1" dirty="0" smtClean="0"/>
              <a:t> </a:t>
            </a:r>
            <a:r>
              <a:rPr lang="fr-FR" sz="4000" i="1" dirty="0"/>
              <a:t>faites cuire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2596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r>
              <a:rPr lang="fr-FR" dirty="0"/>
              <a:t>Display : </a:t>
            </a:r>
            <a:r>
              <a:rPr lang="fr-FR" i="1" dirty="0"/>
              <a:t>mettez, ajoutez, cassez, versez, battez, faites cuire </a:t>
            </a:r>
            <a:r>
              <a:rPr lang="fr-FR" dirty="0"/>
              <a:t>on the </a:t>
            </a:r>
            <a:r>
              <a:rPr lang="fr-FR" dirty="0" err="1"/>
              <a:t>board</a:t>
            </a:r>
            <a:r>
              <a:rPr lang="fr-FR" dirty="0"/>
              <a:t>.  </a:t>
            </a:r>
            <a:r>
              <a:rPr lang="en-GB" dirty="0"/>
              <a:t>Ask learners to identify which instruction is the odd one out any why.</a:t>
            </a:r>
          </a:p>
          <a:p>
            <a:r>
              <a:rPr lang="en-GB" dirty="0"/>
              <a:t>Circle </a:t>
            </a:r>
            <a:r>
              <a:rPr lang="en-GB" i="1" dirty="0" err="1"/>
              <a:t>ez</a:t>
            </a:r>
            <a:r>
              <a:rPr lang="en-GB" dirty="0"/>
              <a:t> at the end of first five verbs and explain that this is the ending for most instruction/imperative verbs.  The verb ‘faire’ is a frequently used verb. It is what is known as an ‘irregular’ verb and therefore does not follow the rule for making instruction/imperative verbs </a:t>
            </a:r>
            <a:r>
              <a:rPr lang="en-GB" dirty="0" err="1"/>
              <a:t>ie</a:t>
            </a:r>
            <a:r>
              <a:rPr lang="en-GB" dirty="0"/>
              <a:t> have an </a:t>
            </a:r>
            <a:r>
              <a:rPr lang="en-GB" i="1" dirty="0" err="1"/>
              <a:t>ez</a:t>
            </a:r>
            <a:r>
              <a:rPr lang="en-GB" i="1" dirty="0"/>
              <a:t> </a:t>
            </a:r>
            <a:r>
              <a:rPr lang="en-GB" dirty="0"/>
              <a:t>ending.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 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/>
              <a:t>It is important to choose carefully the language to describe French grammar.  Learners may not familiar with terminology such as ‘imperative, irregular’. </a:t>
            </a:r>
            <a:endParaRPr lang="en-GB" sz="4400" dirty="0" smtClean="0"/>
          </a:p>
        </p:txBody>
      </p:sp>
    </p:spTree>
    <p:extLst>
      <p:ext uri="{BB962C8B-B14F-4D97-AF65-F5344CB8AC3E}">
        <p14:creationId xmlns:p14="http://schemas.microsoft.com/office/powerpoint/2010/main" val="71114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fr-FR" sz="4800" i="1" dirty="0" err="1"/>
              <a:t>ez</a:t>
            </a:r>
            <a:r>
              <a:rPr lang="fr-FR" sz="4800" i="1" dirty="0"/>
              <a:t> – cass</a:t>
            </a:r>
            <a:r>
              <a:rPr lang="fr-FR" sz="4800" b="1" i="1" dirty="0"/>
              <a:t>ez</a:t>
            </a:r>
            <a:r>
              <a:rPr lang="fr-FR" sz="4800" i="1" dirty="0"/>
              <a:t>, mett</a:t>
            </a:r>
            <a:r>
              <a:rPr lang="fr-FR" sz="4800" b="1" i="1" dirty="0"/>
              <a:t>ez</a:t>
            </a:r>
            <a:r>
              <a:rPr lang="fr-FR" sz="4800" i="1" dirty="0"/>
              <a:t>, vers</a:t>
            </a:r>
            <a:r>
              <a:rPr lang="fr-FR" sz="4800" b="1" i="1" dirty="0"/>
              <a:t>ez</a:t>
            </a:r>
            <a:r>
              <a:rPr lang="fr-FR" sz="4800" i="1" dirty="0"/>
              <a:t>, ajout</a:t>
            </a:r>
            <a:r>
              <a:rPr lang="fr-FR" sz="4800" b="1" i="1" dirty="0"/>
              <a:t>ez</a:t>
            </a:r>
            <a:r>
              <a:rPr lang="fr-FR" sz="4800" i="1" dirty="0"/>
              <a:t>, batt</a:t>
            </a:r>
            <a:r>
              <a:rPr lang="fr-FR" sz="4800" b="1" i="1" dirty="0"/>
              <a:t>ez</a:t>
            </a:r>
            <a:endParaRPr lang="en-GB" sz="4800" dirty="0"/>
          </a:p>
          <a:p>
            <a:r>
              <a:rPr lang="fr-FR" sz="4800" i="1" dirty="0"/>
              <a:t>ai/ </a:t>
            </a:r>
            <a:r>
              <a:rPr lang="fr-FR" sz="4800" i="1" dirty="0" err="1"/>
              <a:t>aî</a:t>
            </a:r>
            <a:r>
              <a:rPr lang="fr-FR" sz="4800" i="1" dirty="0"/>
              <a:t> – l</a:t>
            </a:r>
            <a:r>
              <a:rPr lang="fr-FR" sz="4800" b="1" i="1" dirty="0"/>
              <a:t>ai</a:t>
            </a:r>
            <a:r>
              <a:rPr lang="fr-FR" sz="4800" i="1" dirty="0"/>
              <a:t>t, pl</a:t>
            </a:r>
            <a:r>
              <a:rPr lang="fr-FR" sz="4800" b="1" i="1" dirty="0"/>
              <a:t>aî</a:t>
            </a:r>
            <a:r>
              <a:rPr lang="fr-FR" sz="4800" i="1" dirty="0"/>
              <a:t>t </a:t>
            </a:r>
            <a:endParaRPr lang="en-GB" sz="4800" dirty="0"/>
          </a:p>
          <a:p>
            <a:r>
              <a:rPr lang="fr-FR" sz="4800" i="1" dirty="0" err="1"/>
              <a:t>é</a:t>
            </a:r>
            <a:r>
              <a:rPr lang="fr-FR" sz="4800" i="1" dirty="0"/>
              <a:t> – termin</a:t>
            </a:r>
            <a:r>
              <a:rPr lang="fr-FR" sz="4800" b="1" i="1" dirty="0"/>
              <a:t>é</a:t>
            </a:r>
            <a:r>
              <a:rPr lang="fr-FR" sz="4800" i="1" dirty="0"/>
              <a:t>, élimin</a:t>
            </a:r>
            <a:r>
              <a:rPr lang="fr-FR" sz="4800" b="1" i="1" dirty="0"/>
              <a:t>é</a:t>
            </a:r>
            <a:endParaRPr lang="en-GB" sz="4800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 </a:t>
            </a:r>
            <a:r>
              <a:rPr lang="en-GB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jeux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4400" i="1" dirty="0" smtClean="0">
                <a:solidFill>
                  <a:srgbClr val="0070C0"/>
                </a:solidFill>
              </a:rPr>
              <a:t>Seize - </a:t>
            </a:r>
            <a:r>
              <a:rPr lang="en-GB" sz="4400" dirty="0" smtClean="0"/>
              <a:t>Practise </a:t>
            </a:r>
            <a:r>
              <a:rPr lang="en-GB" sz="4400" dirty="0"/>
              <a:t>counting to 16 and play the game ‘</a:t>
            </a:r>
            <a:r>
              <a:rPr lang="en-GB" sz="4400" i="1" dirty="0"/>
              <a:t>seize’</a:t>
            </a:r>
            <a:r>
              <a:rPr lang="en-GB" sz="4400" dirty="0"/>
              <a:t>.  This game involves counting round the group up to the number 16 Each learner can use up to three numbers </a:t>
            </a: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>
                <a:solidFill>
                  <a:srgbClr val="0070C0"/>
                </a:solidFill>
              </a:rPr>
              <a:t>Teaching tip: </a:t>
            </a:r>
            <a:r>
              <a:rPr lang="en-GB" sz="4400" dirty="0"/>
              <a:t>Whilst learners are playing the game, you will be able to hear any incorrect or weak pronunciation, which you can reinforce after the game. </a:t>
            </a:r>
            <a:endParaRPr lang="en-GB" sz="4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chiffres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d</a:t>
            </a:r>
            <a:r>
              <a:rPr lang="en-US" sz="4800" dirty="0" smtClean="0"/>
              <a:t>ix-</a:t>
            </a:r>
            <a:r>
              <a:rPr lang="en-US" sz="4800" dirty="0" err="1" smtClean="0"/>
              <a:t>sept</a:t>
            </a:r>
            <a:endParaRPr lang="en-US" sz="4800" dirty="0" smtClean="0"/>
          </a:p>
          <a:p>
            <a:pPr marL="0" indent="0">
              <a:buNone/>
            </a:pPr>
            <a:r>
              <a:rPr lang="en-US" sz="4800" dirty="0"/>
              <a:t>d</a:t>
            </a:r>
            <a:r>
              <a:rPr lang="en-US" sz="4800" dirty="0" smtClean="0"/>
              <a:t>ix-</a:t>
            </a:r>
            <a:r>
              <a:rPr lang="en-US" sz="4800" dirty="0" err="1" smtClean="0"/>
              <a:t>huit</a:t>
            </a:r>
            <a:endParaRPr lang="en-US" sz="4800" dirty="0" smtClean="0"/>
          </a:p>
          <a:p>
            <a:pPr marL="0" indent="0">
              <a:buNone/>
            </a:pPr>
            <a:r>
              <a:rPr lang="en-US" sz="4800" dirty="0"/>
              <a:t>d</a:t>
            </a:r>
            <a:r>
              <a:rPr lang="en-US" sz="4800" dirty="0" smtClean="0"/>
              <a:t>ix-</a:t>
            </a:r>
            <a:r>
              <a:rPr lang="en-US" sz="4800" dirty="0" err="1" smtClean="0"/>
              <a:t>neuf</a:t>
            </a:r>
            <a:endParaRPr lang="en-US" sz="4800" dirty="0" smtClean="0"/>
          </a:p>
          <a:p>
            <a:pPr marL="0" indent="0">
              <a:buNone/>
            </a:pPr>
            <a:r>
              <a:rPr lang="en-US" sz="4800" dirty="0" err="1" smtClean="0"/>
              <a:t>vingt</a:t>
            </a:r>
            <a:endParaRPr lang="en-US" sz="4800" dirty="0" smtClean="0"/>
          </a:p>
          <a:p>
            <a:pPr marL="0" indent="0" algn="ctr">
              <a:buNone/>
            </a:pPr>
            <a:endParaRPr lang="en-US" sz="15000" dirty="0"/>
          </a:p>
        </p:txBody>
      </p:sp>
    </p:spTree>
    <p:extLst>
      <p:ext uri="{BB962C8B-B14F-4D97-AF65-F5344CB8AC3E}">
        <p14:creationId xmlns:p14="http://schemas.microsoft.com/office/powerpoint/2010/main" val="211587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Write </a:t>
            </a:r>
            <a:r>
              <a:rPr lang="en-GB" i="1" dirty="0"/>
              <a:t>dix-</a:t>
            </a:r>
            <a:r>
              <a:rPr lang="en-GB" i="1" dirty="0" err="1"/>
              <a:t>sept</a:t>
            </a:r>
            <a:r>
              <a:rPr lang="en-GB" i="1" dirty="0"/>
              <a:t>, dix-</a:t>
            </a:r>
            <a:r>
              <a:rPr lang="en-GB" i="1" dirty="0" err="1"/>
              <a:t>huit</a:t>
            </a:r>
            <a:r>
              <a:rPr lang="en-GB" i="1" dirty="0"/>
              <a:t>, dix-</a:t>
            </a:r>
            <a:r>
              <a:rPr lang="en-GB" i="1" dirty="0" err="1"/>
              <a:t>neuf</a:t>
            </a:r>
            <a:r>
              <a:rPr lang="en-GB" i="1" dirty="0"/>
              <a:t>,</a:t>
            </a:r>
            <a:r>
              <a:rPr lang="en-GB" dirty="0"/>
              <a:t> </a:t>
            </a:r>
            <a:r>
              <a:rPr lang="en-GB" i="1" dirty="0" err="1"/>
              <a:t>vingt</a:t>
            </a:r>
            <a:r>
              <a:rPr lang="en-GB" i="1" dirty="0"/>
              <a:t> </a:t>
            </a:r>
            <a:r>
              <a:rPr lang="en-GB" dirty="0"/>
              <a:t>on the board and read aloud.  Ask learners to work out which numbers these are. Practise pronunciation. The </a:t>
            </a:r>
            <a:r>
              <a:rPr lang="en-GB" i="1" dirty="0"/>
              <a:t>x </a:t>
            </a:r>
            <a:r>
              <a:rPr lang="en-GB" dirty="0"/>
              <a:t>in </a:t>
            </a:r>
            <a:r>
              <a:rPr lang="en-GB" i="1" dirty="0"/>
              <a:t>dix </a:t>
            </a:r>
            <a:r>
              <a:rPr lang="en-GB" dirty="0"/>
              <a:t>is sounded in the following numbers, even though it is followed by a consonant: </a:t>
            </a:r>
            <a:r>
              <a:rPr lang="en-GB" i="1" dirty="0"/>
              <a:t>dix-</a:t>
            </a:r>
            <a:r>
              <a:rPr lang="en-GB" i="1" dirty="0" err="1"/>
              <a:t>sept</a:t>
            </a:r>
            <a:r>
              <a:rPr lang="en-GB" i="1" dirty="0"/>
              <a:t>, dix-</a:t>
            </a:r>
            <a:r>
              <a:rPr lang="en-GB" i="1" dirty="0" err="1"/>
              <a:t>huit</a:t>
            </a:r>
            <a:r>
              <a:rPr lang="en-GB" i="1" dirty="0"/>
              <a:t>, dix-</a:t>
            </a:r>
            <a:r>
              <a:rPr lang="en-GB" i="1" dirty="0" err="1"/>
              <a:t>neuf</a:t>
            </a:r>
            <a:r>
              <a:rPr lang="en-GB" dirty="0"/>
              <a:t>. The </a:t>
            </a:r>
            <a:r>
              <a:rPr lang="en-GB" i="1" dirty="0"/>
              <a:t>x</a:t>
            </a:r>
            <a:r>
              <a:rPr lang="en-GB" dirty="0"/>
              <a:t> is pronounced like as s. Point out the silent final consonant in </a:t>
            </a:r>
            <a:r>
              <a:rPr lang="en-GB" i="1" dirty="0" err="1"/>
              <a:t>ving</a:t>
            </a:r>
            <a:r>
              <a:rPr lang="en-GB" b="1" i="1" dirty="0" err="1"/>
              <a:t>t</a:t>
            </a:r>
            <a:r>
              <a:rPr lang="en-GB" dirty="0"/>
              <a:t>.  Emphasise the nasal </a:t>
            </a:r>
            <a:r>
              <a:rPr lang="en-GB" i="1" dirty="0"/>
              <a:t>in </a:t>
            </a:r>
            <a:r>
              <a:rPr lang="en-GB" dirty="0"/>
              <a:t>in </a:t>
            </a:r>
            <a:r>
              <a:rPr lang="en-GB" dirty="0" err="1"/>
              <a:t>vingt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2481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4800" dirty="0"/>
              <a:t>Many learners are confused by the different ways in which </a:t>
            </a:r>
            <a:r>
              <a:rPr lang="en-GB" sz="4800" i="1" dirty="0"/>
              <a:t>six/dix </a:t>
            </a:r>
            <a:r>
              <a:rPr lang="en-GB" sz="4800" dirty="0"/>
              <a:t>are pronounced.  Take the opportunity to revise the pronunciation rules to establish a secure understanding amongst your learners that will stay with them beyond the life of this module. </a:t>
            </a:r>
            <a:endParaRPr lang="en-GB" sz="4800" dirty="0" smtClean="0"/>
          </a:p>
        </p:txBody>
      </p:sp>
    </p:spTree>
    <p:extLst>
      <p:ext uri="{BB962C8B-B14F-4D97-AF65-F5344CB8AC3E}">
        <p14:creationId xmlns:p14="http://schemas.microsoft.com/office/powerpoint/2010/main" val="421755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390</Words>
  <Application>Microsoft Office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PowerPoint Presentation</vt:lpstr>
      <vt:lpstr>Grammar focus</vt:lpstr>
      <vt:lpstr>Teaching Tips</vt:lpstr>
      <vt:lpstr>Phonics focus</vt:lpstr>
      <vt:lpstr>Les jeux</vt:lpstr>
      <vt:lpstr>Les chiffres</vt:lpstr>
      <vt:lpstr>Phonics focus</vt:lpstr>
      <vt:lpstr>Teaching Tips</vt:lpstr>
      <vt:lpstr>Grammar focus</vt:lpstr>
      <vt:lpstr>Phonics focus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34</cp:revision>
  <dcterms:created xsi:type="dcterms:W3CDTF">2014-02-11T14:25:34Z</dcterms:created>
  <dcterms:modified xsi:type="dcterms:W3CDTF">2015-05-29T09:29:45Z</dcterms:modified>
</cp:coreProperties>
</file>