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4" r:id="rId2"/>
    <p:sldId id="256" r:id="rId3"/>
    <p:sldId id="258" r:id="rId4"/>
    <p:sldId id="259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4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LyLcWfnOX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3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6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Let's</a:t>
            </a:r>
            <a:r>
              <a:rPr lang="en-GB" sz="18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sz="36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songs – Session 3</a:t>
            </a:r>
            <a:b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endParaRPr lang="en-GB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550547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Docteur - Je suis malade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… 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J’ai mal au ventre et j’ai mal au dos - C’est pas rigolo !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J’ai mal au cou et mal à la tête - C’est vraiment pas chouette !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64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6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Docteur - Je suis malade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… 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J’ai mal au bras et mal aux épaules - Ce n’est pas très drôle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J’ai mal aux jambes et j’ai mal aux pieds - Je n’peux plus marcher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64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6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Docteur - Je suis malade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… 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Docteur - Je suis malade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96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… aïe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9600" dirty="0" err="1" smtClean="0">
                <a:latin typeface="Arial" pitchFamily="34" charset="0"/>
                <a:cs typeface="Arial" pitchFamily="34" charset="0"/>
              </a:rPr>
              <a:t>aïe</a:t>
            </a:r>
            <a:endParaRPr lang="en-GB" sz="9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dirty="0" smtClean="0"/>
              <a:t>œ] </a:t>
            </a:r>
            <a:r>
              <a:rPr lang="fr-FR" dirty="0" err="1" smtClean="0"/>
              <a:t>eur</a:t>
            </a:r>
            <a:r>
              <a:rPr lang="fr-FR" i="1" dirty="0" smtClean="0"/>
              <a:t> – Doct</a:t>
            </a:r>
            <a:r>
              <a:rPr lang="fr-FR" b="1" i="1" dirty="0" smtClean="0"/>
              <a:t>eur</a:t>
            </a:r>
            <a:endParaRPr lang="en-GB" dirty="0" smtClean="0"/>
          </a:p>
          <a:p>
            <a:r>
              <a:rPr lang="fr-FR" dirty="0" smtClean="0"/>
              <a:t>[Ʒ]  j - </a:t>
            </a:r>
            <a:r>
              <a:rPr lang="fr-FR" b="1" i="1" dirty="0" smtClean="0"/>
              <a:t>j</a:t>
            </a:r>
            <a:r>
              <a:rPr lang="fr-FR" i="1" dirty="0" smtClean="0"/>
              <a:t>e</a:t>
            </a:r>
            <a:endParaRPr lang="en-GB" dirty="0" smtClean="0"/>
          </a:p>
          <a:p>
            <a:r>
              <a:rPr lang="es-ES_tradnl" dirty="0" smtClean="0"/>
              <a:t>[ɥ] u – u– </a:t>
            </a:r>
            <a:r>
              <a:rPr lang="es-ES_tradnl" i="1" dirty="0" err="1" smtClean="0"/>
              <a:t>s</a:t>
            </a:r>
            <a:r>
              <a:rPr lang="es-ES_tradnl" b="1" i="1" dirty="0" err="1" smtClean="0"/>
              <a:t>u</a:t>
            </a:r>
            <a:r>
              <a:rPr lang="es-ES_tradnl" i="1" dirty="0" err="1" smtClean="0"/>
              <a:t>i</a:t>
            </a:r>
            <a:r>
              <a:rPr lang="es-ES_tradnl" dirty="0" err="1" smtClean="0"/>
              <a:t>s</a:t>
            </a:r>
            <a:endParaRPr lang="en-GB" dirty="0" smtClean="0"/>
          </a:p>
          <a:p>
            <a:r>
              <a:rPr lang="es-ES_tradnl" dirty="0" smtClean="0"/>
              <a:t>[a]  a – </a:t>
            </a:r>
            <a:r>
              <a:rPr lang="es-ES_tradnl" i="1" dirty="0" err="1" smtClean="0"/>
              <a:t>m</a:t>
            </a:r>
            <a:r>
              <a:rPr lang="es-ES_tradnl" b="1" i="1" dirty="0" err="1" smtClean="0"/>
              <a:t>a</a:t>
            </a:r>
            <a:r>
              <a:rPr lang="es-ES_tradnl" i="1" dirty="0" err="1" smtClean="0"/>
              <a:t>l</a:t>
            </a:r>
            <a:r>
              <a:rPr lang="es-ES_tradnl" b="1" i="1" dirty="0" err="1" smtClean="0"/>
              <a:t>a</a:t>
            </a:r>
            <a:r>
              <a:rPr lang="es-ES_tradnl" i="1" dirty="0" err="1" smtClean="0"/>
              <a:t>de</a:t>
            </a:r>
            <a:endParaRPr lang="en-GB" dirty="0" smtClean="0"/>
          </a:p>
          <a:p>
            <a:r>
              <a:rPr lang="en-GB" i="1" dirty="0" err="1" smtClean="0"/>
              <a:t>aïe</a:t>
            </a:r>
            <a:r>
              <a:rPr lang="en-GB" i="1" dirty="0" smtClean="0"/>
              <a:t>- </a:t>
            </a:r>
            <a:r>
              <a:rPr lang="en-GB" b="1" i="1" dirty="0" err="1" smtClean="0"/>
              <a:t>aïe</a:t>
            </a:r>
            <a:r>
              <a:rPr lang="en-GB" b="1" i="1" dirty="0" smtClean="0"/>
              <a:t> </a:t>
            </a:r>
            <a:r>
              <a:rPr lang="en-GB" b="1" i="1" dirty="0" err="1" smtClean="0"/>
              <a:t>aïe</a:t>
            </a:r>
            <a:r>
              <a:rPr lang="en-GB" b="1" i="1" dirty="0" smtClean="0"/>
              <a:t> </a:t>
            </a:r>
            <a:r>
              <a:rPr lang="en-GB" b="1" i="1" dirty="0" err="1" smtClean="0"/>
              <a:t>aïe</a:t>
            </a:r>
            <a:endParaRPr lang="en-GB" dirty="0" smtClean="0"/>
          </a:p>
          <a:p>
            <a:r>
              <a:rPr lang="es-ES_tradnl" dirty="0" smtClean="0"/>
              <a:t>[o]</a:t>
            </a:r>
            <a:r>
              <a:rPr lang="fr-FR" i="1" dirty="0" smtClean="0"/>
              <a:t> – </a:t>
            </a:r>
            <a:r>
              <a:rPr lang="fr-FR" dirty="0" smtClean="0"/>
              <a:t>au – </a:t>
            </a:r>
            <a:r>
              <a:rPr lang="fr-FR" i="1" dirty="0" smtClean="0"/>
              <a:t>au/aux </a:t>
            </a:r>
            <a:r>
              <a:rPr lang="fr-FR" dirty="0" smtClean="0"/>
              <a:t>(NB ‘x’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silent</a:t>
            </a:r>
            <a:r>
              <a:rPr lang="fr-FR" dirty="0" smtClean="0"/>
              <a:t> </a:t>
            </a:r>
            <a:r>
              <a:rPr lang="fr-FR" dirty="0" err="1" smtClean="0"/>
              <a:t>except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a </a:t>
            </a:r>
            <a:r>
              <a:rPr lang="fr-FR" dirty="0" err="1" smtClean="0"/>
              <a:t>vowel</a:t>
            </a:r>
            <a:r>
              <a:rPr lang="fr-FR" dirty="0" smtClean="0"/>
              <a:t> 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fr-FR" i="1" dirty="0" smtClean="0"/>
              <a:t>aux épaules</a:t>
            </a:r>
            <a:endParaRPr lang="en-GB" dirty="0" smtClean="0"/>
          </a:p>
          <a:p>
            <a:pPr indent="0">
              <a:buNone/>
            </a:pPr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b="1" i="1" dirty="0" err="1" smtClean="0"/>
              <a:t>être</a:t>
            </a:r>
            <a:r>
              <a:rPr lang="en-GB" sz="2400" b="1" i="1" dirty="0" smtClean="0"/>
              <a:t> – je </a:t>
            </a:r>
            <a:r>
              <a:rPr lang="en-GB" sz="2400" b="1" i="1" dirty="0" err="1" smtClean="0"/>
              <a:t>suis</a:t>
            </a:r>
            <a:endParaRPr lang="en-GB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The verb to be - first person singular – I am e.g. </a:t>
            </a:r>
            <a:r>
              <a:rPr lang="en-GB" sz="2400" i="1" dirty="0" smtClean="0"/>
              <a:t>Je </a:t>
            </a:r>
            <a:r>
              <a:rPr lang="en-GB" sz="2400" i="1" dirty="0" err="1" smtClean="0"/>
              <a:t>suis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malade</a:t>
            </a:r>
            <a:endParaRPr lang="en-GB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Used to denote for example place –  </a:t>
            </a:r>
            <a:r>
              <a:rPr lang="fr-FR" sz="2400" i="1" dirty="0" smtClean="0"/>
              <a:t>Je suis à la maison; </a:t>
            </a:r>
            <a:r>
              <a:rPr lang="fr-FR" sz="2400" dirty="0" smtClean="0"/>
              <a:t>Description </a:t>
            </a:r>
            <a:r>
              <a:rPr lang="fr-FR" sz="2400" i="1" dirty="0" smtClean="0"/>
              <a:t>– je suis petit;  </a:t>
            </a:r>
            <a:r>
              <a:rPr lang="fr-FR" sz="2400" dirty="0" err="1" smtClean="0"/>
              <a:t>Mood</a:t>
            </a:r>
            <a:r>
              <a:rPr lang="fr-FR" sz="2400" dirty="0" smtClean="0"/>
              <a:t> – </a:t>
            </a:r>
            <a:r>
              <a:rPr lang="fr-FR" sz="2400" i="1" dirty="0" smtClean="0"/>
              <a:t>je suis content.</a:t>
            </a:r>
            <a:endParaRPr lang="en-GB" sz="2400" dirty="0" smtClean="0"/>
          </a:p>
          <a:p>
            <a:pPr>
              <a:buNone/>
            </a:pPr>
            <a:r>
              <a:rPr lang="en-GB" sz="2400" b="1" i="1" dirty="0" err="1" smtClean="0"/>
              <a:t>avoir</a:t>
            </a:r>
            <a:r>
              <a:rPr lang="en-GB" sz="2400" b="1" i="1" dirty="0" smtClean="0"/>
              <a:t> – </a:t>
            </a:r>
            <a:r>
              <a:rPr lang="en-GB" sz="2400" b="1" i="1" dirty="0" err="1" smtClean="0"/>
              <a:t>j’ai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The verb to have - first person singular – I have e.g. </a:t>
            </a:r>
            <a:r>
              <a:rPr lang="en-GB" sz="2400" i="1" dirty="0" err="1" smtClean="0"/>
              <a:t>j’ai</a:t>
            </a:r>
            <a:r>
              <a:rPr lang="en-GB" sz="2400" i="1" dirty="0" smtClean="0"/>
              <a:t> un </a:t>
            </a:r>
            <a:r>
              <a:rPr lang="en-GB" sz="2400" i="1" dirty="0" err="1" smtClean="0"/>
              <a:t>nez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The verb </a:t>
            </a:r>
            <a:r>
              <a:rPr lang="en-GB" sz="2400" i="1" dirty="0" err="1" smtClean="0"/>
              <a:t>avoir</a:t>
            </a:r>
            <a:r>
              <a:rPr lang="en-GB" sz="2400" i="1" dirty="0" smtClean="0"/>
              <a:t> </a:t>
            </a:r>
            <a:r>
              <a:rPr lang="en-GB" sz="2400" dirty="0" smtClean="0"/>
              <a:t>is used say what hurts  -  </a:t>
            </a:r>
            <a:r>
              <a:rPr lang="en-GB" sz="2400" b="1" i="1" dirty="0" err="1" smtClean="0"/>
              <a:t>avoir</a:t>
            </a:r>
            <a:r>
              <a:rPr lang="en-GB" sz="2400" b="1" i="1" dirty="0" smtClean="0"/>
              <a:t> mal à</a:t>
            </a:r>
            <a:r>
              <a:rPr lang="en-GB" sz="2400" dirty="0" smtClean="0"/>
              <a:t> </a:t>
            </a:r>
          </a:p>
          <a:p>
            <a:pPr>
              <a:buNone/>
            </a:pPr>
            <a:r>
              <a:rPr lang="en-GB" sz="2400" dirty="0" smtClean="0"/>
              <a:t>The part of the body that hurts goes after the </a:t>
            </a:r>
            <a:r>
              <a:rPr lang="en-GB" sz="2400" b="1" i="1" dirty="0" smtClean="0"/>
              <a:t>à</a:t>
            </a:r>
            <a:r>
              <a:rPr lang="en-GB" sz="2400" dirty="0" smtClean="0"/>
              <a:t> :</a:t>
            </a:r>
          </a:p>
          <a:p>
            <a:pPr>
              <a:buNone/>
            </a:pPr>
            <a:r>
              <a:rPr lang="fr-FR" sz="2400" i="1" dirty="0" smtClean="0"/>
              <a:t>j'ai mal à la tête - </a:t>
            </a:r>
            <a:r>
              <a:rPr lang="en-GB" sz="2400" dirty="0" smtClean="0"/>
              <a:t>I have a headache.</a:t>
            </a:r>
          </a:p>
          <a:p>
            <a:pPr>
              <a:buNone/>
            </a:pPr>
            <a:r>
              <a:rPr lang="en-GB" sz="2400" dirty="0" smtClean="0"/>
              <a:t>If it is a masculine word like </a:t>
            </a:r>
            <a:r>
              <a:rPr lang="en-GB" sz="2400" i="1" dirty="0" smtClean="0"/>
              <a:t>le dos</a:t>
            </a:r>
            <a:r>
              <a:rPr lang="en-GB" sz="2400" dirty="0" smtClean="0"/>
              <a:t> you have to say </a:t>
            </a:r>
            <a:r>
              <a:rPr lang="en-GB" sz="2400" b="1" i="1" dirty="0" smtClean="0"/>
              <a:t>au</a:t>
            </a:r>
            <a:r>
              <a:rPr lang="en-GB" sz="2400" dirty="0" smtClean="0"/>
              <a:t> :</a:t>
            </a:r>
          </a:p>
          <a:p>
            <a:pPr>
              <a:buNone/>
            </a:pPr>
            <a:r>
              <a:rPr lang="fr-FR" sz="2400" i="1" dirty="0" smtClean="0"/>
              <a:t>j'ai mal au dos</a:t>
            </a:r>
            <a:r>
              <a:rPr lang="fr-FR" sz="2400" b="1" dirty="0" smtClean="0"/>
              <a:t> - </a:t>
            </a:r>
            <a:r>
              <a:rPr lang="fr-FR" sz="2400" dirty="0" err="1" smtClean="0"/>
              <a:t>I've</a:t>
            </a:r>
            <a:r>
              <a:rPr lang="fr-FR" sz="2400" dirty="0" smtClean="0"/>
              <a:t> </a:t>
            </a:r>
            <a:r>
              <a:rPr lang="fr-FR" sz="2400" dirty="0" err="1" smtClean="0"/>
              <a:t>got</a:t>
            </a:r>
            <a:r>
              <a:rPr lang="fr-FR" sz="2400" dirty="0" smtClean="0"/>
              <a:t> </a:t>
            </a:r>
            <a:r>
              <a:rPr lang="fr-FR" sz="2400" dirty="0" err="1" smtClean="0"/>
              <a:t>backache</a:t>
            </a:r>
            <a:r>
              <a:rPr lang="fr-FR" sz="2400" dirty="0" smtClean="0"/>
              <a:t>.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If it's plural, like les </a:t>
            </a:r>
            <a:r>
              <a:rPr lang="en-GB" sz="2400" i="1" dirty="0" err="1" smtClean="0"/>
              <a:t>épaules</a:t>
            </a:r>
            <a:r>
              <a:rPr lang="en-GB" sz="2400" dirty="0" smtClean="0"/>
              <a:t>, you have to say </a:t>
            </a:r>
            <a:r>
              <a:rPr lang="en-GB" sz="2400" b="1" i="1" dirty="0" smtClean="0"/>
              <a:t>aux</a:t>
            </a:r>
            <a:r>
              <a:rPr lang="en-GB" sz="2400" dirty="0" smtClean="0"/>
              <a:t> :</a:t>
            </a:r>
          </a:p>
          <a:p>
            <a:pPr>
              <a:buNone/>
            </a:pPr>
            <a:r>
              <a:rPr lang="en-GB" sz="2400" i="1" dirty="0" err="1" smtClean="0"/>
              <a:t>j'ai</a:t>
            </a:r>
            <a:r>
              <a:rPr lang="en-GB" sz="2400" i="1" dirty="0" smtClean="0"/>
              <a:t> mal aux </a:t>
            </a:r>
            <a:r>
              <a:rPr lang="en-GB" sz="2400" i="1" dirty="0" err="1" smtClean="0"/>
              <a:t>épaules</a:t>
            </a:r>
            <a:r>
              <a:rPr lang="en-GB" sz="2400" b="1" dirty="0" smtClean="0"/>
              <a:t> - </a:t>
            </a:r>
            <a:r>
              <a:rPr lang="en-GB" sz="2400" dirty="0" smtClean="0"/>
              <a:t>I have  sore shoulders/my shoulders hurt. </a:t>
            </a:r>
            <a:endParaRPr lang="en-GB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Practice the parts of the body with a doll/toy</a:t>
            </a:r>
          </a:p>
          <a:p>
            <a:r>
              <a:rPr lang="fr-FR" dirty="0" err="1" smtClean="0"/>
              <a:t>Introduce</a:t>
            </a:r>
            <a:r>
              <a:rPr lang="fr-FR" dirty="0" smtClean="0"/>
              <a:t> </a:t>
            </a:r>
            <a:r>
              <a:rPr lang="en-GB" dirty="0" smtClean="0"/>
              <a:t> how to say </a:t>
            </a:r>
            <a:r>
              <a:rPr lang="fr-FR" i="1" dirty="0" smtClean="0"/>
              <a:t>Docteur Je suis malade - aïe </a:t>
            </a:r>
            <a:r>
              <a:rPr lang="fr-FR" i="1" dirty="0" err="1" smtClean="0"/>
              <a:t>aïe</a:t>
            </a:r>
            <a:r>
              <a:rPr lang="fr-FR" i="1" dirty="0" smtClean="0"/>
              <a:t> </a:t>
            </a:r>
            <a:r>
              <a:rPr lang="fr-FR" i="1" dirty="0" err="1" smtClean="0"/>
              <a:t>aïe</a:t>
            </a:r>
            <a:r>
              <a:rPr lang="fr-FR" i="1" dirty="0" smtClean="0"/>
              <a:t> - aïe </a:t>
            </a:r>
            <a:r>
              <a:rPr lang="fr-FR" i="1" dirty="0" err="1" smtClean="0"/>
              <a:t>aïe</a:t>
            </a:r>
            <a:r>
              <a:rPr lang="fr-FR" i="1" dirty="0" smtClean="0"/>
              <a:t> </a:t>
            </a:r>
            <a:r>
              <a:rPr lang="fr-FR" i="1" dirty="0" err="1" smtClean="0"/>
              <a:t>aïe</a:t>
            </a:r>
            <a:r>
              <a:rPr lang="fr-FR" i="1" dirty="0" smtClean="0"/>
              <a:t> </a:t>
            </a:r>
            <a:r>
              <a:rPr lang="fr-FR" dirty="0" err="1" smtClean="0"/>
              <a:t>joining</a:t>
            </a:r>
            <a:r>
              <a:rPr lang="fr-FR" dirty="0" smtClean="0"/>
              <a:t> in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song</a:t>
            </a:r>
            <a:endParaRPr lang="en-GB" dirty="0" smtClean="0"/>
          </a:p>
          <a:p>
            <a:r>
              <a:rPr lang="en-GB" dirty="0" smtClean="0"/>
              <a:t>Introduce how to say something hurts using actions and drama and a toilet roll for bandages</a:t>
            </a:r>
          </a:p>
          <a:p>
            <a:r>
              <a:rPr lang="en-GB" dirty="0" smtClean="0"/>
              <a:t>Find the song - </a:t>
            </a:r>
          </a:p>
          <a:p>
            <a:r>
              <a:rPr lang="fr-FR" u="sng" dirty="0" smtClean="0">
                <a:hlinkClick r:id="rId2"/>
              </a:rPr>
              <a:t>https://www.youtube.com/watch?v=0LyLcWfnOXE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one thing!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How you </a:t>
            </a:r>
            <a:r>
              <a:rPr lang="en-GB" sz="2000" b="1" smtClean="0">
                <a:latin typeface="Arial" pitchFamily="34" charset="0"/>
                <a:cs typeface="Arial" pitchFamily="34" charset="0"/>
              </a:rPr>
              <a:t>can practise 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the new language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Practice the new language and sounds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Review the grammar points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Sing the song 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Docteur je suis malade and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practice the different ways to say something hurts</a:t>
            </a: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What you can do with your class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Sing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Tête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épaules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genoux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pieds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using the recording with the cartoon for support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the song/play a game during the week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Play new song and introduce 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Docteur Je suis malade - aïe </a:t>
            </a:r>
            <a:r>
              <a:rPr lang="fr-FR" sz="2000" i="1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i="1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 - aïe </a:t>
            </a:r>
            <a:r>
              <a:rPr lang="fr-FR" sz="2000" i="1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i="1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joining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song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Classroom routine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Greet the class in French ‘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Bonjour’ ‘Au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revoir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’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Ask them to respond to the register in French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‘Bonjour Madame…/Monsieur…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or with a part of the body</a:t>
            </a: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Session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7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373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Let's enjoy songs – Session 3 </vt:lpstr>
      <vt:lpstr>Phonics focus</vt:lpstr>
      <vt:lpstr>Grammar focus 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13</cp:revision>
  <dcterms:created xsi:type="dcterms:W3CDTF">2014-02-11T14:25:34Z</dcterms:created>
  <dcterms:modified xsi:type="dcterms:W3CDTF">2015-05-29T08:42:41Z</dcterms:modified>
</cp:coreProperties>
</file>