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4" r:id="rId2"/>
    <p:sldId id="256" r:id="rId3"/>
    <p:sldId id="258" r:id="rId4"/>
    <p:sldId id="259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C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3" autoAdjust="0"/>
    <p:restoredTop sz="94660"/>
  </p:normalViewPr>
  <p:slideViewPr>
    <p:cSldViewPr>
      <p:cViewPr varScale="1">
        <p:scale>
          <a:sx n="67" d="100"/>
          <a:sy n="67" d="100"/>
        </p:scale>
        <p:origin x="78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28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1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0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b="1" i="1" dirty="0" smtClean="0"/>
              <a:t>les parties du corps</a:t>
            </a:r>
          </a:p>
          <a:p>
            <a:r>
              <a:rPr lang="fr-FR" i="1" dirty="0" smtClean="0"/>
              <a:t>le ventre</a:t>
            </a:r>
            <a:r>
              <a:rPr lang="fr-FR" dirty="0" smtClean="0"/>
              <a:t> - </a:t>
            </a:r>
            <a:r>
              <a:rPr lang="fr-FR" dirty="0" err="1" smtClean="0"/>
              <a:t>stomach</a:t>
            </a:r>
            <a:endParaRPr lang="en-GB" dirty="0" smtClean="0"/>
          </a:p>
          <a:p>
            <a:r>
              <a:rPr lang="fr-FR" i="1" dirty="0" smtClean="0"/>
              <a:t>le dos</a:t>
            </a:r>
            <a:r>
              <a:rPr lang="fr-FR" dirty="0" smtClean="0"/>
              <a:t> - back</a:t>
            </a:r>
            <a:endParaRPr lang="en-GB" dirty="0" smtClean="0"/>
          </a:p>
          <a:p>
            <a:r>
              <a:rPr lang="fr-FR" i="1" dirty="0" smtClean="0"/>
              <a:t>le cou</a:t>
            </a:r>
            <a:r>
              <a:rPr lang="fr-FR" dirty="0" smtClean="0"/>
              <a:t> - neck</a:t>
            </a:r>
            <a:endParaRPr lang="en-GB" dirty="0" smtClean="0"/>
          </a:p>
          <a:p>
            <a:r>
              <a:rPr lang="fr-FR" i="1" dirty="0" smtClean="0"/>
              <a:t>la tête</a:t>
            </a:r>
            <a:r>
              <a:rPr lang="fr-FR" dirty="0" smtClean="0"/>
              <a:t> - </a:t>
            </a:r>
            <a:r>
              <a:rPr lang="fr-FR" dirty="0" err="1" smtClean="0"/>
              <a:t>head</a:t>
            </a:r>
            <a:endParaRPr lang="en-GB" dirty="0" smtClean="0"/>
          </a:p>
          <a:p>
            <a:r>
              <a:rPr lang="fr-FR" i="1" dirty="0" smtClean="0"/>
              <a:t>le bras</a:t>
            </a:r>
            <a:r>
              <a:rPr lang="fr-FR" dirty="0" smtClean="0"/>
              <a:t>- arm</a:t>
            </a:r>
            <a:endParaRPr lang="en-GB" dirty="0" smtClean="0"/>
          </a:p>
          <a:p>
            <a:r>
              <a:rPr lang="fr-FR" i="1" dirty="0" smtClean="0"/>
              <a:t>les épaules</a:t>
            </a:r>
            <a:r>
              <a:rPr lang="fr-FR" dirty="0" smtClean="0"/>
              <a:t> - </a:t>
            </a:r>
            <a:r>
              <a:rPr lang="fr-FR" dirty="0" err="1" smtClean="0"/>
              <a:t>shoulders</a:t>
            </a:r>
            <a:endParaRPr lang="en-GB" dirty="0" smtClean="0"/>
          </a:p>
          <a:p>
            <a:r>
              <a:rPr lang="fr-FR" i="1" dirty="0" smtClean="0"/>
              <a:t>la jambe</a:t>
            </a:r>
            <a:r>
              <a:rPr lang="fr-FR" dirty="0" smtClean="0"/>
              <a:t> - </a:t>
            </a:r>
            <a:r>
              <a:rPr lang="fr-FR" dirty="0" err="1" smtClean="0"/>
              <a:t>leg</a:t>
            </a:r>
            <a:endParaRPr lang="en-GB" dirty="0" smtClean="0"/>
          </a:p>
          <a:p>
            <a:r>
              <a:rPr lang="fr-FR" i="1" dirty="0" smtClean="0"/>
              <a:t>le pied</a:t>
            </a:r>
            <a:r>
              <a:rPr lang="fr-FR" dirty="0" smtClean="0"/>
              <a:t> – foot</a:t>
            </a:r>
            <a:endParaRPr lang="en-GB" dirty="0" smtClean="0"/>
          </a:p>
          <a:p>
            <a:r>
              <a:rPr lang="fr-FR" i="1" dirty="0" smtClean="0"/>
              <a:t>la main- </a:t>
            </a:r>
            <a:r>
              <a:rPr lang="fr-FR" dirty="0" smtClean="0"/>
              <a:t>hand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6" name="Content Placeholder 4" descr="MCj02979030000[1]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273630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  <a:endParaRPr lang="en-GB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GB" dirty="0" smtClean="0"/>
              <a:t>Silent </a:t>
            </a:r>
            <a:r>
              <a:rPr lang="en-GB" dirty="0"/>
              <a:t>final consonant – </a:t>
            </a:r>
            <a:r>
              <a:rPr lang="en-GB" i="1" dirty="0"/>
              <a:t>le</a:t>
            </a:r>
            <a:r>
              <a:rPr lang="en-GB" b="1" i="1" dirty="0"/>
              <a:t>s </a:t>
            </a:r>
            <a:r>
              <a:rPr lang="en-GB" dirty="0"/>
              <a:t>(unless this </a:t>
            </a:r>
            <a:r>
              <a:rPr lang="en-GB" dirty="0" smtClean="0"/>
              <a:t>precedes a </a:t>
            </a:r>
            <a:r>
              <a:rPr lang="en-GB" dirty="0"/>
              <a:t>vowel when the </a:t>
            </a:r>
            <a:r>
              <a:rPr lang="en-GB" b="1" i="1" dirty="0"/>
              <a:t>s</a:t>
            </a:r>
            <a:r>
              <a:rPr lang="en-GB" dirty="0"/>
              <a:t> is sounded – </a:t>
            </a:r>
            <a:r>
              <a:rPr lang="en-GB" i="1" dirty="0"/>
              <a:t>le</a:t>
            </a:r>
            <a:r>
              <a:rPr lang="en-GB" b="1" i="1" dirty="0"/>
              <a:t>s</a:t>
            </a:r>
            <a:r>
              <a:rPr lang="en-GB" i="1" dirty="0"/>
              <a:t> </a:t>
            </a:r>
            <a:r>
              <a:rPr lang="en-GB" i="1" dirty="0" err="1"/>
              <a:t>épaules</a:t>
            </a:r>
            <a:r>
              <a:rPr lang="en-GB" i="1" dirty="0"/>
              <a:t>,)</a:t>
            </a:r>
            <a:r>
              <a:rPr lang="en-GB" dirty="0"/>
              <a:t>; also, </a:t>
            </a:r>
            <a:r>
              <a:rPr lang="en-GB" i="1" dirty="0"/>
              <a:t> </a:t>
            </a:r>
            <a:r>
              <a:rPr lang="en-GB" i="1" dirty="0" err="1"/>
              <a:t>épaule</a:t>
            </a:r>
            <a:r>
              <a:rPr lang="en-GB" b="1" i="1" dirty="0" err="1"/>
              <a:t>s</a:t>
            </a:r>
            <a:r>
              <a:rPr lang="en-GB" i="1" dirty="0"/>
              <a:t>, do</a:t>
            </a:r>
            <a:r>
              <a:rPr lang="en-GB" b="1" i="1" dirty="0"/>
              <a:t>s, </a:t>
            </a:r>
            <a:r>
              <a:rPr lang="en-GB" i="1" dirty="0"/>
              <a:t>bra</a:t>
            </a:r>
            <a:r>
              <a:rPr lang="en-GB" b="1" i="1" dirty="0"/>
              <a:t>s</a:t>
            </a:r>
            <a:endParaRPr lang="en-GB" b="1" dirty="0"/>
          </a:p>
          <a:p>
            <a:pPr indent="0">
              <a:buNone/>
            </a:pPr>
            <a:r>
              <a:rPr lang="fr-FR" dirty="0"/>
              <a:t>[u] ou –</a:t>
            </a:r>
            <a:r>
              <a:rPr lang="fr-FR" i="1" dirty="0"/>
              <a:t> c</a:t>
            </a:r>
            <a:r>
              <a:rPr lang="fr-FR" b="1" i="1" dirty="0"/>
              <a:t>ou</a:t>
            </a:r>
            <a:r>
              <a:rPr lang="fr-FR" i="1" dirty="0" smtClean="0"/>
              <a:t>,</a:t>
            </a:r>
          </a:p>
          <a:p>
            <a:pPr indent="0">
              <a:buNone/>
            </a:pPr>
            <a:r>
              <a:rPr lang="fr-FR" dirty="0" smtClean="0"/>
              <a:t>[</a:t>
            </a:r>
            <a:r>
              <a:rPr lang="fr-FR" dirty="0"/>
              <a:t>o] </a:t>
            </a:r>
            <a:r>
              <a:rPr lang="fr-FR" dirty="0" smtClean="0"/>
              <a:t>au/o </a:t>
            </a:r>
            <a:r>
              <a:rPr lang="fr-FR" dirty="0"/>
              <a:t>– </a:t>
            </a:r>
            <a:r>
              <a:rPr lang="fr-FR" i="1" dirty="0"/>
              <a:t>ép</a:t>
            </a:r>
            <a:r>
              <a:rPr lang="fr-FR" b="1" i="1" dirty="0"/>
              <a:t>au</a:t>
            </a:r>
            <a:r>
              <a:rPr lang="fr-FR" i="1" dirty="0"/>
              <a:t>les</a:t>
            </a:r>
            <a:r>
              <a:rPr lang="fr-FR" i="1" dirty="0" smtClean="0"/>
              <a:t>,</a:t>
            </a:r>
            <a:r>
              <a:rPr lang="es-ES_tradnl" i="1" dirty="0" smtClean="0"/>
              <a:t> d</a:t>
            </a:r>
            <a:r>
              <a:rPr lang="es-ES_tradnl" b="1" i="1" dirty="0" smtClean="0"/>
              <a:t>o</a:t>
            </a:r>
            <a:r>
              <a:rPr lang="es-ES_tradnl" i="1" dirty="0" smtClean="0"/>
              <a:t>s</a:t>
            </a:r>
            <a:endParaRPr lang="fr-FR" i="1" dirty="0" smtClean="0"/>
          </a:p>
          <a:p>
            <a:pPr indent="0">
              <a:buNone/>
            </a:pPr>
            <a:r>
              <a:rPr lang="fr-FR" dirty="0" smtClean="0"/>
              <a:t>[</a:t>
            </a:r>
            <a:r>
              <a:rPr lang="fr-FR" dirty="0"/>
              <a:t>e] é – </a:t>
            </a:r>
            <a:r>
              <a:rPr lang="fr-FR" b="1" i="1" dirty="0"/>
              <a:t>é</a:t>
            </a:r>
            <a:r>
              <a:rPr lang="fr-FR" i="1" dirty="0"/>
              <a:t>paules, pi</a:t>
            </a:r>
            <a:r>
              <a:rPr lang="fr-FR" b="1" i="1" dirty="0"/>
              <a:t>ed</a:t>
            </a:r>
            <a:endParaRPr lang="en-GB" b="1" dirty="0"/>
          </a:p>
          <a:p>
            <a:pPr indent="0">
              <a:buNone/>
            </a:pPr>
            <a:r>
              <a:rPr lang="fr-FR" dirty="0" smtClean="0"/>
              <a:t>[a]</a:t>
            </a:r>
            <a:r>
              <a:rPr lang="es-ES_tradnl" b="1" dirty="0" smtClean="0"/>
              <a:t> </a:t>
            </a:r>
            <a:r>
              <a:rPr lang="es-ES_tradnl" dirty="0"/>
              <a:t>a</a:t>
            </a:r>
            <a:r>
              <a:rPr lang="es-ES_tradnl" b="1" dirty="0"/>
              <a:t> – </a:t>
            </a:r>
            <a:r>
              <a:rPr lang="es-ES_tradnl" i="1" dirty="0" err="1"/>
              <a:t>br</a:t>
            </a:r>
            <a:r>
              <a:rPr lang="es-ES_tradnl" b="1" i="1" dirty="0" err="1"/>
              <a:t>a</a:t>
            </a:r>
            <a:r>
              <a:rPr lang="es-ES_tradnl" i="1" dirty="0" err="1"/>
              <a:t>s</a:t>
            </a:r>
            <a:r>
              <a:rPr lang="es-ES_tradnl" i="1" dirty="0"/>
              <a:t>,</a:t>
            </a:r>
            <a:r>
              <a:rPr lang="es-ES_tradnl" dirty="0"/>
              <a:t> </a:t>
            </a:r>
            <a:r>
              <a:rPr lang="es-ES_tradnl" i="1" dirty="0"/>
              <a:t>l</a:t>
            </a:r>
            <a:r>
              <a:rPr lang="es-ES_tradnl" b="1" i="1" dirty="0"/>
              <a:t>a</a:t>
            </a:r>
            <a:r>
              <a:rPr lang="es-ES_tradnl" b="1" i="1" dirty="0" smtClean="0"/>
              <a:t>,</a:t>
            </a:r>
          </a:p>
          <a:p>
            <a:pPr indent="0">
              <a:buNone/>
            </a:pPr>
            <a:r>
              <a:rPr lang="es-ES_tradnl" dirty="0" smtClean="0"/>
              <a:t>?? </a:t>
            </a:r>
            <a:r>
              <a:rPr lang="es-ES_tradnl" i="1" dirty="0"/>
              <a:t>ê -</a:t>
            </a:r>
            <a:r>
              <a:rPr lang="es-ES_tradnl" b="1" i="1" dirty="0"/>
              <a:t>  </a:t>
            </a:r>
            <a:r>
              <a:rPr lang="es-ES_tradnl" i="1" dirty="0" err="1" smtClean="0"/>
              <a:t>t</a:t>
            </a:r>
            <a:r>
              <a:rPr lang="es-ES_tradnl" b="1" i="1" dirty="0" err="1" smtClean="0"/>
              <a:t>ê</a:t>
            </a:r>
            <a:r>
              <a:rPr lang="es-ES_tradnl" i="1" dirty="0" err="1" smtClean="0"/>
              <a:t>te</a:t>
            </a:r>
            <a:endParaRPr lang="es-ES_tradnl" i="1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r>
              <a:rPr lang="en-GB" dirty="0"/>
              <a:t>There are four definite articles used in French – </a:t>
            </a:r>
            <a:r>
              <a:rPr lang="en-GB" i="1" dirty="0"/>
              <a:t>le, la, l’ </a:t>
            </a:r>
            <a:r>
              <a:rPr lang="en-GB" dirty="0"/>
              <a:t>and</a:t>
            </a:r>
            <a:r>
              <a:rPr lang="en-GB" i="1" dirty="0"/>
              <a:t> les. Le </a:t>
            </a:r>
            <a:r>
              <a:rPr lang="en-GB" dirty="0"/>
              <a:t>precedes a masculine noun (</a:t>
            </a:r>
            <a:r>
              <a:rPr lang="en-GB" i="1" dirty="0"/>
              <a:t>le </a:t>
            </a:r>
            <a:r>
              <a:rPr lang="en-GB" i="1" dirty="0" err="1"/>
              <a:t>cou</a:t>
            </a:r>
            <a:r>
              <a:rPr lang="en-GB" i="1" dirty="0"/>
              <a:t>), la </a:t>
            </a:r>
            <a:r>
              <a:rPr lang="en-GB" dirty="0"/>
              <a:t>precedes a feminine noun </a:t>
            </a:r>
            <a:r>
              <a:rPr lang="en-GB" i="1" dirty="0"/>
              <a:t>(la </a:t>
            </a:r>
            <a:r>
              <a:rPr lang="en-GB" i="1" dirty="0" err="1"/>
              <a:t>tête</a:t>
            </a:r>
            <a:r>
              <a:rPr lang="en-GB" i="1" dirty="0"/>
              <a:t>), l’ </a:t>
            </a:r>
            <a:r>
              <a:rPr lang="en-GB" dirty="0"/>
              <a:t>is used before a noun starting with a vowel, whether masculine or feminine (</a:t>
            </a:r>
            <a:r>
              <a:rPr lang="en-GB" i="1" dirty="0" err="1"/>
              <a:t>l’épaule</a:t>
            </a:r>
            <a:r>
              <a:rPr lang="en-GB" i="1" dirty="0"/>
              <a:t>), </a:t>
            </a:r>
            <a:r>
              <a:rPr lang="en-GB" dirty="0"/>
              <a:t>and </a:t>
            </a:r>
            <a:r>
              <a:rPr lang="en-GB" i="1" dirty="0"/>
              <a:t>les </a:t>
            </a:r>
            <a:r>
              <a:rPr lang="en-GB" dirty="0"/>
              <a:t>is used for any plural noun, masculine or feminine </a:t>
            </a:r>
            <a:r>
              <a:rPr lang="en-GB" i="1" dirty="0"/>
              <a:t>(les </a:t>
            </a:r>
            <a:r>
              <a:rPr lang="en-GB" i="1" dirty="0" err="1"/>
              <a:t>épaules</a:t>
            </a:r>
            <a:r>
              <a:rPr lang="en-GB" i="1" dirty="0"/>
              <a:t>).</a:t>
            </a:r>
            <a:r>
              <a:rPr lang="en-GB" dirty="0"/>
              <a:t> Definite articles are used much more in French than in English, often where we would not use ‘the’ and also at times when in English we would use ‘your’.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point to part of body and ask learners to repeat if correct and not if incorrect - the class can earn a point each time they repeat or remain silent correctly and the teacher for each time they get it wrong – the class always wins!)</a:t>
            </a:r>
          </a:p>
          <a:p>
            <a:r>
              <a:rPr lang="fr-FR" i="1" dirty="0" smtClean="0"/>
              <a:t>Jacques a dit…’ – </a:t>
            </a:r>
            <a:r>
              <a:rPr lang="fr-FR" dirty="0" smtClean="0"/>
              <a:t>Simon </a:t>
            </a:r>
            <a:r>
              <a:rPr lang="fr-FR" dirty="0" err="1" smtClean="0"/>
              <a:t>says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en-GB" i="1" dirty="0" err="1" smtClean="0"/>
              <a:t>Levez</a:t>
            </a:r>
            <a:r>
              <a:rPr lang="en-GB" i="1" dirty="0" smtClean="0"/>
              <a:t> la main! </a:t>
            </a:r>
            <a:r>
              <a:rPr lang="fr-FR" i="1" dirty="0" smtClean="0"/>
              <a:t>Baissez la tête ! Touchez</a:t>
            </a:r>
            <a:r>
              <a:rPr lang="fr-FR" dirty="0" smtClean="0"/>
              <a:t> </a:t>
            </a:r>
            <a:r>
              <a:rPr lang="fr-FR" i="1" dirty="0" smtClean="0"/>
              <a:t>le pied !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Introduce the parts of the body with a doll/toy</a:t>
            </a:r>
          </a:p>
          <a:p>
            <a:r>
              <a:rPr lang="en-GB" dirty="0" smtClean="0"/>
              <a:t>Use classroom </a:t>
            </a:r>
            <a:r>
              <a:rPr lang="en-GB" dirty="0" err="1" smtClean="0"/>
              <a:t>langage</a:t>
            </a:r>
            <a:r>
              <a:rPr lang="en-GB" dirty="0" smtClean="0"/>
              <a:t> - </a:t>
            </a:r>
            <a:r>
              <a:rPr lang="en-GB" i="1" dirty="0" err="1" smtClean="0"/>
              <a:t>Regardez</a:t>
            </a:r>
            <a:r>
              <a:rPr lang="en-GB" i="1" dirty="0" smtClean="0"/>
              <a:t> , </a:t>
            </a:r>
            <a:r>
              <a:rPr lang="en-GB" i="1" dirty="0" err="1" smtClean="0"/>
              <a:t>écoutez</a:t>
            </a:r>
            <a:r>
              <a:rPr lang="en-GB" i="1" dirty="0" smtClean="0"/>
              <a:t> et </a:t>
            </a:r>
            <a:r>
              <a:rPr lang="en-GB" i="1" dirty="0" err="1" smtClean="0"/>
              <a:t>répétez</a:t>
            </a:r>
            <a:r>
              <a:rPr lang="en-GB" i="1" dirty="0" smtClean="0"/>
              <a:t>!</a:t>
            </a:r>
            <a:r>
              <a:rPr lang="en-GB" dirty="0" smtClean="0"/>
              <a:t>)</a:t>
            </a:r>
          </a:p>
          <a:p>
            <a:r>
              <a:rPr lang="en-GB" dirty="0" smtClean="0"/>
              <a:t>Play ‘catch them out’ game ( see </a:t>
            </a:r>
            <a:r>
              <a:rPr lang="en-GB" i="1" dirty="0" smtClean="0"/>
              <a:t>les </a:t>
            </a:r>
            <a:r>
              <a:rPr lang="en-GB" i="1" dirty="0" err="1" smtClean="0"/>
              <a:t>jeux</a:t>
            </a:r>
            <a:r>
              <a:rPr lang="en-GB" dirty="0" smtClean="0"/>
              <a:t> ) – 2 minutes before play /lunch time/end of day – keep score over the week</a:t>
            </a:r>
          </a:p>
          <a:p>
            <a:r>
              <a:rPr lang="en-GB" dirty="0" smtClean="0"/>
              <a:t>Ask children to say a part of the body when answering the register</a:t>
            </a:r>
          </a:p>
          <a:p>
            <a:r>
              <a:rPr lang="en-GB" dirty="0" smtClean="0"/>
              <a:t>Practise when you have a spare couple of minutes</a:t>
            </a:r>
          </a:p>
          <a:p>
            <a:r>
              <a:rPr lang="en-GB" dirty="0" smtClean="0"/>
              <a:t>Play </a:t>
            </a:r>
            <a:r>
              <a:rPr lang="fr-FR" i="1" dirty="0" smtClean="0"/>
              <a:t>Jacques a dit…’ (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Simon </a:t>
            </a:r>
            <a:r>
              <a:rPr lang="fr-FR" dirty="0" err="1" smtClean="0"/>
              <a:t>says</a:t>
            </a:r>
            <a:r>
              <a:rPr lang="fr-FR" dirty="0" smtClean="0"/>
              <a:t> in English if </a:t>
            </a:r>
            <a:r>
              <a:rPr lang="fr-FR" dirty="0" err="1" smtClean="0"/>
              <a:t>children</a:t>
            </a:r>
            <a:r>
              <a:rPr lang="fr-FR" dirty="0" smtClean="0"/>
              <a:t> are not </a:t>
            </a:r>
            <a:r>
              <a:rPr lang="fr-FR" dirty="0" err="1" smtClean="0"/>
              <a:t>familiar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game</a:t>
            </a:r>
            <a:r>
              <a:rPr lang="fr-FR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5000" b="1" dirty="0" smtClean="0"/>
              <a:t>How you can practise the new language</a:t>
            </a:r>
            <a:endParaRPr lang="en-GB" sz="5000" dirty="0" smtClean="0"/>
          </a:p>
          <a:p>
            <a:r>
              <a:rPr lang="en-GB" sz="5000" dirty="0" smtClean="0"/>
              <a:t>Practise the new language and sounds using the PowerPoint hand out  and recording</a:t>
            </a:r>
          </a:p>
          <a:p>
            <a:r>
              <a:rPr lang="en-GB" sz="5000" dirty="0" smtClean="0"/>
              <a:t>Review the grammar points</a:t>
            </a:r>
          </a:p>
          <a:p>
            <a:r>
              <a:rPr lang="en-GB" sz="5000" dirty="0" smtClean="0"/>
              <a:t>Play the games (in the car/shower/with friends and family) practising  different commands</a:t>
            </a:r>
          </a:p>
          <a:p>
            <a:pPr>
              <a:buNone/>
            </a:pPr>
            <a:r>
              <a:rPr lang="en-GB" sz="5000" dirty="0" smtClean="0"/>
              <a:t> </a:t>
            </a:r>
          </a:p>
          <a:p>
            <a:pPr>
              <a:buNone/>
            </a:pPr>
            <a:r>
              <a:rPr lang="en-GB" sz="5000" b="1" dirty="0" smtClean="0"/>
              <a:t>What you can do with your class</a:t>
            </a:r>
            <a:endParaRPr lang="en-GB" sz="5000" dirty="0" smtClean="0"/>
          </a:p>
          <a:p>
            <a:r>
              <a:rPr lang="en-GB" sz="5000" dirty="0" smtClean="0"/>
              <a:t>Introduce the parts of the body with a doll/toy</a:t>
            </a:r>
          </a:p>
          <a:p>
            <a:r>
              <a:rPr lang="en-GB" sz="5000" dirty="0" smtClean="0"/>
              <a:t>Play  a game</a:t>
            </a:r>
          </a:p>
          <a:p>
            <a:r>
              <a:rPr lang="en-GB" sz="5000" dirty="0" smtClean="0"/>
              <a:t>Ask children to say a part of the body when answering the register</a:t>
            </a:r>
          </a:p>
          <a:p>
            <a:r>
              <a:rPr lang="en-GB" sz="5000" dirty="0" smtClean="0"/>
              <a:t>Practise during the week when you have a spare couple of minutes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b="1" dirty="0" smtClean="0"/>
              <a:t>Classroom routine</a:t>
            </a:r>
            <a:endParaRPr lang="en-GB" sz="5000" dirty="0" smtClean="0"/>
          </a:p>
          <a:p>
            <a:r>
              <a:rPr lang="en-GB" sz="5000" dirty="0" smtClean="0"/>
              <a:t>Greet the class in French ‘</a:t>
            </a:r>
            <a:r>
              <a:rPr lang="en-GB" sz="5000" i="1" dirty="0" smtClean="0"/>
              <a:t>Bonjour’ ‘Au </a:t>
            </a:r>
            <a:r>
              <a:rPr lang="en-GB" sz="5000" i="1" dirty="0" err="1" smtClean="0"/>
              <a:t>revoir</a:t>
            </a:r>
            <a:r>
              <a:rPr lang="en-GB" sz="5000" i="1" dirty="0" smtClean="0"/>
              <a:t>’</a:t>
            </a:r>
            <a:endParaRPr lang="en-GB" sz="5000" dirty="0" smtClean="0"/>
          </a:p>
          <a:p>
            <a:r>
              <a:rPr lang="en-GB" sz="5000" dirty="0" smtClean="0"/>
              <a:t>Ask them to respond to the register in French</a:t>
            </a:r>
            <a:r>
              <a:rPr lang="en-GB" sz="5000" i="1" dirty="0" smtClean="0"/>
              <a:t> ‘Bonjour Madame…/Monsieur…</a:t>
            </a:r>
            <a:endParaRPr lang="en-GB" sz="5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Session 1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544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448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Phonics focus</vt:lpstr>
      <vt:lpstr>Grammar focus</vt:lpstr>
      <vt:lpstr>Les jeux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13</cp:revision>
  <dcterms:created xsi:type="dcterms:W3CDTF">2014-02-11T14:25:34Z</dcterms:created>
  <dcterms:modified xsi:type="dcterms:W3CDTF">2015-05-29T08:29:25Z</dcterms:modified>
</cp:coreProperties>
</file>