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5" r:id="rId2"/>
    <p:sldId id="264" r:id="rId3"/>
    <p:sldId id="258" r:id="rId4"/>
    <p:sldId id="259" r:id="rId5"/>
    <p:sldId id="262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866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4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3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Let's</a:t>
            </a:r>
            <a:r>
              <a:rPr lang="en-GB" sz="22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songs – Session 4</a:t>
            </a:r>
            <a:endParaRPr lang="en-GB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Bonjour Docteur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Bonjour. Tu as mal?</a:t>
            </a:r>
            <a:endParaRPr lang="en-GB" dirty="0" smtClean="0"/>
          </a:p>
          <a:p>
            <a:pPr marL="0" indent="0">
              <a:buNone/>
            </a:pPr>
            <a:r>
              <a:rPr lang="fr-FR" dirty="0" smtClean="0"/>
              <a:t>Oui, J’ai mal  à la tête et j’ai chaud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Prenez de l’aspirine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Merci.  Au revoir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Au revoir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Bonjour Docteur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Bonjour. Tu as mal au bras?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Oui, j’ai mal au bras. Aïe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Allez à l’hôpital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Merci. Au revoir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Au revoir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Bonjour Docteur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Bonjour. Tu as mal au dos?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Non, j’ai mal aux épaules. Aïe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Restez au lit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Merci. Au revoir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Au revoir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GB" dirty="0" smtClean="0"/>
          </a:p>
          <a:p>
            <a:pPr marL="0" indent="0">
              <a:buNone/>
            </a:pPr>
            <a:r>
              <a:rPr lang="fr-FR" dirty="0" smtClean="0"/>
              <a:t>Bonjour Docteur. Je suis malade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Bonjour. Tu as mal au ventre?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Oui, j’ai mal au ventre!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Prenez de l’aspirine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Merci. Au revoir !</a:t>
            </a:r>
            <a:endParaRPr lang="en-GB" dirty="0" smtClean="0"/>
          </a:p>
          <a:p>
            <a:pPr>
              <a:buNone/>
            </a:pPr>
            <a:r>
              <a:rPr lang="fr-FR" dirty="0" smtClean="0"/>
              <a:t>Au revoir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857403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en-GB" b="1" dirty="0"/>
          </a:p>
          <a:p>
            <a:r>
              <a:rPr lang="fr-FR" dirty="0" smtClean="0"/>
              <a:t>[e] ai - j’</a:t>
            </a:r>
            <a:r>
              <a:rPr lang="fr-FR" b="1" dirty="0" smtClean="0"/>
              <a:t>ai</a:t>
            </a:r>
            <a:r>
              <a:rPr lang="fr-FR" dirty="0" smtClean="0"/>
              <a:t>  </a:t>
            </a:r>
            <a:endParaRPr lang="en-GB" dirty="0" smtClean="0"/>
          </a:p>
          <a:p>
            <a:r>
              <a:rPr lang="fr-FR" dirty="0" smtClean="0"/>
              <a:t>[</a:t>
            </a:r>
            <a:r>
              <a:rPr lang="fr-FR" dirty="0" err="1" smtClean="0"/>
              <a:t>wa</a:t>
            </a:r>
            <a:r>
              <a:rPr lang="fr-FR" dirty="0" smtClean="0"/>
              <a:t>] </a:t>
            </a:r>
            <a:r>
              <a:rPr lang="fr-FR" dirty="0" err="1" smtClean="0"/>
              <a:t>oi</a:t>
            </a:r>
            <a:r>
              <a:rPr lang="fr-FR" dirty="0" smtClean="0"/>
              <a:t> – </a:t>
            </a:r>
            <a:r>
              <a:rPr lang="fr-FR" i="1" dirty="0" smtClean="0"/>
              <a:t>s</a:t>
            </a:r>
            <a:r>
              <a:rPr lang="fr-FR" b="1" i="1" dirty="0" smtClean="0"/>
              <a:t>oi</a:t>
            </a:r>
            <a:r>
              <a:rPr lang="fr-FR" i="1" dirty="0" smtClean="0"/>
              <a:t>f, fr</a:t>
            </a:r>
            <a:r>
              <a:rPr lang="fr-FR" b="1" i="1" dirty="0" smtClean="0"/>
              <a:t>oi</a:t>
            </a:r>
            <a:r>
              <a:rPr lang="fr-FR" i="1" dirty="0" smtClean="0"/>
              <a:t>d</a:t>
            </a:r>
            <a:endParaRPr lang="en-GB" dirty="0" smtClean="0"/>
          </a:p>
          <a:p>
            <a:r>
              <a:rPr lang="fr-FR" dirty="0" smtClean="0"/>
              <a:t>[ɛ̃] </a:t>
            </a:r>
            <a:r>
              <a:rPr lang="fr-FR" dirty="0" err="1" smtClean="0"/>
              <a:t>aim</a:t>
            </a:r>
            <a:r>
              <a:rPr lang="fr-FR" dirty="0" smtClean="0"/>
              <a:t> - </a:t>
            </a:r>
            <a:r>
              <a:rPr lang="fr-FR" i="1" dirty="0" smtClean="0"/>
              <a:t>f</a:t>
            </a:r>
            <a:r>
              <a:rPr lang="fr-FR" b="1" i="1" dirty="0" smtClean="0"/>
              <a:t>aim</a:t>
            </a:r>
            <a:endParaRPr lang="en-GB" dirty="0" smtClean="0"/>
          </a:p>
          <a:p>
            <a:r>
              <a:rPr lang="fr-FR" dirty="0" smtClean="0"/>
              <a:t>[o] au -</a:t>
            </a:r>
            <a:r>
              <a:rPr lang="fr-FR" i="1" dirty="0" smtClean="0"/>
              <a:t>ch</a:t>
            </a:r>
            <a:r>
              <a:rPr lang="fr-FR" b="1" i="1" dirty="0" smtClean="0"/>
              <a:t>au</a:t>
            </a:r>
            <a:r>
              <a:rPr lang="fr-FR" i="1" dirty="0" smtClean="0"/>
              <a:t>d</a:t>
            </a:r>
            <a:endParaRPr lang="en-GB" dirty="0" smtClean="0"/>
          </a:p>
          <a:p>
            <a:r>
              <a:rPr lang="en-GB" dirty="0" smtClean="0"/>
              <a:t>Note silent letters at the end and the exception – ‘f’ in </a:t>
            </a:r>
            <a:r>
              <a:rPr lang="en-GB" i="1" dirty="0" err="1" smtClean="0"/>
              <a:t>soi</a:t>
            </a:r>
            <a:r>
              <a:rPr lang="en-GB" b="1" i="1" dirty="0" err="1" smtClean="0"/>
              <a:t>f</a:t>
            </a:r>
            <a:r>
              <a:rPr lang="en-GB" b="1" i="1" dirty="0" smtClean="0"/>
              <a:t> </a:t>
            </a:r>
            <a:r>
              <a:rPr lang="en-GB" dirty="0" smtClean="0"/>
              <a:t>which is pronounced</a:t>
            </a:r>
            <a:endParaRPr lang="en-GB" i="1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The verb </a:t>
            </a:r>
            <a:r>
              <a:rPr lang="en-GB" sz="2400" i="1" dirty="0" err="1" smtClean="0"/>
              <a:t>avoir</a:t>
            </a:r>
            <a:r>
              <a:rPr lang="en-GB" sz="2400" i="1" dirty="0" smtClean="0"/>
              <a:t> </a:t>
            </a:r>
            <a:r>
              <a:rPr lang="en-GB" sz="2400" dirty="0" smtClean="0"/>
              <a:t>(to have) is used to make other expressions to say how you feel as well as </a:t>
            </a:r>
            <a:r>
              <a:rPr lang="en-GB" sz="2400" i="1" dirty="0" err="1" smtClean="0"/>
              <a:t>j‘ai</a:t>
            </a:r>
            <a:r>
              <a:rPr lang="en-GB" sz="2400" i="1" dirty="0" smtClean="0"/>
              <a:t> mal. </a:t>
            </a:r>
            <a:r>
              <a:rPr lang="fr-FR" sz="2400" dirty="0" smtClean="0"/>
              <a:t>For </a:t>
            </a:r>
            <a:r>
              <a:rPr lang="fr-FR" sz="2400" dirty="0" err="1" smtClean="0"/>
              <a:t>example</a:t>
            </a:r>
            <a:r>
              <a:rPr lang="fr-FR" sz="2400" dirty="0" smtClean="0"/>
              <a:t>, </a:t>
            </a:r>
            <a:r>
              <a:rPr lang="fr-FR" sz="2400" i="1" dirty="0" smtClean="0"/>
              <a:t>j’ai chaud, j’ai froid, j’ai faim, j’ai soif </a:t>
            </a:r>
            <a:r>
              <a:rPr lang="fr-FR" sz="2400" dirty="0" smtClean="0"/>
              <a:t> - </a:t>
            </a:r>
            <a:r>
              <a:rPr lang="en-GB" sz="2400" dirty="0" smtClean="0"/>
              <a:t>I’m hot, I’m cold, I’m hungry, I’m thirsty. It is also used to say how old you are – </a:t>
            </a:r>
            <a:r>
              <a:rPr lang="en-GB" sz="2400" i="1" dirty="0" err="1" smtClean="0"/>
              <a:t>j’ai</a:t>
            </a:r>
            <a:r>
              <a:rPr lang="en-GB" sz="2400" i="1" dirty="0" smtClean="0"/>
              <a:t>…</a:t>
            </a:r>
            <a:r>
              <a:rPr lang="en-GB" sz="2400" i="1" dirty="0" err="1" smtClean="0"/>
              <a:t>ans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You can ask somebody else – Are you…? Using the second person singular of </a:t>
            </a:r>
            <a:r>
              <a:rPr lang="en-GB" sz="2400" dirty="0" err="1" smtClean="0"/>
              <a:t>avoir</a:t>
            </a:r>
            <a:r>
              <a:rPr lang="en-GB" sz="2400" dirty="0" smtClean="0"/>
              <a:t>  </a:t>
            </a:r>
            <a:r>
              <a:rPr lang="en-GB" sz="2400" i="1" dirty="0" err="1" smtClean="0"/>
              <a:t>tu</a:t>
            </a:r>
            <a:r>
              <a:rPr lang="en-GB" sz="2400" i="1" dirty="0" smtClean="0"/>
              <a:t> as..? </a:t>
            </a:r>
            <a:r>
              <a:rPr lang="fr-FR" sz="2400" dirty="0" err="1" smtClean="0"/>
              <a:t>e.g</a:t>
            </a:r>
            <a:r>
              <a:rPr lang="fr-FR" sz="2400" dirty="0" smtClean="0"/>
              <a:t>. </a:t>
            </a:r>
            <a:r>
              <a:rPr lang="fr-FR" sz="2400" i="1" dirty="0" smtClean="0"/>
              <a:t>Tu as mal au bras?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Note that this is the easiest way to form a question in French, by simply raising the tone of your voice at the end of the sentence.</a:t>
            </a:r>
          </a:p>
          <a:p>
            <a:pPr>
              <a:buNone/>
            </a:pPr>
            <a:endParaRPr lang="en-GB" sz="2400" b="1" dirty="0" smtClean="0"/>
          </a:p>
          <a:p>
            <a:pPr>
              <a:buNone/>
            </a:pPr>
            <a:r>
              <a:rPr lang="en-GB" sz="2400" b="1" dirty="0" smtClean="0"/>
              <a:t>Extra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To talk about somebody else, use the third person – </a:t>
            </a:r>
            <a:r>
              <a:rPr lang="en-GB" sz="2400" i="1" dirty="0" err="1" smtClean="0"/>
              <a:t>il</a:t>
            </a:r>
            <a:r>
              <a:rPr lang="en-GB" sz="2400" i="1" dirty="0" smtClean="0"/>
              <a:t> a / </a:t>
            </a:r>
            <a:r>
              <a:rPr lang="en-GB" sz="2400" i="1" dirty="0" err="1" smtClean="0"/>
              <a:t>elle</a:t>
            </a:r>
            <a:r>
              <a:rPr lang="en-GB" sz="2400" i="1" dirty="0" smtClean="0"/>
              <a:t> a</a:t>
            </a:r>
            <a:endParaRPr lang="en-GB" sz="2400" dirty="0" smtClean="0"/>
          </a:p>
          <a:p>
            <a:pPr>
              <a:buNone/>
            </a:pPr>
            <a:r>
              <a:rPr lang="fr-FR" sz="2400" i="1" dirty="0" smtClean="0"/>
              <a:t>Il a mal au bras /elle a mal a al jambe</a:t>
            </a:r>
            <a:endParaRPr lang="en-GB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Introduce the new expressions with </a:t>
            </a:r>
            <a:r>
              <a:rPr lang="en-GB" sz="2400" i="1" dirty="0" err="1" smtClean="0"/>
              <a:t>avoir</a:t>
            </a:r>
            <a:r>
              <a:rPr lang="en-GB" sz="2400" i="1" dirty="0" smtClean="0"/>
              <a:t> </a:t>
            </a:r>
            <a:r>
              <a:rPr lang="en-GB" sz="2400" dirty="0" smtClean="0"/>
              <a:t>with actions</a:t>
            </a:r>
          </a:p>
          <a:p>
            <a:r>
              <a:rPr lang="en-GB" sz="2400" dirty="0" smtClean="0"/>
              <a:t>Introduce very simple dialogues between doctor and patient – model :</a:t>
            </a:r>
          </a:p>
          <a:p>
            <a:pPr algn="ctr">
              <a:buNone/>
            </a:pPr>
            <a:r>
              <a:rPr lang="en-GB" sz="2400" i="1" dirty="0" smtClean="0"/>
              <a:t>Bonjour </a:t>
            </a:r>
            <a:r>
              <a:rPr lang="en-GB" sz="2400" i="1" dirty="0" err="1" smtClean="0"/>
              <a:t>docteur</a:t>
            </a:r>
            <a:r>
              <a:rPr lang="en-GB" sz="2400" i="1" dirty="0" smtClean="0"/>
              <a:t>   /  Bonjour </a:t>
            </a:r>
            <a:r>
              <a:rPr lang="en-GB" sz="2400" dirty="0" smtClean="0"/>
              <a:t>+ name</a:t>
            </a:r>
          </a:p>
          <a:p>
            <a:pPr algn="ctr">
              <a:buNone/>
            </a:pPr>
            <a:r>
              <a:rPr lang="en-GB" sz="2400" i="1" dirty="0" err="1" smtClean="0"/>
              <a:t>J’ai</a:t>
            </a:r>
            <a:r>
              <a:rPr lang="en-GB" sz="2400" i="1" dirty="0" smtClean="0"/>
              <a:t> mal ……. / Ah non </a:t>
            </a:r>
            <a:r>
              <a:rPr lang="en-GB" sz="2400" dirty="0" smtClean="0"/>
              <a:t>(put bandage on affected part)</a:t>
            </a:r>
          </a:p>
          <a:p>
            <a:pPr algn="ctr">
              <a:buNone/>
            </a:pPr>
            <a:r>
              <a:rPr lang="en-GB" sz="2400" i="1" dirty="0" err="1" smtClean="0"/>
              <a:t>Merci</a:t>
            </a:r>
            <a:r>
              <a:rPr lang="en-GB" sz="2400" i="1" dirty="0" smtClean="0"/>
              <a:t>, au </a:t>
            </a:r>
            <a:r>
              <a:rPr lang="en-GB" sz="2400" i="1" dirty="0" err="1" smtClean="0"/>
              <a:t>revoir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docteur</a:t>
            </a:r>
            <a:r>
              <a:rPr lang="en-GB" sz="2400" i="1" dirty="0" smtClean="0"/>
              <a:t> / Au </a:t>
            </a:r>
            <a:r>
              <a:rPr lang="en-GB" sz="2400" i="1" dirty="0" err="1" smtClean="0"/>
              <a:t>revoir</a:t>
            </a:r>
            <a:r>
              <a:rPr lang="en-GB" sz="2400" i="1" dirty="0" smtClean="0"/>
              <a:t> </a:t>
            </a:r>
            <a:r>
              <a:rPr lang="en-GB" sz="2400" dirty="0" smtClean="0"/>
              <a:t>+ name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Play song </a:t>
            </a:r>
            <a:r>
              <a:rPr lang="en-GB" sz="2400" i="1" dirty="0" err="1" smtClean="0"/>
              <a:t>Docteur</a:t>
            </a:r>
            <a:r>
              <a:rPr lang="en-GB" sz="2400" i="1" dirty="0" smtClean="0"/>
              <a:t>, </a:t>
            </a:r>
            <a:r>
              <a:rPr lang="en-GB" sz="2400" i="1" dirty="0" err="1" smtClean="0"/>
              <a:t>j’ai</a:t>
            </a:r>
            <a:r>
              <a:rPr lang="en-GB" sz="2400" i="1" dirty="0" smtClean="0"/>
              <a:t> mal  </a:t>
            </a:r>
            <a:r>
              <a:rPr lang="en-GB" sz="2400" dirty="0" smtClean="0"/>
              <a:t>and ask class to identify the different parts of the body on a body outline</a:t>
            </a:r>
          </a:p>
          <a:p>
            <a:r>
              <a:rPr lang="en-GB" sz="2400" dirty="0" smtClean="0"/>
              <a:t>Play the dialogues and ask class to identify the different parts of the body on a body outline</a:t>
            </a:r>
          </a:p>
          <a:p>
            <a:r>
              <a:rPr lang="en-GB" sz="2400" dirty="0" smtClean="0"/>
              <a:t>Ask them to work out </a:t>
            </a:r>
            <a:r>
              <a:rPr lang="en-GB" sz="2400" smtClean="0"/>
              <a:t>what the suggested </a:t>
            </a:r>
            <a:r>
              <a:rPr lang="en-GB" sz="2400" dirty="0" smtClean="0"/>
              <a:t>remedies are</a:t>
            </a:r>
            <a:endParaRPr lang="en-GB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 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How you can practise the new language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Practise the new language and sounds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Review the grammar points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Listen to and read the dialogues aloud to practice pronunciation and intonation</a:t>
            </a:r>
          </a:p>
          <a:p>
            <a:pPr>
              <a:buNone/>
            </a:pPr>
            <a:endParaRPr lang="en-GB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What you can do with your class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Practise songs/play a game during the week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Introduce the new expressions with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and /or the remedies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Start getting the class to join in with simple dialogues</a:t>
            </a:r>
          </a:p>
          <a:p>
            <a:pPr>
              <a:buNone/>
            </a:pPr>
            <a:endParaRPr lang="en-GB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Classroom routine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Greet the class in French ‘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Bonjour’ ‘Au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revoir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’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Ask them to respond to the register in French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‘Bonjour Madame…/Monsieur…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or with a part of the body or with how they feel using the new expressions</a:t>
            </a:r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152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346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Let's enjoy songs – Session 4</vt:lpstr>
      <vt:lpstr>Phonics focus</vt:lpstr>
      <vt:lpstr>Grammar focus</vt:lpstr>
      <vt:lpstr>Teaching Tips</vt:lpstr>
      <vt:lpstr>Do one thing!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17</cp:revision>
  <dcterms:created xsi:type="dcterms:W3CDTF">2014-02-11T14:25:34Z</dcterms:created>
  <dcterms:modified xsi:type="dcterms:W3CDTF">2015-05-29T08:43:57Z</dcterms:modified>
</cp:coreProperties>
</file>