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56" r:id="rId3"/>
    <p:sldId id="257" r:id="rId4"/>
    <p:sldId id="258" r:id="rId5"/>
    <p:sldId id="259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60" y="43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797B38-7E42-4A0B-934D-7FE015028E88}" type="datetimeFigureOut">
              <a:rPr lang="en-GB" smtClean="0"/>
              <a:t>29/05/2015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5078F-2030-4F16-BDB6-BBD62DEB4420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797B38-7E42-4A0B-934D-7FE015028E88}" type="datetimeFigureOut">
              <a:rPr lang="en-GB" smtClean="0"/>
              <a:t>29/05/2015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5078F-2030-4F16-BDB6-BBD62DEB4420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797B38-7E42-4A0B-934D-7FE015028E88}" type="datetimeFigureOut">
              <a:rPr lang="en-GB" smtClean="0"/>
              <a:t>29/05/2015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5078F-2030-4F16-BDB6-BBD62DEB4420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797B38-7E42-4A0B-934D-7FE015028E88}" type="datetimeFigureOut">
              <a:rPr lang="en-GB" smtClean="0"/>
              <a:t>29/05/2015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5078F-2030-4F16-BDB6-BBD62DEB4420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797B38-7E42-4A0B-934D-7FE015028E88}" type="datetimeFigureOut">
              <a:rPr lang="en-GB" smtClean="0"/>
              <a:t>29/05/2015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5078F-2030-4F16-BDB6-BBD62DEB4420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797B38-7E42-4A0B-934D-7FE015028E88}" type="datetimeFigureOut">
              <a:rPr lang="en-GB" smtClean="0"/>
              <a:t>29/05/2015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5078F-2030-4F16-BDB6-BBD62DEB4420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797B38-7E42-4A0B-934D-7FE015028E88}" type="datetimeFigureOut">
              <a:rPr lang="en-GB" smtClean="0"/>
              <a:t>29/05/2015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5078F-2030-4F16-BDB6-BBD62DEB4420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797B38-7E42-4A0B-934D-7FE015028E88}" type="datetimeFigureOut">
              <a:rPr lang="en-GB" smtClean="0"/>
              <a:t>29/05/2015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5078F-2030-4F16-BDB6-BBD62DEB4420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797B38-7E42-4A0B-934D-7FE015028E88}" type="datetimeFigureOut">
              <a:rPr lang="en-GB" smtClean="0"/>
              <a:t>29/05/2015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5078F-2030-4F16-BDB6-BBD62DEB4420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797B38-7E42-4A0B-934D-7FE015028E88}" type="datetimeFigureOut">
              <a:rPr lang="en-GB" smtClean="0"/>
              <a:t>29/05/2015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5078F-2030-4F16-BDB6-BBD62DEB4420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797B38-7E42-4A0B-934D-7FE015028E88}" type="datetimeFigureOut">
              <a:rPr lang="en-GB" smtClean="0"/>
              <a:t>29/05/2015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5078F-2030-4F16-BDB6-BBD62DEB4420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797B38-7E42-4A0B-934D-7FE015028E88}" type="datetimeFigureOut">
              <a:rPr lang="en-GB" smtClean="0"/>
              <a:t>29/05/2015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15078F-2030-4F16-BDB6-BBD62DEB4420}" type="slidenum">
              <a:rPr lang="en-GB" smtClean="0"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827584" y="3717032"/>
            <a:ext cx="7772400" cy="7920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6000" b="1" dirty="0" smtClean="0">
                <a:solidFill>
                  <a:srgbClr val="6DC1E3"/>
                </a:solidFill>
                <a:latin typeface="Comic Sans MS" panose="030F0702030302020204" pitchFamily="66" charset="0"/>
              </a:rPr>
              <a:t>Let’s</a:t>
            </a:r>
            <a:r>
              <a:rPr lang="en-GB" b="1" dirty="0" smtClean="0">
                <a:solidFill>
                  <a:srgbClr val="6DC1E3"/>
                </a:solidFill>
                <a:latin typeface="Comic Sans MS" panose="030F0702030302020204" pitchFamily="66" charset="0"/>
              </a:rPr>
              <a:t> </a:t>
            </a:r>
            <a:r>
              <a:rPr lang="en-GB" sz="5400" b="1" dirty="0" smtClean="0">
                <a:solidFill>
                  <a:srgbClr val="6DC1E3"/>
                </a:solidFill>
                <a:latin typeface="Comic Sans MS" panose="030F0702030302020204" pitchFamily="66" charset="0"/>
              </a:rPr>
              <a:t>enjoy</a:t>
            </a:r>
            <a:r>
              <a:rPr lang="en-GB" b="1" dirty="0" smtClean="0">
                <a:solidFill>
                  <a:srgbClr val="6DC1E3"/>
                </a:solidFill>
                <a:latin typeface="Comic Sans MS" panose="030F0702030302020204" pitchFamily="66" charset="0"/>
              </a:rPr>
              <a:t> </a:t>
            </a:r>
            <a:r>
              <a:rPr lang="en-GB" sz="6000" b="1" dirty="0" smtClean="0">
                <a:solidFill>
                  <a:srgbClr val="6DC1E3"/>
                </a:solidFill>
                <a:latin typeface="Comic Sans MS" panose="030F0702030302020204" pitchFamily="66" charset="0"/>
              </a:rPr>
              <a:t>songs</a:t>
            </a:r>
            <a:endParaRPr lang="en-GB" sz="6000" b="1" dirty="0">
              <a:solidFill>
                <a:srgbClr val="6DC1E3"/>
              </a:solidFill>
              <a:latin typeface="Comic Sans MS" panose="030F0702030302020204" pitchFamily="66" charset="0"/>
            </a:endParaRPr>
          </a:p>
        </p:txBody>
      </p:sp>
      <p:sp>
        <p:nvSpPr>
          <p:cNvPr id="5" name="Subtitle 2"/>
          <p:cNvSpPr txBox="1">
            <a:spLocks/>
          </p:cNvSpPr>
          <p:nvPr/>
        </p:nvSpPr>
        <p:spPr>
          <a:xfrm>
            <a:off x="1371600" y="4671213"/>
            <a:ext cx="6400800" cy="12241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GB" b="1" dirty="0" smtClean="0"/>
              <a:t>Session </a:t>
            </a:r>
            <a:r>
              <a:rPr lang="en-GB" b="1" dirty="0" smtClean="0"/>
              <a:t>4 Symbols</a:t>
            </a:r>
            <a:endParaRPr lang="en-GB" b="1" dirty="0"/>
          </a:p>
        </p:txBody>
      </p:sp>
      <p:pic>
        <p:nvPicPr>
          <p:cNvPr id="6" name="Picture 5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67138" y="838429"/>
            <a:ext cx="1609725" cy="1276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89406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200" b="1" dirty="0">
                <a:solidFill>
                  <a:srgbClr val="6DC1E3"/>
                </a:solidFill>
                <a:latin typeface="Comic Sans MS" panose="030F0702030302020204" pitchFamily="66" charset="0"/>
              </a:rPr>
              <a:t>Session</a:t>
            </a:r>
            <a:r>
              <a:rPr lang="en-GB" sz="3200" b="1" dirty="0">
                <a:solidFill>
                  <a:srgbClr val="6DC1E3"/>
                </a:solidFill>
                <a:latin typeface="Comic Sans MS" panose="030F0702030302020204" pitchFamily="66" charset="0"/>
              </a:rPr>
              <a:t> 4</a:t>
            </a:r>
            <a:endParaRPr lang="en-GB" sz="3200" b="1" dirty="0">
              <a:solidFill>
                <a:srgbClr val="6DC1E3"/>
              </a:solidFill>
              <a:latin typeface="Comic Sans MS" panose="030F0702030302020204" pitchFamily="66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GB" dirty="0" smtClean="0"/>
              <a:t>Symbols and commands for remedies:</a:t>
            </a:r>
          </a:p>
          <a:p>
            <a:r>
              <a:rPr lang="en-GB" dirty="0" smtClean="0"/>
              <a:t>Stay in bed</a:t>
            </a:r>
          </a:p>
          <a:p>
            <a:r>
              <a:rPr lang="en-GB" dirty="0" smtClean="0"/>
              <a:t>Take aspiring</a:t>
            </a:r>
          </a:p>
          <a:p>
            <a:r>
              <a:rPr lang="en-GB" dirty="0" smtClean="0"/>
              <a:t>Go to the hospital</a:t>
            </a:r>
            <a:endParaRPr lang="en-GB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sz="3600" b="1" dirty="0">
                <a:solidFill>
                  <a:srgbClr val="6DC1E3"/>
                </a:solidFill>
                <a:latin typeface="Comic Sans MS" panose="030F0702030302020204" pitchFamily="66" charset="0"/>
              </a:rPr>
              <a:t>Restez au lit!</a:t>
            </a:r>
            <a:r>
              <a:rPr lang="en-GB" dirty="0"/>
              <a:t/>
            </a:r>
            <a:br>
              <a:rPr lang="en-GB" dirty="0"/>
            </a:br>
            <a:endParaRPr lang="en-GB" dirty="0"/>
          </a:p>
        </p:txBody>
      </p:sp>
      <p:pic>
        <p:nvPicPr>
          <p:cNvPr id="4" name="Content Placeholder 3" descr="C:\Users\Bridget\AppData\Local\Microsoft\Windows\Temporary Internet Files\Content.IE5\L8ZD8T3F\MC900310710[1].wmf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1772816"/>
            <a:ext cx="7488832" cy="41764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sz="3600" b="1" dirty="0">
                <a:solidFill>
                  <a:srgbClr val="6DC1E3"/>
                </a:solidFill>
                <a:latin typeface="Comic Sans MS" panose="030F0702030302020204" pitchFamily="66" charset="0"/>
              </a:rPr>
              <a:t>Prenez de l’aspirine!</a:t>
            </a:r>
            <a:r>
              <a:rPr lang="en-GB" dirty="0"/>
              <a:t/>
            </a:r>
            <a:br>
              <a:rPr lang="en-GB" dirty="0"/>
            </a:br>
            <a:endParaRPr lang="en-GB" dirty="0"/>
          </a:p>
        </p:txBody>
      </p:sp>
      <p:pic>
        <p:nvPicPr>
          <p:cNvPr id="4" name="Content Placeholder 3" descr="C:\Users\Bridget\AppData\Local\Microsoft\Windows\Temporary Internet Files\Content.IE5\L8ZD8T3F\MC900441806[1].pn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1340768"/>
            <a:ext cx="5760640" cy="50405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sz="3600" b="1" dirty="0">
                <a:solidFill>
                  <a:srgbClr val="6DC1E3"/>
                </a:solidFill>
                <a:latin typeface="Comic Sans MS" panose="030F0702030302020204" pitchFamily="66" charset="0"/>
              </a:rPr>
              <a:t>Allez à l’hôpital!</a:t>
            </a:r>
            <a:r>
              <a:rPr lang="en-GB" dirty="0"/>
              <a:t/>
            </a:r>
            <a:br>
              <a:rPr lang="en-GB" dirty="0"/>
            </a:br>
            <a:endParaRPr lang="en-GB" dirty="0"/>
          </a:p>
        </p:txBody>
      </p:sp>
      <p:pic>
        <p:nvPicPr>
          <p:cNvPr id="1026" name="Picture 2" descr="C:\Users\Bridget\AppData\Local\Microsoft\Windows\Temporary Internet Files\Content.IE5\QLSHGSXC\MC900411406[1].wmf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1680" y="1431276"/>
            <a:ext cx="6048672" cy="52112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-108520" y="5259288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pic>
        <p:nvPicPr>
          <p:cNvPr id="1028" name="Picture 4" descr="Creative Commons Licens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5858525"/>
            <a:ext cx="847725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Rectangle 6"/>
          <p:cNvSpPr>
            <a:spLocks noChangeArrowheads="1"/>
          </p:cNvSpPr>
          <p:nvPr/>
        </p:nvSpPr>
        <p:spPr bwMode="auto">
          <a:xfrm>
            <a:off x="179512" y="6127829"/>
            <a:ext cx="9360024" cy="6001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Ensemble Languages Project, 2015</a:t>
            </a:r>
            <a:endParaRPr kumimoji="0" lang="en-GB" altLang="en-US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2015 for the Ensemble Languages Project, </a:t>
            </a:r>
            <a:r>
              <a:rPr kumimoji="0" lang="en-GB" altLang="en-US" sz="11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Ensemble_Let</a:t>
            </a:r>
            <a:r>
              <a:rPr kumimoji="0" lang="en-GB" altLang="en-US" sz="11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’</a:t>
            </a:r>
            <a:r>
              <a:rPr kumimoji="0" lang="en-GB" altLang="en-US" sz="11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</a:t>
            </a:r>
            <a:r>
              <a:rPr kumimoji="0" lang="en-GB" altLang="en-US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Enjoy Songs Session </a:t>
            </a:r>
            <a:r>
              <a:rPr kumimoji="0" lang="en-GB" altLang="en-US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4 Symbols</a:t>
            </a:r>
            <a:endParaRPr kumimoji="0" lang="en-GB" altLang="en-US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This work is licensed under the Creative Commons Attribution-</a:t>
            </a:r>
            <a:r>
              <a:rPr kumimoji="0" lang="en-GB" altLang="en-US" sz="11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NonCommercial</a:t>
            </a:r>
            <a:r>
              <a:rPr kumimoji="0" lang="en-GB" altLang="en-US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4.0 International License: http://creativecommons.org/licenses/by-nc/4.0/.</a:t>
            </a:r>
            <a:endParaRPr kumimoji="0" lang="en-GB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1696353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70</Words>
  <Application>Microsoft Office PowerPoint</Application>
  <PresentationFormat>On-screen Show (4:3)</PresentationFormat>
  <Paragraphs>13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2" baseType="lpstr">
      <vt:lpstr>Arial</vt:lpstr>
      <vt:lpstr>Arial Narrow</vt:lpstr>
      <vt:lpstr>Calibri</vt:lpstr>
      <vt:lpstr>Comic Sans MS</vt:lpstr>
      <vt:lpstr>Times New Roman</vt:lpstr>
      <vt:lpstr>Office Theme</vt:lpstr>
      <vt:lpstr>PowerPoint Presentation</vt:lpstr>
      <vt:lpstr>Session 4</vt:lpstr>
      <vt:lpstr>Restez au lit! </vt:lpstr>
      <vt:lpstr>Prenez de l’aspirine! </vt:lpstr>
      <vt:lpstr>Allez à l’hôpital! 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Session 4</dc:title>
  <dc:creator>Bridget</dc:creator>
  <cp:lastModifiedBy>Charlotte Johnston</cp:lastModifiedBy>
  <cp:revision>2</cp:revision>
  <dcterms:created xsi:type="dcterms:W3CDTF">2014-02-27T10:40:25Z</dcterms:created>
  <dcterms:modified xsi:type="dcterms:W3CDTF">2015-05-29T08:45:55Z</dcterms:modified>
</cp:coreProperties>
</file>