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6" r:id="rId2"/>
    <p:sldId id="264" r:id="rId3"/>
    <p:sldId id="265" r:id="rId4"/>
    <p:sldId id="258" r:id="rId5"/>
    <p:sldId id="259" r:id="rId6"/>
    <p:sldId id="262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18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6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Let's enjoy songs – Session 6</a:t>
            </a:r>
            <a:b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</a:b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i="1" dirty="0" smtClean="0"/>
              <a:t>La danse des pingouins</a:t>
            </a:r>
          </a:p>
          <a:p>
            <a:pPr>
              <a:buNone/>
            </a:pPr>
            <a:r>
              <a:rPr lang="fr-FR" i="1" dirty="0" smtClean="0"/>
              <a:t>Et les deux mains en l’air et remuez les fesses*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Les mains sur les pieds et vous tournez en rond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Les mains en haut, les mains en bas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Vous tapez les pieds et saute, saute, saute !</a:t>
            </a:r>
            <a:endParaRPr lang="en-GB" dirty="0" smtClean="0"/>
          </a:p>
          <a:p>
            <a:pPr>
              <a:buNone/>
            </a:pPr>
            <a:r>
              <a:rPr lang="fr-FR" sz="2000" dirty="0" smtClean="0"/>
              <a:t>* </a:t>
            </a:r>
            <a:r>
              <a:rPr lang="fr-FR" sz="2000" dirty="0" err="1" smtClean="0"/>
              <a:t>bottom</a:t>
            </a:r>
            <a:r>
              <a:rPr lang="fr-FR" sz="2000" dirty="0" smtClean="0"/>
              <a:t>/</a:t>
            </a:r>
            <a:r>
              <a:rPr lang="fr-FR" sz="2000" dirty="0" err="1" smtClean="0"/>
              <a:t>buttocks</a:t>
            </a:r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Classroom language 1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i="1" dirty="0" smtClean="0"/>
              <a:t>Regardez ! – </a:t>
            </a:r>
            <a:r>
              <a:rPr lang="fr-FR" dirty="0" smtClean="0"/>
              <a:t>look!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Écoutez (la chanson) !-  </a:t>
            </a:r>
            <a:r>
              <a:rPr lang="fr-FR" dirty="0" err="1" smtClean="0"/>
              <a:t>Listen</a:t>
            </a:r>
            <a:r>
              <a:rPr lang="fr-FR" dirty="0" smtClean="0"/>
              <a:t> (to the </a:t>
            </a:r>
            <a:r>
              <a:rPr lang="fr-FR" dirty="0" err="1" smtClean="0"/>
              <a:t>song</a:t>
            </a:r>
            <a:r>
              <a:rPr lang="fr-FR" dirty="0" smtClean="0"/>
              <a:t>)!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Répétez ! -  </a:t>
            </a:r>
            <a:r>
              <a:rPr lang="fr-FR" dirty="0" err="1" smtClean="0"/>
              <a:t>Repeat</a:t>
            </a:r>
            <a:r>
              <a:rPr lang="fr-FR" dirty="0" smtClean="0"/>
              <a:t>!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Écoutez et faites les actions ! – </a:t>
            </a:r>
            <a:r>
              <a:rPr lang="fr-FR" dirty="0" err="1" smtClean="0"/>
              <a:t>Listen</a:t>
            </a:r>
            <a:r>
              <a:rPr lang="fr-FR" dirty="0" smtClean="0"/>
              <a:t> and do the actions!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Chantez avec les actions ! – </a:t>
            </a:r>
            <a:r>
              <a:rPr lang="fr-FR" dirty="0" err="1" smtClean="0"/>
              <a:t>Sing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actions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Montrez-moi l(es parties du corps )! – </a:t>
            </a:r>
            <a:r>
              <a:rPr lang="fr-FR" dirty="0" smtClean="0"/>
              <a:t>Show me (the parts of the body)</a:t>
            </a:r>
            <a:endParaRPr lang="fr-FR" i="1" dirty="0" smtClean="0"/>
          </a:p>
          <a:p>
            <a:pPr>
              <a:buNone/>
            </a:pPr>
            <a:r>
              <a:rPr lang="en-GB" i="1" dirty="0" err="1" smtClean="0"/>
              <a:t>Dessinez</a:t>
            </a:r>
            <a:r>
              <a:rPr lang="en-GB" i="1" dirty="0" smtClean="0"/>
              <a:t>- - </a:t>
            </a:r>
            <a:r>
              <a:rPr lang="en-GB" dirty="0" smtClean="0"/>
              <a:t>Draw!</a:t>
            </a:r>
          </a:p>
          <a:p>
            <a:pPr>
              <a:buNone/>
            </a:pPr>
            <a:r>
              <a:rPr lang="en-GB" i="1" dirty="0" err="1" smtClean="0"/>
              <a:t>Lisez</a:t>
            </a:r>
            <a:r>
              <a:rPr lang="en-GB" i="1" dirty="0" smtClean="0"/>
              <a:t> – </a:t>
            </a:r>
            <a:r>
              <a:rPr lang="en-GB" dirty="0" smtClean="0"/>
              <a:t>Read!</a:t>
            </a:r>
          </a:p>
          <a:p>
            <a:pPr>
              <a:buNone/>
            </a:pPr>
            <a:r>
              <a:rPr lang="en-GB" i="1" dirty="0" err="1" smtClean="0"/>
              <a:t>Levez</a:t>
            </a:r>
            <a:r>
              <a:rPr lang="en-GB" i="1" dirty="0" smtClean="0"/>
              <a:t> /</a:t>
            </a:r>
            <a:r>
              <a:rPr lang="en-GB" i="1" dirty="0" err="1" smtClean="0"/>
              <a:t>touchez</a:t>
            </a:r>
            <a:r>
              <a:rPr lang="en-GB" i="1" dirty="0" smtClean="0"/>
              <a:t>/</a:t>
            </a:r>
            <a:r>
              <a:rPr lang="en-GB" i="1" dirty="0" err="1" smtClean="0"/>
              <a:t>baissez</a:t>
            </a:r>
            <a:r>
              <a:rPr lang="en-GB" i="1" dirty="0" smtClean="0"/>
              <a:t> /</a:t>
            </a:r>
            <a:r>
              <a:rPr lang="en-GB" i="1" dirty="0" err="1" smtClean="0"/>
              <a:t>tapez</a:t>
            </a:r>
            <a:r>
              <a:rPr lang="en-GB" i="1" dirty="0" smtClean="0"/>
              <a:t> .. la main etc. </a:t>
            </a:r>
            <a:r>
              <a:rPr lang="en-GB" dirty="0" smtClean="0"/>
              <a:t>Raise /touch/ lower/ tap ..your/the hand etc.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i="1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Classroom language 2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8574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i="1" dirty="0" smtClean="0"/>
              <a:t>Encore une fois – </a:t>
            </a:r>
            <a:r>
              <a:rPr lang="fr-FR" dirty="0" smtClean="0"/>
              <a:t>once </a:t>
            </a:r>
            <a:r>
              <a:rPr lang="fr-FR" dirty="0" err="1" smtClean="0"/>
              <a:t>again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 … ou … ? - …</a:t>
            </a:r>
            <a:r>
              <a:rPr lang="fr-FR" dirty="0" smtClean="0"/>
              <a:t>or</a:t>
            </a:r>
            <a:r>
              <a:rPr lang="fr-FR" i="1" dirty="0" smtClean="0"/>
              <a:t>…?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quoi ? –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?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Oui ? Non ?D’accord ? – </a:t>
            </a:r>
            <a:r>
              <a:rPr lang="fr-FR" dirty="0" err="1" smtClean="0"/>
              <a:t>Yes</a:t>
            </a:r>
            <a:r>
              <a:rPr lang="fr-FR" dirty="0" smtClean="0"/>
              <a:t>? No? OK?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C’est correcte ? - </a:t>
            </a:r>
            <a:r>
              <a:rPr lang="fr-FR" dirty="0" smtClean="0"/>
              <a:t> Is </a:t>
            </a:r>
            <a:r>
              <a:rPr lang="fr-FR" dirty="0" err="1" smtClean="0"/>
              <a:t>that</a:t>
            </a:r>
            <a:r>
              <a:rPr lang="fr-FR" dirty="0" smtClean="0"/>
              <a:t> right?</a:t>
            </a:r>
          </a:p>
          <a:p>
            <a:pPr>
              <a:buNone/>
            </a:pPr>
            <a:r>
              <a:rPr lang="fr-FR" i="1" dirty="0" smtClean="0"/>
              <a:t>moins / plus vite, moins/ plus fort – </a:t>
            </a:r>
            <a:r>
              <a:rPr lang="fr-FR" dirty="0" err="1" smtClean="0"/>
              <a:t>slower</a:t>
            </a:r>
            <a:r>
              <a:rPr lang="fr-FR" dirty="0" smtClean="0"/>
              <a:t>/</a:t>
            </a:r>
            <a:r>
              <a:rPr lang="fr-FR" dirty="0" err="1" smtClean="0"/>
              <a:t>faster</a:t>
            </a:r>
            <a:r>
              <a:rPr lang="fr-FR" dirty="0" smtClean="0"/>
              <a:t>/more </a:t>
            </a:r>
            <a:r>
              <a:rPr lang="fr-FR" dirty="0" err="1" smtClean="0"/>
              <a:t>quietly</a:t>
            </a:r>
            <a:r>
              <a:rPr lang="fr-FR" dirty="0" smtClean="0"/>
              <a:t>/more </a:t>
            </a:r>
            <a:r>
              <a:rPr lang="fr-FR" dirty="0" err="1" smtClean="0"/>
              <a:t>loudly</a:t>
            </a:r>
            <a:endParaRPr lang="en-GB" dirty="0" smtClean="0"/>
          </a:p>
          <a:p>
            <a:pPr>
              <a:buNone/>
            </a:pPr>
            <a:r>
              <a:rPr lang="fr-FR" i="1" dirty="0" smtClean="0"/>
              <a:t>Un volontaire  / des </a:t>
            </a:r>
            <a:r>
              <a:rPr lang="fr-FR" i="1" dirty="0" err="1" smtClean="0"/>
              <a:t>voluntaires</a:t>
            </a:r>
            <a:r>
              <a:rPr lang="fr-FR" i="1" dirty="0" smtClean="0"/>
              <a:t>? - </a:t>
            </a:r>
            <a:r>
              <a:rPr lang="fr-FR" dirty="0" smtClean="0"/>
              <a:t>A </a:t>
            </a:r>
            <a:r>
              <a:rPr lang="fr-FR" dirty="0" err="1" smtClean="0"/>
              <a:t>volunteer</a:t>
            </a:r>
            <a:r>
              <a:rPr lang="fr-FR" dirty="0" smtClean="0"/>
              <a:t> /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volunteers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i="1" dirty="0" smtClean="0"/>
              <a:t>Comment dit-on ….. en anglais/français ?  - </a:t>
            </a:r>
            <a:r>
              <a:rPr lang="fr-FR" dirty="0" smtClean="0"/>
              <a:t>How 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say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in English/French?</a:t>
            </a:r>
          </a:p>
          <a:p>
            <a:pPr>
              <a:buNone/>
            </a:pPr>
            <a:r>
              <a:rPr lang="fr-FR" i="1" dirty="0" smtClean="0"/>
              <a:t>Maintenant à vous!  -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turn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fr-FR" i="1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2800" b="1" dirty="0" err="1" smtClean="0"/>
              <a:t>Imperatives</a:t>
            </a:r>
            <a:r>
              <a:rPr lang="fr-FR" sz="2800" b="1" dirty="0" smtClean="0"/>
              <a:t> 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 smtClean="0"/>
              <a:t>The imperative form of verbs is used to give orders or instructions. When talking to more than one person the imperative will normally end in  -</a:t>
            </a:r>
            <a:r>
              <a:rPr lang="en-GB" sz="2800" i="1" dirty="0" err="1" smtClean="0"/>
              <a:t>ez</a:t>
            </a:r>
            <a:r>
              <a:rPr lang="en-GB" sz="2800" i="1" dirty="0" smtClean="0"/>
              <a:t>, </a:t>
            </a:r>
            <a:r>
              <a:rPr lang="en-GB" sz="2800" dirty="0" smtClean="0"/>
              <a:t>using the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vous</a:t>
            </a:r>
            <a:r>
              <a:rPr lang="en-GB" sz="2800" i="1" dirty="0" smtClean="0"/>
              <a:t> -</a:t>
            </a:r>
            <a:r>
              <a:rPr lang="en-GB" sz="2800" dirty="0" smtClean="0"/>
              <a:t>second person plural form of the </a:t>
            </a:r>
            <a:r>
              <a:rPr lang="en-GB" sz="2800" dirty="0" err="1" smtClean="0"/>
              <a:t>verb.e.g</a:t>
            </a:r>
            <a:r>
              <a:rPr lang="en-GB" sz="2800" dirty="0" smtClean="0"/>
              <a:t>. </a:t>
            </a:r>
            <a:r>
              <a:rPr lang="en-GB" sz="2800" i="1" dirty="0" err="1" smtClean="0"/>
              <a:t>Regardez</a:t>
            </a:r>
            <a:r>
              <a:rPr lang="en-GB" sz="2800" i="1" dirty="0" smtClean="0"/>
              <a:t>!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i="1" dirty="0" err="1" smtClean="0"/>
              <a:t>Chantez</a:t>
            </a:r>
            <a:r>
              <a:rPr lang="en-GB" sz="2800" i="1" dirty="0" smtClean="0"/>
              <a:t>!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i="1" dirty="0" smtClean="0"/>
              <a:t> 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 smtClean="0"/>
              <a:t>Some verbs ( called reflexive verbs will also need </a:t>
            </a:r>
            <a:r>
              <a:rPr lang="en-GB" sz="2800" i="1" dirty="0" smtClean="0"/>
              <a:t>–</a:t>
            </a:r>
            <a:r>
              <a:rPr lang="en-GB" sz="2800" i="1" dirty="0" err="1" smtClean="0"/>
              <a:t>vous</a:t>
            </a:r>
            <a:r>
              <a:rPr lang="en-GB" sz="2800" i="1" dirty="0" smtClean="0"/>
              <a:t> </a:t>
            </a:r>
            <a:r>
              <a:rPr lang="en-GB" sz="2800" dirty="0" smtClean="0"/>
              <a:t>added too e.g. </a:t>
            </a:r>
            <a:r>
              <a:rPr lang="en-GB" sz="2800" i="1" dirty="0" err="1" smtClean="0"/>
              <a:t>Levez-vous</a:t>
            </a:r>
            <a:r>
              <a:rPr lang="en-GB" sz="2800" i="1" dirty="0" smtClean="0"/>
              <a:t>! </a:t>
            </a:r>
            <a:r>
              <a:rPr lang="en-GB" sz="2800" i="1" dirty="0" err="1" smtClean="0"/>
              <a:t>Asseyez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vous</a:t>
            </a:r>
            <a:r>
              <a:rPr lang="en-GB" sz="2800" i="1" dirty="0" smtClean="0"/>
              <a:t>!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i="1" dirty="0" smtClean="0"/>
              <a:t> </a:t>
            </a:r>
            <a:endParaRPr lang="en-GB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 smtClean="0"/>
              <a:t>Imperatives are very useful to give instructions in a classroom situation</a:t>
            </a:r>
            <a:endParaRPr lang="en-GB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Use French as much as possible in lessons and incidentally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Use actions to show what you mean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Emphasise good pronunciation and intonation – emphasising French sounds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Play the games to reinforce the language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Sing the songs as often as possible when you have a few spare minutes</a:t>
            </a:r>
          </a:p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Use props, clothes and other ‘artefacts' to support language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learnng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and make the language come alive</a:t>
            </a:r>
          </a:p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Greet the class in French ‘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Bonjour’ ‘Au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revoir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’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Ask them to respond to the register in French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‘Bonjour Madame…/Monsieur…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or with a part of the body or with how they feel using the new expressions</a:t>
            </a:r>
          </a:p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When children are ready, show them the written language, pointing out sound –spelling links to reinforce good pronunciation</a:t>
            </a:r>
          </a:p>
          <a:p>
            <a:pPr lvl="0"/>
            <a:r>
              <a:rPr lang="en-GB" sz="2400" dirty="0" smtClean="0">
                <a:latin typeface="Arial" pitchFamily="34" charset="0"/>
                <a:cs typeface="Arial" pitchFamily="34" charset="0"/>
              </a:rPr>
              <a:t>Make a </a:t>
            </a:r>
            <a:r>
              <a:rPr lang="en-GB" sz="2400" smtClean="0">
                <a:latin typeface="Arial" pitchFamily="34" charset="0"/>
                <a:cs typeface="Arial" pitchFamily="34" charset="0"/>
              </a:rPr>
              <a:t>classroom display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Practise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your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language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! 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Practise the new language and sounds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Listen to the recordings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Practice the classroom language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Review the grammar points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Read the dialogues aloud to practice pronunciation and intonation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Practise the songs</a:t>
            </a:r>
          </a:p>
          <a:p>
            <a:pPr lvl="0"/>
            <a:r>
              <a:rPr lang="en-GB" sz="2800" dirty="0" smtClean="0">
                <a:latin typeface="Arial" pitchFamily="34" charset="0"/>
                <a:cs typeface="Arial" pitchFamily="34" charset="0"/>
              </a:rPr>
              <a:t>Use your language incidentally as much as possible</a:t>
            </a:r>
          </a:p>
          <a:p>
            <a:pPr lvl="0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549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287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Let's enjoy songs – Session 6 </vt:lpstr>
      <vt:lpstr>Classroom language 1</vt:lpstr>
      <vt:lpstr>Classroom language 2</vt:lpstr>
      <vt:lpstr>Grammar focus</vt:lpstr>
      <vt:lpstr>Teaching Tips</vt:lpstr>
      <vt:lpstr>Practise your language!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19</cp:revision>
  <dcterms:created xsi:type="dcterms:W3CDTF">2014-02-11T14:25:34Z</dcterms:created>
  <dcterms:modified xsi:type="dcterms:W3CDTF">2015-05-29T08:49:19Z</dcterms:modified>
</cp:coreProperties>
</file>