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57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72" y="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0CC6A-35CF-4700-BD74-95A1615C6D16}" type="datetimeFigureOut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5F783-3273-4206-B5FE-BC38E0B8BE4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7.jpeg"/><Relationship Id="rId7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10" Type="http://schemas.openxmlformats.org/officeDocument/2006/relationships/image" Target="../media/image20.jpeg"/><Relationship Id="rId4" Type="http://schemas.openxmlformats.org/officeDocument/2006/relationships/image" Target="../media/image8.jpeg"/><Relationship Id="rId9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Antoine le </a:t>
            </a:r>
            <a:r>
              <a:rPr lang="en-GB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Paresseux</a:t>
            </a:r>
            <a:endParaRPr lang="en-GB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Lazy Antoine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endParaRPr lang="en-GB" dirty="0" smtClean="0"/>
          </a:p>
          <a:p>
            <a:endParaRPr lang="en-GB" dirty="0"/>
          </a:p>
        </p:txBody>
      </p:sp>
      <p:pic>
        <p:nvPicPr>
          <p:cNvPr id="4" name="Picture 3" descr="C:\Users\Linda\AppData\Local\Microsoft\Windows\Temporary Internet Files\Content.IE5\QT09EHQL\clipart019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88840"/>
            <a:ext cx="5108522" cy="40116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endParaRPr lang="en-GB" dirty="0" smtClean="0"/>
          </a:p>
          <a:p>
            <a:endParaRPr lang="en-GB" dirty="0"/>
          </a:p>
        </p:txBody>
      </p:sp>
      <p:pic>
        <p:nvPicPr>
          <p:cNvPr id="4" name="Picture 3" descr="C:\Users\Linda\AppData\Local\Microsoft\Windows\Temporary Internet Files\Content.IE5\QT09EHQL\clipart019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780928"/>
            <a:ext cx="3859522" cy="3030860"/>
          </a:xfrm>
          <a:prstGeom prst="rect">
            <a:avLst/>
          </a:prstGeom>
          <a:noFill/>
        </p:spPr>
      </p:pic>
      <p:pic>
        <p:nvPicPr>
          <p:cNvPr id="5" name="Picture 11" descr="C:\Users\Linda\AppData\Local\Microsoft\Windows\Temporary Internet Files\Content.IE5\ZP59C18U\dirty_dishes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980728"/>
            <a:ext cx="3222258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Linda\AppData\Local\Microsoft\Windows\Temporary Internet Files\Content.IE5\ZP59C18U\doctor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836712"/>
            <a:ext cx="3240135" cy="5544616"/>
          </a:xfrm>
          <a:prstGeom prst="rect">
            <a:avLst/>
          </a:prstGeom>
          <a:noFill/>
        </p:spPr>
      </p:pic>
      <p:grpSp>
        <p:nvGrpSpPr>
          <p:cNvPr id="11" name="Group 10"/>
          <p:cNvGrpSpPr/>
          <p:nvPr/>
        </p:nvGrpSpPr>
        <p:grpSpPr>
          <a:xfrm>
            <a:off x="3275856" y="764704"/>
            <a:ext cx="5868144" cy="2448272"/>
            <a:chOff x="3275856" y="764704"/>
            <a:chExt cx="5868144" cy="2448272"/>
          </a:xfrm>
        </p:grpSpPr>
        <p:pic>
          <p:nvPicPr>
            <p:cNvPr id="1026" name="Picture 2" descr="C:\Users\Linda\AppData\Local\Microsoft\Windows\Temporary Internet Files\Content.IE5\2HLV50UV\clipart0214[1]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24128" y="1052736"/>
              <a:ext cx="2945142" cy="1888356"/>
            </a:xfrm>
            <a:prstGeom prst="rect">
              <a:avLst/>
            </a:prstGeom>
            <a:noFill/>
          </p:spPr>
        </p:pic>
        <p:sp>
          <p:nvSpPr>
            <p:cNvPr id="6" name="Oval Callout 5"/>
            <p:cNvSpPr/>
            <p:nvPr/>
          </p:nvSpPr>
          <p:spPr>
            <a:xfrm>
              <a:off x="3275856" y="764704"/>
              <a:ext cx="5868144" cy="2448272"/>
            </a:xfrm>
            <a:prstGeom prst="wedgeEllipseCallout">
              <a:avLst>
                <a:gd name="adj1" fmla="val -57093"/>
                <a:gd name="adj2" fmla="val 52518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4067944" y="1268760"/>
              <a:ext cx="1368151" cy="1656184"/>
              <a:chOff x="179512" y="4797152"/>
              <a:chExt cx="1787189" cy="1844824"/>
            </a:xfrm>
          </p:grpSpPr>
          <p:pic>
            <p:nvPicPr>
              <p:cNvPr id="8" name="Picture 7" descr="C:\Users\Linda\AppData\Local\Microsoft\Windows\Temporary Internet Files\Content.IE5\O998V4BD\Healthy-Foods[1]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9512" y="4797152"/>
                <a:ext cx="1787189" cy="1844824"/>
              </a:xfrm>
              <a:prstGeom prst="rect">
                <a:avLst/>
              </a:prstGeom>
              <a:noFill/>
            </p:spPr>
          </p:pic>
          <p:sp>
            <p:nvSpPr>
              <p:cNvPr id="9" name="Line 5"/>
              <p:cNvSpPr>
                <a:spLocks noChangeShapeType="1"/>
              </p:cNvSpPr>
              <p:nvPr/>
            </p:nvSpPr>
            <p:spPr bwMode="auto">
              <a:xfrm>
                <a:off x="323528" y="5301241"/>
                <a:ext cx="1477717" cy="1177323"/>
              </a:xfrm>
              <a:prstGeom prst="line">
                <a:avLst/>
              </a:prstGeom>
              <a:noFill/>
              <a:ln w="3175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 flipV="1">
                <a:off x="323528" y="5301241"/>
                <a:ext cx="1524875" cy="1121716"/>
              </a:xfrm>
              <a:prstGeom prst="line">
                <a:avLst/>
              </a:prstGeom>
              <a:noFill/>
              <a:ln w="3175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Linda\Pictures\Desktop\IMG_04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2784120" cy="2088232"/>
          </a:xfrm>
          <a:prstGeom prst="rect">
            <a:avLst/>
          </a:prstGeom>
          <a:noFill/>
        </p:spPr>
      </p:pic>
      <p:pic>
        <p:nvPicPr>
          <p:cNvPr id="5" name="Picture 4" descr="C:\Users\Linda\AppData\Local\Microsoft\Windows\Temporary Internet Files\Content.IE5\G582RIQD\Clipart_Soccer_Free_29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32656"/>
            <a:ext cx="2232248" cy="2685411"/>
          </a:xfrm>
          <a:prstGeom prst="rect">
            <a:avLst/>
          </a:prstGeom>
          <a:noFill/>
        </p:spPr>
      </p:pic>
      <p:pic>
        <p:nvPicPr>
          <p:cNvPr id="1026" name="Picture 2" descr="C:\Users\Linda\AppData\Local\Microsoft\Windows\Temporary Internet Files\Content.IE5\CSTJI8HK\coldest-places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424763"/>
            <a:ext cx="2592288" cy="3049751"/>
          </a:xfrm>
          <a:prstGeom prst="rect">
            <a:avLst/>
          </a:prstGeom>
          <a:noFill/>
        </p:spPr>
      </p:pic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4499992" y="4005064"/>
            <a:ext cx="2448272" cy="2016224"/>
            <a:chOff x="8640" y="717"/>
            <a:chExt cx="6120" cy="5700"/>
          </a:xfrm>
        </p:grpSpPr>
        <p:sp>
          <p:nvSpPr>
            <p:cNvPr id="1028" name="AutoShape 4"/>
            <p:cNvSpPr>
              <a:spLocks noChangeArrowheads="1"/>
            </p:cNvSpPr>
            <p:nvPr/>
          </p:nvSpPr>
          <p:spPr bwMode="auto">
            <a:xfrm>
              <a:off x="8640" y="897"/>
              <a:ext cx="6060" cy="5520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00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9" name="Line 5"/>
            <p:cNvSpPr>
              <a:spLocks noChangeShapeType="1"/>
            </p:cNvSpPr>
            <p:nvPr/>
          </p:nvSpPr>
          <p:spPr bwMode="auto">
            <a:xfrm>
              <a:off x="9000" y="717"/>
              <a:ext cx="5233" cy="4912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0" name="Line 6"/>
            <p:cNvSpPr>
              <a:spLocks noChangeShapeType="1"/>
            </p:cNvSpPr>
            <p:nvPr/>
          </p:nvSpPr>
          <p:spPr bwMode="auto">
            <a:xfrm flipV="1">
              <a:off x="9360" y="897"/>
              <a:ext cx="5400" cy="4680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033" name="Picture 9" descr="C:\Users\Linda\AppData\Local\Microsoft\Windows\Temporary Internet Files\Content.IE5\O998V4BD\Healthy-Foods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332656"/>
            <a:ext cx="2511302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inda\AppData\Local\Microsoft\Windows\Temporary Internet Files\Content.IE5\WINJXRPC\Article356356_sweating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501008"/>
            <a:ext cx="2232248" cy="2765456"/>
          </a:xfrm>
          <a:prstGeom prst="rect">
            <a:avLst/>
          </a:prstGeom>
          <a:noFill/>
        </p:spPr>
      </p:pic>
      <p:pic>
        <p:nvPicPr>
          <p:cNvPr id="4" name="Picture 3" descr="C:\Users\Linda\Pictures\2013_08_06 Akyaka Turkey\IMP (1).JPG"/>
          <p:cNvPicPr>
            <a:picLocks noChangeAspect="1" noChangeArrowheads="1"/>
          </p:cNvPicPr>
          <p:nvPr/>
        </p:nvPicPr>
        <p:blipFill>
          <a:blip r:embed="rId3" cstate="print"/>
          <a:srcRect l="13562" t="2502" r="-227"/>
          <a:stretch>
            <a:fillRect/>
          </a:stretch>
        </p:blipFill>
        <p:spPr bwMode="auto">
          <a:xfrm>
            <a:off x="467544" y="260648"/>
            <a:ext cx="3072342" cy="2304256"/>
          </a:xfrm>
          <a:prstGeom prst="rect">
            <a:avLst/>
          </a:prstGeom>
          <a:noFill/>
        </p:spPr>
      </p:pic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4644008" y="3717032"/>
            <a:ext cx="2520280" cy="2376264"/>
            <a:chOff x="8640" y="717"/>
            <a:chExt cx="6120" cy="5700"/>
          </a:xfrm>
        </p:grpSpPr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8640" y="897"/>
              <a:ext cx="6060" cy="5520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00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9000" y="717"/>
              <a:ext cx="5233" cy="4912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V="1">
              <a:off x="9360" y="897"/>
              <a:ext cx="5400" cy="4680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9" name="Picture 2" descr="C:\Users\Linda\AppData\Local\Microsoft\Windows\Temporary Internet Files\Content.IE5\WINJXRPC\nadalvsdjokovicmiamifinal58[1].jpg"/>
          <p:cNvPicPr>
            <a:picLocks noChangeAspect="1" noChangeArrowheads="1"/>
          </p:cNvPicPr>
          <p:nvPr/>
        </p:nvPicPr>
        <p:blipFill>
          <a:blip r:embed="rId4" cstate="print"/>
          <a:srcRect l="11990" r="13673"/>
          <a:stretch>
            <a:fillRect/>
          </a:stretch>
        </p:blipFill>
        <p:spPr bwMode="auto">
          <a:xfrm>
            <a:off x="3923928" y="260648"/>
            <a:ext cx="2489087" cy="2232248"/>
          </a:xfrm>
          <a:prstGeom prst="rect">
            <a:avLst/>
          </a:prstGeom>
          <a:noFill/>
        </p:spPr>
      </p:pic>
      <p:pic>
        <p:nvPicPr>
          <p:cNvPr id="10" name="Picture 9" descr="C:\Users\Linda\AppData\Local\Microsoft\Windows\Temporary Internet Files\Content.IE5\O998V4BD\Healthy-Foods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0"/>
            <a:ext cx="2555776" cy="26381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4427984" y="3645024"/>
            <a:ext cx="2376264" cy="2088232"/>
            <a:chOff x="8640" y="717"/>
            <a:chExt cx="6120" cy="5700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>
              <a:off x="8640" y="897"/>
              <a:ext cx="6060" cy="5520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00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9000" y="717"/>
              <a:ext cx="5233" cy="4912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 flipV="1">
              <a:off x="9360" y="897"/>
              <a:ext cx="5400" cy="4680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8" name="Picture 7" descr="C:\Users\Linda\AppData\Local\Microsoft\Windows\Temporary Internet Files\Content.IE5\YR7WXY2W\fetch[1]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32656"/>
            <a:ext cx="2254164" cy="2592288"/>
          </a:xfrm>
          <a:prstGeom prst="rect">
            <a:avLst/>
          </a:prstGeom>
          <a:noFill/>
        </p:spPr>
      </p:pic>
      <p:pic>
        <p:nvPicPr>
          <p:cNvPr id="9" name="Picture 3" descr="C:\Users\Linda\Pictures\2014-10-29 Lakes Loweswater\IMG_7248.JPG"/>
          <p:cNvPicPr>
            <a:picLocks noChangeAspect="1" noChangeArrowheads="1"/>
          </p:cNvPicPr>
          <p:nvPr/>
        </p:nvPicPr>
        <p:blipFill>
          <a:blip r:embed="rId3" cstate="print"/>
          <a:srcRect r="11344"/>
          <a:stretch>
            <a:fillRect/>
          </a:stretch>
        </p:blipFill>
        <p:spPr bwMode="auto">
          <a:xfrm>
            <a:off x="179512" y="188639"/>
            <a:ext cx="3168352" cy="2382499"/>
          </a:xfrm>
          <a:prstGeom prst="rect">
            <a:avLst/>
          </a:prstGeom>
          <a:noFill/>
        </p:spPr>
      </p:pic>
      <p:pic>
        <p:nvPicPr>
          <p:cNvPr id="10" name="Picture 9" descr="C:\Users\Linda\AppData\Local\Microsoft\Windows\Temporary Internet Files\Content.IE5\O998V4BD\Healthy-Foods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88640"/>
            <a:ext cx="2627784" cy="2712527"/>
          </a:xfrm>
          <a:prstGeom prst="rect">
            <a:avLst/>
          </a:prstGeom>
          <a:noFill/>
        </p:spPr>
      </p:pic>
      <p:pic>
        <p:nvPicPr>
          <p:cNvPr id="11" name="Picture 17" descr="C:\Users\Linda\AppData\Local\Microsoft\Windows\Temporary Internet Files\Content.IE5\FKOFGIDC\abstract_hand_print__organic_grunge_sjpg413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64806" flipH="1">
            <a:off x="1608372" y="3224924"/>
            <a:ext cx="2376264" cy="2773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inda\AppData\Local\Microsoft\Windows\Temporary Internet Files\Content.IE5\TYHXKGEL\img-thing[1]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60648"/>
            <a:ext cx="1714500" cy="1714500"/>
          </a:xfrm>
          <a:prstGeom prst="rect">
            <a:avLst/>
          </a:prstGeom>
          <a:noFill/>
        </p:spPr>
      </p:pic>
      <p:pic>
        <p:nvPicPr>
          <p:cNvPr id="4" name="Picture 2" descr="C:\Users\Linda\Pictures\2014-12-09 Tromso\IMG_2273.JPG"/>
          <p:cNvPicPr>
            <a:picLocks noChangeAspect="1" noChangeArrowheads="1"/>
          </p:cNvPicPr>
          <p:nvPr/>
        </p:nvPicPr>
        <p:blipFill>
          <a:blip r:embed="rId3" cstate="print"/>
          <a:srcRect l="18500" t="37232" r="19196"/>
          <a:stretch>
            <a:fillRect/>
          </a:stretch>
        </p:blipFill>
        <p:spPr bwMode="auto">
          <a:xfrm>
            <a:off x="179512" y="188640"/>
            <a:ext cx="2573151" cy="1944216"/>
          </a:xfrm>
          <a:prstGeom prst="rect">
            <a:avLst/>
          </a:prstGeom>
          <a:noFill/>
        </p:spPr>
      </p:pic>
      <p:pic>
        <p:nvPicPr>
          <p:cNvPr id="5" name="Picture 2" descr="C:\Users\Linda\AppData\Local\Microsoft\Windows\Temporary Internet Files\Content.IE5\CSTJI8HK\coldest-places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32656"/>
            <a:ext cx="1656184" cy="1948451"/>
          </a:xfrm>
          <a:prstGeom prst="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827584" y="2564904"/>
            <a:ext cx="2448272" cy="2088232"/>
            <a:chOff x="-324544" y="-15707"/>
            <a:chExt cx="8640959" cy="6821947"/>
          </a:xfrm>
        </p:grpSpPr>
        <p:pic>
          <p:nvPicPr>
            <p:cNvPr id="8" name="Picture 19" descr="C:\Users\Linda\AppData\Local\Microsoft\Windows\Temporary Internet Files\Content.IE5\CSTJI8HK\Wii-Mini-Console-Set-H[1]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324544" y="2132856"/>
              <a:ext cx="6646891" cy="4320479"/>
            </a:xfrm>
            <a:prstGeom prst="rect">
              <a:avLst/>
            </a:prstGeom>
            <a:noFill/>
          </p:spPr>
        </p:pic>
        <p:pic>
          <p:nvPicPr>
            <p:cNvPr id="9" name="Picture 30" descr="C:\Users\Linda\AppData\Local\Microsoft\Windows\Temporary Internet Files\Content.IE5\K0QZE9RA\boy_running-555px[1]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355976" y="-15707"/>
              <a:ext cx="3960439" cy="6821947"/>
            </a:xfrm>
            <a:prstGeom prst="rect">
              <a:avLst/>
            </a:prstGeom>
            <a:noFill/>
          </p:spPr>
        </p:pic>
      </p:grpSp>
      <p:pic>
        <p:nvPicPr>
          <p:cNvPr id="6" name="Picture 17" descr="C:\Users\Linda\AppData\Local\Microsoft\Windows\Temporary Internet Files\Content.IE5\FKOFGIDC\abstract_hand_print__organic_grunge_sjpg4130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140746" flipH="1">
            <a:off x="7164288" y="116352"/>
            <a:ext cx="1687388" cy="1969713"/>
          </a:xfrm>
          <a:prstGeom prst="rect">
            <a:avLst/>
          </a:prstGeom>
          <a:noFill/>
        </p:spPr>
      </p:pic>
      <p:grpSp>
        <p:nvGrpSpPr>
          <p:cNvPr id="21" name="Group 20"/>
          <p:cNvGrpSpPr/>
          <p:nvPr/>
        </p:nvGrpSpPr>
        <p:grpSpPr>
          <a:xfrm>
            <a:off x="3491880" y="2420888"/>
            <a:ext cx="2219237" cy="2304256"/>
            <a:chOff x="179512" y="4797152"/>
            <a:chExt cx="1787189" cy="1844824"/>
          </a:xfrm>
        </p:grpSpPr>
        <p:pic>
          <p:nvPicPr>
            <p:cNvPr id="10" name="Picture 9" descr="C:\Users\Linda\AppData\Local\Microsoft\Windows\Temporary Internet Files\Content.IE5\O998V4BD\Healthy-Foods[1]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79512" y="4797152"/>
              <a:ext cx="1787189" cy="1844824"/>
            </a:xfrm>
            <a:prstGeom prst="rect">
              <a:avLst/>
            </a:prstGeom>
            <a:noFill/>
          </p:spPr>
        </p:pic>
        <p:sp>
          <p:nvSpPr>
            <p:cNvPr id="13" name="Line 5"/>
            <p:cNvSpPr>
              <a:spLocks noChangeShapeType="1"/>
            </p:cNvSpPr>
            <p:nvPr/>
          </p:nvSpPr>
          <p:spPr bwMode="auto">
            <a:xfrm>
              <a:off x="323528" y="5301241"/>
              <a:ext cx="1477717" cy="1177323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Line 6"/>
            <p:cNvSpPr>
              <a:spLocks noChangeShapeType="1"/>
            </p:cNvSpPr>
            <p:nvPr/>
          </p:nvSpPr>
          <p:spPr bwMode="auto">
            <a:xfrm flipV="1">
              <a:off x="323528" y="5301241"/>
              <a:ext cx="1524875" cy="1121716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156176" y="2636912"/>
            <a:ext cx="2520280" cy="2016224"/>
            <a:chOff x="2195736" y="4797188"/>
            <a:chExt cx="2287313" cy="1827070"/>
          </a:xfrm>
        </p:grpSpPr>
        <p:sp>
          <p:nvSpPr>
            <p:cNvPr id="12" name="AutoShape 4"/>
            <p:cNvSpPr>
              <a:spLocks noChangeArrowheads="1"/>
            </p:cNvSpPr>
            <p:nvPr/>
          </p:nvSpPr>
          <p:spPr bwMode="auto">
            <a:xfrm>
              <a:off x="2195736" y="4797188"/>
              <a:ext cx="1711249" cy="1323050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00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>
              <a:off x="2771800" y="5301208"/>
              <a:ext cx="1711249" cy="1323050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CC00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3075" name="Picture 3" descr="C:\Users\Linda\AppData\Local\Microsoft\Windows\Temporary Internet Files\Content.IE5\ZP59C18U\doctor[1]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4725144"/>
            <a:ext cx="1246388" cy="2132856"/>
          </a:xfrm>
          <a:prstGeom prst="rect">
            <a:avLst/>
          </a:prstGeom>
          <a:noFill/>
        </p:spPr>
      </p:pic>
      <p:grpSp>
        <p:nvGrpSpPr>
          <p:cNvPr id="25" name="Group 24"/>
          <p:cNvGrpSpPr/>
          <p:nvPr/>
        </p:nvGrpSpPr>
        <p:grpSpPr>
          <a:xfrm>
            <a:off x="4572000" y="4869160"/>
            <a:ext cx="2232248" cy="1728192"/>
            <a:chOff x="6444208" y="4653136"/>
            <a:chExt cx="2699792" cy="2016224"/>
          </a:xfrm>
        </p:grpSpPr>
        <p:pic>
          <p:nvPicPr>
            <p:cNvPr id="3076" name="Picture 4" descr="C:\Users\Linda\AppData\Local\Microsoft\Windows\Temporary Internet Files\Content.IE5\YR7WXY2W\happy_face[1]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804248" y="4653136"/>
              <a:ext cx="1800200" cy="1800200"/>
            </a:xfrm>
            <a:prstGeom prst="rect">
              <a:avLst/>
            </a:prstGeom>
            <a:noFill/>
          </p:spPr>
        </p:pic>
        <p:sp>
          <p:nvSpPr>
            <p:cNvPr id="23" name="Line 6"/>
            <p:cNvSpPr>
              <a:spLocks noChangeShapeType="1"/>
            </p:cNvSpPr>
            <p:nvPr/>
          </p:nvSpPr>
          <p:spPr bwMode="auto">
            <a:xfrm flipV="1">
              <a:off x="6444208" y="4725144"/>
              <a:ext cx="2699792" cy="1872208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Line 6"/>
            <p:cNvSpPr>
              <a:spLocks noChangeShapeType="1"/>
            </p:cNvSpPr>
            <p:nvPr/>
          </p:nvSpPr>
          <p:spPr bwMode="auto">
            <a:xfrm>
              <a:off x="6516216" y="4725144"/>
              <a:ext cx="2448272" cy="1944216"/>
            </a:xfrm>
            <a:prstGeom prst="line">
              <a:avLst/>
            </a:prstGeom>
            <a:noFill/>
            <a:ln w="3175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108520" y="52592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28" name="Picture 4" descr="Creative Commons Licen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58525"/>
            <a:ext cx="8477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79512" y="6127829"/>
            <a:ext cx="9360024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Ensemble Languages Project, 2015</a:t>
            </a:r>
            <a:endParaRPr kumimoji="0" lang="en-GB" alt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2015 for the Ensemble Languages Project, </a:t>
            </a:r>
            <a:r>
              <a:rPr kumimoji="0" lang="en-GB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Ensemble_Let</a:t>
            </a:r>
            <a:r>
              <a:rPr kumimoji="0" lang="en-GB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kumimoji="0" lang="en-GB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Enjoy Stories Antoine le </a:t>
            </a:r>
            <a:r>
              <a:rPr kumimoji="0" lang="en-GB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Paresseaux</a:t>
            </a:r>
            <a:r>
              <a:rPr kumimoji="0" lang="en-GB" altLang="en-US" sz="11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GB" alt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work is licensed under the Creative Commons Attribution-</a:t>
            </a:r>
            <a:r>
              <a:rPr kumimoji="0" lang="en-GB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NonCommercial</a:t>
            </a: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4.0 International License: http://creativecommons.org/licenses/by-nc/4.0/.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885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40</Words>
  <Application>Microsoft Office PowerPoint</Application>
  <PresentationFormat>On-screen Show (4:3)</PresentationFormat>
  <Paragraphs>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Narrow</vt:lpstr>
      <vt:lpstr>Calibri</vt:lpstr>
      <vt:lpstr>Comic Sans MS</vt:lpstr>
      <vt:lpstr>Times New Roman</vt:lpstr>
      <vt:lpstr>Office Theme</vt:lpstr>
      <vt:lpstr>Antoine le Paresseux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Antoine le Paresseux</dc:title>
  <dc:creator>Linda</dc:creator>
  <cp:lastModifiedBy>Charlotte Johnston</cp:lastModifiedBy>
  <cp:revision>19</cp:revision>
  <dcterms:created xsi:type="dcterms:W3CDTF">2015-04-10T16:03:53Z</dcterms:created>
  <dcterms:modified xsi:type="dcterms:W3CDTF">2015-05-29T10:31:22Z</dcterms:modified>
</cp:coreProperties>
</file>