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7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42" y="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0.jpeg"/><Relationship Id="rId4" Type="http://schemas.openxmlformats.org/officeDocument/2006/relationships/image" Target="../media/image7.jpeg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Antoine le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Paresseux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Lazy Antoine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8" y="838429"/>
            <a:ext cx="16097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Il </a:t>
            </a:r>
            <a:r>
              <a:rPr lang="fr-FR" dirty="0"/>
              <a:t>était une fois un petit garçon qui s’appelait Antoine.  </a:t>
            </a:r>
            <a:endParaRPr lang="fr-FR" dirty="0" smtClean="0"/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C:\Users\Linda\AppData\Local\Microsoft\Windows\Temporary Internet Files\Content.IE5\QT09EHQL\clipart019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108522" cy="4011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mtClean="0"/>
              <a:t>Il </a:t>
            </a:r>
            <a:r>
              <a:rPr lang="fr-FR" dirty="0"/>
              <a:t>était très paresseux.</a:t>
            </a:r>
            <a:endParaRPr lang="en-GB" dirty="0"/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C:\Users\Linda\AppData\Local\Microsoft\Windows\Temporary Internet Files\Content.IE5\QT09EHQL\clipart019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140968"/>
            <a:ext cx="3125957" cy="2454796"/>
          </a:xfrm>
          <a:prstGeom prst="rect">
            <a:avLst/>
          </a:prstGeom>
          <a:noFill/>
        </p:spPr>
      </p:pic>
      <p:pic>
        <p:nvPicPr>
          <p:cNvPr id="5" name="Picture 11" descr="C:\Users\Linda\AppData\Local\Microsoft\Windows\Temporary Internet Files\Content.IE5\ZP59C18U\dirty_dishes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88840"/>
            <a:ext cx="2528044" cy="2542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Linda\AppData\Local\Microsoft\Windows\Temporary Internet Files\Content.IE5\ZP59C18U\doctor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836712"/>
            <a:ext cx="3240135" cy="5544616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964488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Le </a:t>
            </a:r>
            <a:r>
              <a:rPr lang="fr-FR" dirty="0"/>
              <a:t>docteur dit </a:t>
            </a:r>
            <a:endParaRPr lang="fr-FR" dirty="0" smtClean="0"/>
          </a:p>
          <a:p>
            <a:endParaRPr lang="en-GB" dirty="0"/>
          </a:p>
        </p:txBody>
      </p:sp>
      <p:sp>
        <p:nvSpPr>
          <p:cNvPr id="6" name="Oval Callout 5"/>
          <p:cNvSpPr/>
          <p:nvPr/>
        </p:nvSpPr>
        <p:spPr>
          <a:xfrm>
            <a:off x="3275856" y="1484784"/>
            <a:ext cx="5868144" cy="2232248"/>
          </a:xfrm>
          <a:prstGeom prst="wedgeEllipseCallout">
            <a:avLst>
              <a:gd name="adj1" fmla="val -57093"/>
              <a:gd name="adj2" fmla="val 3298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solidFill>
                  <a:prstClr val="black"/>
                </a:solidFill>
              </a:rPr>
              <a:t>C’est mauvais pour la </a:t>
            </a:r>
            <a:r>
              <a:rPr lang="fr-FR" sz="3200" dirty="0" smtClean="0">
                <a:solidFill>
                  <a:prstClr val="black"/>
                </a:solidFill>
              </a:rPr>
              <a:t>santé.</a:t>
            </a:r>
          </a:p>
          <a:p>
            <a:pPr algn="ctr"/>
            <a:r>
              <a:rPr lang="fr-FR" sz="3200" dirty="0">
                <a:solidFill>
                  <a:prstClr val="black"/>
                </a:solidFill>
              </a:rPr>
              <a:t>Il faut faire du </a:t>
            </a:r>
            <a:r>
              <a:rPr lang="fr-FR" sz="3200" dirty="0" smtClean="0">
                <a:solidFill>
                  <a:prstClr val="black"/>
                </a:solidFill>
              </a:rPr>
              <a:t>sport.</a:t>
            </a:r>
          </a:p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Au </a:t>
            </a:r>
            <a:r>
              <a:rPr lang="fr-FR" dirty="0"/>
              <a:t>printemps, il joue au foot. 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C’est </a:t>
            </a:r>
            <a:r>
              <a:rPr lang="fr-FR" dirty="0"/>
              <a:t>bon pour la santé. 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Mais</a:t>
            </a:r>
            <a:r>
              <a:rPr lang="fr-FR" dirty="0"/>
              <a:t>, il fait froid.  </a:t>
            </a:r>
            <a:r>
              <a:rPr lang="fr-FR" dirty="0" smtClean="0"/>
              <a:t>Il </a:t>
            </a:r>
            <a:r>
              <a:rPr lang="fr-FR" dirty="0"/>
              <a:t>n’aime pas ça.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4" descr="C:\Users\Linda\Pictures\Desktop\IMG_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2172212" cy="1629270"/>
          </a:xfrm>
          <a:prstGeom prst="rect">
            <a:avLst/>
          </a:prstGeom>
          <a:noFill/>
        </p:spPr>
      </p:pic>
      <p:pic>
        <p:nvPicPr>
          <p:cNvPr id="5" name="Picture 4" descr="C:\Users\Linda\AppData\Local\Microsoft\Windows\Temporary Internet Files\Content.IE5\G582RIQD\Clipart_Soccer_Free_29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060848"/>
            <a:ext cx="1658884" cy="1995650"/>
          </a:xfrm>
          <a:prstGeom prst="rect">
            <a:avLst/>
          </a:prstGeom>
          <a:noFill/>
        </p:spPr>
      </p:pic>
      <p:pic>
        <p:nvPicPr>
          <p:cNvPr id="1026" name="Picture 2" descr="C:\Users\Linda\AppData\Local\Microsoft\Windows\Temporary Internet Files\Content.IE5\CSTJI8HK\coldest-plac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509120"/>
            <a:ext cx="1611491" cy="1895872"/>
          </a:xfrm>
          <a:prstGeom prst="rect">
            <a:avLst/>
          </a:prstGeom>
          <a:noFill/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5004048" y="4797152"/>
            <a:ext cx="1872208" cy="1510209"/>
            <a:chOff x="8640" y="717"/>
            <a:chExt cx="6120" cy="5700"/>
          </a:xfrm>
        </p:grpSpPr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033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21088"/>
            <a:ext cx="2088232" cy="215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En </a:t>
            </a:r>
            <a:r>
              <a:rPr lang="fr-FR" dirty="0"/>
              <a:t>été, il joue au tennis. 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C’est </a:t>
            </a:r>
            <a:r>
              <a:rPr lang="fr-FR" dirty="0"/>
              <a:t>bon pour la santé. 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Mais</a:t>
            </a:r>
            <a:r>
              <a:rPr lang="fr-FR" dirty="0"/>
              <a:t>, il fait chaud. 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Il </a:t>
            </a:r>
            <a:r>
              <a:rPr lang="fr-FR" dirty="0"/>
              <a:t>n’aime pas ça.</a:t>
            </a:r>
            <a:endParaRPr lang="en-GB" dirty="0"/>
          </a:p>
          <a:p>
            <a:endParaRPr lang="en-GB" dirty="0"/>
          </a:p>
        </p:txBody>
      </p:sp>
      <p:pic>
        <p:nvPicPr>
          <p:cNvPr id="2050" name="Picture 2" descr="C:\Users\Linda\AppData\Local\Microsoft\Windows\Temporary Internet Files\Content.IE5\WINJXRPC\Article356356_sweating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581128"/>
            <a:ext cx="1584176" cy="1962582"/>
          </a:xfrm>
          <a:prstGeom prst="rect">
            <a:avLst/>
          </a:prstGeom>
          <a:noFill/>
        </p:spPr>
      </p:pic>
      <p:pic>
        <p:nvPicPr>
          <p:cNvPr id="4" name="Picture 3" descr="C:\Users\Linda\Pictures\2013_08_06 Akyaka Turkey\IMP (1).JPG"/>
          <p:cNvPicPr>
            <a:picLocks noChangeAspect="1" noChangeArrowheads="1"/>
          </p:cNvPicPr>
          <p:nvPr/>
        </p:nvPicPr>
        <p:blipFill>
          <a:blip r:embed="rId3" cstate="print"/>
          <a:srcRect l="13562" t="2502" r="-227"/>
          <a:stretch>
            <a:fillRect/>
          </a:stretch>
        </p:blipFill>
        <p:spPr bwMode="auto">
          <a:xfrm>
            <a:off x="179512" y="2708920"/>
            <a:ext cx="2207979" cy="1655984"/>
          </a:xfrm>
          <a:prstGeom prst="rect">
            <a:avLst/>
          </a:prstGeom>
          <a:noFill/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004048" y="4797152"/>
            <a:ext cx="1944216" cy="1726233"/>
            <a:chOff x="8640" y="717"/>
            <a:chExt cx="6120" cy="5700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9" name="Picture 2" descr="C:\Users\Linda\AppData\Local\Microsoft\Windows\Temporary Internet Files\Content.IE5\WINJXRPC\nadalvsdjokovicmiamifinal58[1].jpg"/>
          <p:cNvPicPr>
            <a:picLocks noChangeAspect="1" noChangeArrowheads="1"/>
          </p:cNvPicPr>
          <p:nvPr/>
        </p:nvPicPr>
        <p:blipFill>
          <a:blip r:embed="rId4" cstate="print"/>
          <a:srcRect l="11990" r="13673"/>
          <a:stretch>
            <a:fillRect/>
          </a:stretch>
        </p:blipFill>
        <p:spPr bwMode="auto">
          <a:xfrm>
            <a:off x="2627784" y="2708920"/>
            <a:ext cx="1830783" cy="1641872"/>
          </a:xfrm>
          <a:prstGeom prst="rect">
            <a:avLst/>
          </a:prstGeom>
          <a:noFill/>
        </p:spPr>
      </p:pic>
      <p:pic>
        <p:nvPicPr>
          <p:cNvPr id="10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09120"/>
            <a:ext cx="2088232" cy="215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En </a:t>
            </a:r>
            <a:r>
              <a:rPr lang="fr-FR" dirty="0"/>
              <a:t>automne, il joue au rugby.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C’est </a:t>
            </a:r>
            <a:r>
              <a:rPr lang="fr-FR" dirty="0"/>
              <a:t>bon pour la santé.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Mais</a:t>
            </a:r>
            <a:r>
              <a:rPr lang="fr-FR" dirty="0"/>
              <a:t>, c’est boueux.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Il </a:t>
            </a:r>
            <a:r>
              <a:rPr lang="fr-FR" dirty="0"/>
              <a:t>n’aime pas ça.</a:t>
            </a:r>
            <a:endParaRPr lang="en-GB" dirty="0"/>
          </a:p>
          <a:p>
            <a:endParaRPr lang="en-GB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283968" y="5157192"/>
            <a:ext cx="1728192" cy="1366193"/>
            <a:chOff x="8640" y="717"/>
            <a:chExt cx="6120" cy="570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8" name="Picture 7" descr="C:\Users\Linda\AppData\Local\Microsoft\Windows\Temporary Internet Files\Content.IE5\YR7WXY2W\fetch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564904"/>
            <a:ext cx="1762630" cy="2027024"/>
          </a:xfrm>
          <a:prstGeom prst="rect">
            <a:avLst/>
          </a:prstGeom>
          <a:noFill/>
        </p:spPr>
      </p:pic>
      <p:pic>
        <p:nvPicPr>
          <p:cNvPr id="9" name="Picture 3" descr="C:\Users\Linda\Pictures\2014-10-29 Lakes Loweswater\IMG_7248.JPG"/>
          <p:cNvPicPr>
            <a:picLocks noChangeAspect="1" noChangeArrowheads="1"/>
          </p:cNvPicPr>
          <p:nvPr/>
        </p:nvPicPr>
        <p:blipFill>
          <a:blip r:embed="rId3" cstate="print"/>
          <a:srcRect r="11344"/>
          <a:stretch>
            <a:fillRect/>
          </a:stretch>
        </p:blipFill>
        <p:spPr bwMode="auto">
          <a:xfrm>
            <a:off x="251520" y="2780928"/>
            <a:ext cx="2154347" cy="1620000"/>
          </a:xfrm>
          <a:prstGeom prst="rect">
            <a:avLst/>
          </a:prstGeom>
          <a:noFill/>
        </p:spPr>
      </p:pic>
      <p:pic>
        <p:nvPicPr>
          <p:cNvPr id="10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02425"/>
            <a:ext cx="2088232" cy="2155575"/>
          </a:xfrm>
          <a:prstGeom prst="rect">
            <a:avLst/>
          </a:prstGeom>
          <a:noFill/>
        </p:spPr>
      </p:pic>
      <p:pic>
        <p:nvPicPr>
          <p:cNvPr id="11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55776" y="5013176"/>
            <a:ext cx="1395339" cy="16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inda\AppData\Local\Microsoft\Windows\Temporary Internet Files\Content.IE5\TYHXKGEL\img-thing[1]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852936"/>
            <a:ext cx="1714500" cy="17145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En </a:t>
            </a:r>
            <a:r>
              <a:rPr lang="fr-FR" dirty="0"/>
              <a:t>hiver, il pleut, il fait froid, c’est boueux.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Il </a:t>
            </a:r>
            <a:r>
              <a:rPr lang="fr-FR" dirty="0"/>
              <a:t>joue à la </a:t>
            </a:r>
            <a:r>
              <a:rPr lang="fr-FR" dirty="0" err="1"/>
              <a:t>Wii</a:t>
            </a:r>
            <a:r>
              <a:rPr lang="fr-FR" dirty="0"/>
              <a:t>. 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C’est </a:t>
            </a:r>
            <a:r>
              <a:rPr lang="fr-FR" dirty="0"/>
              <a:t>mauvais pour la santé, mais il adore ça</a:t>
            </a:r>
            <a:r>
              <a:rPr lang="fr-FR" dirty="0" smtClean="0"/>
              <a:t>…</a:t>
            </a:r>
          </a:p>
          <a:p>
            <a:pPr marL="0" indent="0">
              <a:buNone/>
            </a:pPr>
            <a:r>
              <a:rPr lang="fr-FR" dirty="0" smtClean="0"/>
              <a:t>Le </a:t>
            </a:r>
            <a:r>
              <a:rPr lang="fr-FR" dirty="0"/>
              <a:t>docteur n’est pas content ! 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2" descr="C:\Users\Linda\Pictures\2014-12-09 Tromso\IMG_2273.JPG"/>
          <p:cNvPicPr>
            <a:picLocks noChangeAspect="1" noChangeArrowheads="1"/>
          </p:cNvPicPr>
          <p:nvPr/>
        </p:nvPicPr>
        <p:blipFill>
          <a:blip r:embed="rId3" cstate="print"/>
          <a:srcRect l="18500" t="37232" r="19196"/>
          <a:stretch>
            <a:fillRect/>
          </a:stretch>
        </p:blipFill>
        <p:spPr bwMode="auto">
          <a:xfrm>
            <a:off x="179512" y="2996952"/>
            <a:ext cx="1905826" cy="1440000"/>
          </a:xfrm>
          <a:prstGeom prst="rect">
            <a:avLst/>
          </a:prstGeom>
          <a:noFill/>
        </p:spPr>
      </p:pic>
      <p:pic>
        <p:nvPicPr>
          <p:cNvPr id="5" name="Picture 2" descr="C:\Users\Linda\AppData\Local\Microsoft\Windows\Temporary Internet Files\Content.IE5\CSTJI8HK\coldest-plac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924944"/>
            <a:ext cx="1316259" cy="1548539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6588224" y="2708920"/>
            <a:ext cx="1944216" cy="1700808"/>
            <a:chOff x="-324544" y="-15707"/>
            <a:chExt cx="8640959" cy="6821947"/>
          </a:xfrm>
        </p:grpSpPr>
        <p:pic>
          <p:nvPicPr>
            <p:cNvPr id="8" name="Picture 19" descr="C:\Users\Linda\AppData\Local\Microsoft\Windows\Temporary Internet Files\Content.IE5\CSTJI8HK\Wii-Mini-Console-Set-H[1]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324544" y="2132856"/>
              <a:ext cx="6646891" cy="4320479"/>
            </a:xfrm>
            <a:prstGeom prst="rect">
              <a:avLst/>
            </a:prstGeom>
            <a:noFill/>
          </p:spPr>
        </p:pic>
        <p:pic>
          <p:nvPicPr>
            <p:cNvPr id="9" name="Picture 30" descr="C:\Users\Linda\AppData\Local\Microsoft\Windows\Temporary Internet Files\Content.IE5\K0QZE9RA\boy_running-555px[1]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6" y="-15707"/>
              <a:ext cx="3960439" cy="6821947"/>
            </a:xfrm>
            <a:prstGeom prst="rect">
              <a:avLst/>
            </a:prstGeom>
            <a:noFill/>
          </p:spPr>
        </p:pic>
      </p:grpSp>
      <p:pic>
        <p:nvPicPr>
          <p:cNvPr id="6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076056" y="2924944"/>
            <a:ext cx="1255340" cy="1465377"/>
          </a:xfrm>
          <a:prstGeom prst="rect">
            <a:avLst/>
          </a:prstGeom>
          <a:noFill/>
        </p:spPr>
      </p:pic>
      <p:pic>
        <p:nvPicPr>
          <p:cNvPr id="10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797152"/>
            <a:ext cx="1787189" cy="1844824"/>
          </a:xfrm>
          <a:prstGeom prst="rect">
            <a:avLst/>
          </a:prstGeom>
          <a:noFill/>
        </p:spPr>
      </p:pic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23528" y="4797188"/>
            <a:ext cx="3583457" cy="1681376"/>
            <a:chOff x="-5385" y="-785"/>
            <a:chExt cx="12690" cy="7015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1245" y="-785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-5385" y="1318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 flipV="1">
              <a:off x="-5385" y="1318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2771800" y="5301208"/>
            <a:ext cx="1711249" cy="13230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C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Linda\AppData\Local\Microsoft\Windows\Temporary Internet Files\Content.IE5\ZP59C18U\doctor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40" y="4509120"/>
            <a:ext cx="1246388" cy="2132856"/>
          </a:xfrm>
          <a:prstGeom prst="rect">
            <a:avLst/>
          </a:prstGeom>
          <a:noFill/>
        </p:spPr>
      </p:pic>
      <p:pic>
        <p:nvPicPr>
          <p:cNvPr id="3076" name="Picture 4" descr="C:\Users\Linda\AppData\Local\Microsoft\Windows\Temporary Internet Files\Content.IE5\YR7WXY2W\happy_face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248" y="4653136"/>
            <a:ext cx="1800200" cy="1800200"/>
          </a:xfrm>
          <a:prstGeom prst="rect">
            <a:avLst/>
          </a:prstGeom>
          <a:noFill/>
        </p:spPr>
      </p:pic>
      <p:sp>
        <p:nvSpPr>
          <p:cNvPr id="23" name="Line 6"/>
          <p:cNvSpPr>
            <a:spLocks noChangeShapeType="1"/>
          </p:cNvSpPr>
          <p:nvPr/>
        </p:nvSpPr>
        <p:spPr bwMode="auto">
          <a:xfrm flipV="1">
            <a:off x="6444208" y="4725144"/>
            <a:ext cx="2699792" cy="1872208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6516216" y="4725144"/>
            <a:ext cx="2448272" cy="1944216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108520" y="5259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8" name="Picture 4" descr="Creative Commons Lice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58525"/>
            <a:ext cx="8477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79512" y="6127829"/>
            <a:ext cx="936002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 Languages Project, 2015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 for the Ensemble Languages Project, 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Ensemble_Let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Enjoy 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Stories</a:t>
            </a:r>
            <a:r>
              <a:rPr kumimoji="0" lang="en-GB" altLang="en-US" sz="11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Antoine le </a:t>
            </a:r>
            <a:r>
              <a:rPr kumimoji="0" lang="en-GB" altLang="en-US" sz="11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Paresseux</a:t>
            </a:r>
            <a:r>
              <a:rPr kumimoji="0" lang="en-GB" altLang="en-US" sz="11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text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work is licensed under the Creative Commons Attribution-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NonCommercial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4.0 International License: http://creativecommons.org/licenses/by-nc/4.0/.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943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182</Words>
  <Application>Microsoft Office PowerPoint</Application>
  <PresentationFormat>On-screen Show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Calibri</vt:lpstr>
      <vt:lpstr>Comic Sans MS</vt:lpstr>
      <vt:lpstr>Times New Roman</vt:lpstr>
      <vt:lpstr>Office Theme</vt:lpstr>
      <vt:lpstr>Antoine le Paresseux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Antoine le Paresseux</dc:title>
  <dc:creator>Linda</dc:creator>
  <cp:lastModifiedBy>Charlotte Johnston</cp:lastModifiedBy>
  <cp:revision>16</cp:revision>
  <dcterms:created xsi:type="dcterms:W3CDTF">2015-04-10T16:03:53Z</dcterms:created>
  <dcterms:modified xsi:type="dcterms:W3CDTF">2015-05-29T10:37:27Z</dcterms:modified>
</cp:coreProperties>
</file>