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0CC6A-35CF-4700-BD74-95A1615C6D16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5F783-3273-4206-B5FE-BC38E0B8BE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Antoine le </a:t>
            </a:r>
            <a:r>
              <a:rPr lang="en-GB" dirty="0" err="1" smtClean="0">
                <a:solidFill>
                  <a:srgbClr val="0070C0"/>
                </a:solidFill>
                <a:latin typeface="Comic Sans MS" panose="030F0702030302020204" pitchFamily="66" charset="0"/>
              </a:rPr>
              <a:t>Paresseux</a:t>
            </a: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b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to sequence</a:t>
            </a:r>
            <a:endParaRPr lang="en-GB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Lazy Antoine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7664" y="1"/>
          <a:ext cx="6336704" cy="6858000"/>
        </p:xfrm>
        <a:graphic>
          <a:graphicData uri="http://schemas.openxmlformats.org/drawingml/2006/table">
            <a:tbl>
              <a:tblPr/>
              <a:tblGrid>
                <a:gridCol w="6336704"/>
              </a:tblGrid>
              <a:tr h="959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 dirty="0">
                          <a:latin typeface="Calibri"/>
                          <a:ea typeface="Times New Roman"/>
                          <a:cs typeface="Times New Roman"/>
                        </a:rPr>
                        <a:t>Il était une fois un petit garçon qui s’appelait Antoine.  Il était très paresseux.</a:t>
                      </a:r>
                      <a:endParaRPr lang="en-GB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 dirty="0">
                          <a:latin typeface="Calibri"/>
                          <a:ea typeface="Times New Roman"/>
                          <a:cs typeface="Times New Roman"/>
                        </a:rPr>
                        <a:t>Le docteur </a:t>
                      </a:r>
                      <a:r>
                        <a:rPr lang="fr-FR" sz="2000" dirty="0" smtClean="0">
                          <a:latin typeface="Calibri"/>
                          <a:ea typeface="Times New Roman"/>
                          <a:cs typeface="Times New Roman"/>
                        </a:rPr>
                        <a:t>dit </a:t>
                      </a:r>
                      <a:r>
                        <a:rPr lang="fr-FR" sz="2000" dirty="0">
                          <a:latin typeface="Calibri"/>
                          <a:ea typeface="Times New Roman"/>
                          <a:cs typeface="Times New Roman"/>
                        </a:rPr>
                        <a:t>« C’est mauvais pour la santé.  Il faut faire du sport. »</a:t>
                      </a:r>
                      <a:endParaRPr lang="en-GB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>
                          <a:latin typeface="Calibri"/>
                          <a:ea typeface="Times New Roman"/>
                          <a:cs typeface="Times New Roman"/>
                        </a:rPr>
                        <a:t>Au printemps, il joue au foot.  C’est bon pour la santé.  Mais, il fait froid.  Il n’aime pas ça.</a:t>
                      </a:r>
                      <a:endParaRPr lang="en-GB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>
                          <a:latin typeface="Calibri"/>
                          <a:ea typeface="Times New Roman"/>
                          <a:cs typeface="Times New Roman"/>
                        </a:rPr>
                        <a:t>En été, il joue au tennis.  C’est bon pour la santé.  Mais, il fait chaud.  Il n’aime pas ça.</a:t>
                      </a:r>
                      <a:endParaRPr lang="en-GB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>
                          <a:latin typeface="Calibri"/>
                          <a:ea typeface="Times New Roman"/>
                          <a:cs typeface="Times New Roman"/>
                        </a:rPr>
                        <a:t>En automne, il joue au rugby.  C’est bon pour la santé.  Mais, c’est boueux.  Il n’aime pas ça.</a:t>
                      </a:r>
                      <a:endParaRPr lang="en-GB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fr-FR" sz="2000" dirty="0">
                          <a:latin typeface="Calibri"/>
                          <a:ea typeface="Times New Roman"/>
                          <a:cs typeface="Times New Roman"/>
                        </a:rPr>
                        <a:t>En hiver, il pleut, il fait froid, c’est boueux.  Il joue à la </a:t>
                      </a:r>
                      <a:r>
                        <a:rPr lang="fr-FR" sz="2000" dirty="0" err="1">
                          <a:latin typeface="Calibri"/>
                          <a:ea typeface="Times New Roman"/>
                          <a:cs typeface="Times New Roman"/>
                        </a:rPr>
                        <a:t>Wii</a:t>
                      </a:r>
                      <a:r>
                        <a:rPr lang="fr-FR" sz="2000" dirty="0">
                          <a:latin typeface="Calibri"/>
                          <a:ea typeface="Times New Roman"/>
                          <a:cs typeface="Times New Roman"/>
                        </a:rPr>
                        <a:t>.  C’est mauvais pour la santé, mais il adore ça…le docteur n’est pas content ! </a:t>
                      </a:r>
                      <a:endParaRPr lang="en-GB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Comic Sans MS</vt:lpstr>
      <vt:lpstr>Times New Roman</vt:lpstr>
      <vt:lpstr>Office Theme</vt:lpstr>
      <vt:lpstr>Antoine le Paresseux  to sequence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Antoine le Paresseux</dc:title>
  <dc:creator>Linda</dc:creator>
  <cp:lastModifiedBy>Charlotte Johnston</cp:lastModifiedBy>
  <cp:revision>19</cp:revision>
  <dcterms:created xsi:type="dcterms:W3CDTF">2015-04-10T16:03:53Z</dcterms:created>
  <dcterms:modified xsi:type="dcterms:W3CDTF">2015-05-29T10:45:39Z</dcterms:modified>
</cp:coreProperties>
</file>