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1" r:id="rId3"/>
    <p:sldId id="262" r:id="rId4"/>
    <p:sldId id="263" r:id="rId5"/>
    <p:sldId id="264" r:id="rId6"/>
    <p:sldId id="267" r:id="rId7"/>
    <p:sldId id="266" r:id="rId8"/>
    <p:sldId id="265" r:id="rId9"/>
    <p:sldId id="268" r:id="rId10"/>
    <p:sldId id="269" r:id="rId11"/>
    <p:sldId id="271" r:id="rId12"/>
    <p:sldId id="270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72" r:id="rId21"/>
    <p:sldId id="273" r:id="rId22"/>
    <p:sldId id="284" r:id="rId23"/>
    <p:sldId id="275" r:id="rId24"/>
    <p:sldId id="276" r:id="rId25"/>
    <p:sldId id="274" r:id="rId26"/>
    <p:sldId id="28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72" y="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D5445-7C96-45ED-B81F-3E4ED15C2AFA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7175B-BCCD-4CA9-9860-00798D0B82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979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Au</a:t>
            </a:r>
            <a:r>
              <a:rPr lang="en-GB" i="1" baseline="0" dirty="0" smtClean="0"/>
              <a:t> </a:t>
            </a:r>
            <a:r>
              <a:rPr lang="en-GB" i="1" baseline="0" dirty="0" err="1" smtClean="0"/>
              <a:t>printemps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in spring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667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</a:t>
            </a:r>
            <a:r>
              <a:rPr lang="en-GB" i="1" dirty="0" err="1" smtClean="0"/>
              <a:t>pingpong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table tennis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392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hockey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hockey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703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paresseux</a:t>
            </a:r>
            <a:r>
              <a:rPr lang="en-GB" baseline="0" dirty="0" smtClean="0"/>
              <a:t> – </a:t>
            </a:r>
            <a:r>
              <a:rPr lang="en-GB" dirty="0" smtClean="0"/>
              <a:t>lazy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761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ennuyeux</a:t>
            </a:r>
            <a:r>
              <a:rPr lang="en-GB" dirty="0" smtClean="0"/>
              <a:t> – boring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493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boueux</a:t>
            </a:r>
            <a:r>
              <a:rPr lang="en-GB" dirty="0" smtClean="0"/>
              <a:t> – muddy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929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err="1" smtClean="0"/>
              <a:t>dangereux</a:t>
            </a:r>
            <a:r>
              <a:rPr lang="en-GB" dirty="0" smtClean="0"/>
              <a:t> – dangerous 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261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fatigant</a:t>
            </a:r>
            <a:r>
              <a:rPr lang="en-GB" i="1" dirty="0" smtClean="0"/>
              <a:t> </a:t>
            </a:r>
            <a:r>
              <a:rPr lang="en-GB" i="0" dirty="0" smtClean="0"/>
              <a:t>– tiring</a:t>
            </a:r>
            <a:r>
              <a:rPr lang="en-GB" i="0" baseline="0" dirty="0" smtClean="0"/>
              <a:t> </a:t>
            </a: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67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difficile</a:t>
            </a:r>
            <a:r>
              <a:rPr lang="en-GB" i="1" dirty="0" smtClean="0"/>
              <a:t> </a:t>
            </a:r>
            <a:r>
              <a:rPr lang="en-GB" i="0" dirty="0" smtClean="0"/>
              <a:t>– difficult</a:t>
            </a: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81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facile </a:t>
            </a:r>
            <a:r>
              <a:rPr lang="en-GB" i="0" dirty="0" smtClean="0"/>
              <a:t>– </a:t>
            </a:r>
            <a:r>
              <a:rPr lang="en-GB" dirty="0" smtClean="0"/>
              <a:t>easy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F7BD4-24FE-4E61-B418-7A2ED94539A8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561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err="1" smtClean="0"/>
              <a:t>C’est</a:t>
            </a:r>
            <a:r>
              <a:rPr lang="en-GB" i="1" dirty="0" smtClean="0"/>
              <a:t> bon pour la santé </a:t>
            </a:r>
            <a:r>
              <a:rPr lang="en-GB" i="0" dirty="0" smtClean="0"/>
              <a:t>– it’s healthy</a:t>
            </a:r>
          </a:p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41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En </a:t>
            </a:r>
            <a:r>
              <a:rPr lang="en-GB" i="1" dirty="0" err="1" smtClean="0"/>
              <a:t>été</a:t>
            </a:r>
            <a:r>
              <a:rPr lang="en-GB" i="1" dirty="0" smtClean="0"/>
              <a:t> 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in summer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734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err="1" smtClean="0"/>
              <a:t>C’est</a:t>
            </a:r>
            <a:r>
              <a:rPr lang="en-GB" i="1" dirty="0" smtClean="0"/>
              <a:t> </a:t>
            </a:r>
            <a:r>
              <a:rPr lang="en-GB" i="1" dirty="0" err="1" smtClean="0"/>
              <a:t>mauvais</a:t>
            </a:r>
            <a:r>
              <a:rPr lang="en-GB" i="1" dirty="0" smtClean="0"/>
              <a:t> pour la santé </a:t>
            </a:r>
            <a:r>
              <a:rPr lang="en-GB" dirty="0" smtClean="0"/>
              <a:t>– it’s unhealthy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034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faut</a:t>
            </a:r>
            <a:r>
              <a:rPr lang="en-GB" i="1" baseline="0" dirty="0" smtClean="0"/>
              <a:t> faire du sport </a:t>
            </a:r>
            <a:r>
              <a:rPr lang="en-GB" i="1" dirty="0" smtClean="0"/>
              <a:t> </a:t>
            </a:r>
            <a:r>
              <a:rPr lang="en-GB" dirty="0" smtClean="0"/>
              <a:t>– you</a:t>
            </a:r>
            <a:r>
              <a:rPr lang="en-GB" baseline="0" dirty="0" smtClean="0"/>
              <a:t> have to do </a:t>
            </a:r>
            <a:r>
              <a:rPr lang="en-GB" baseline="0" smtClean="0"/>
              <a:t>some sport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4669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n’aime</a:t>
            </a:r>
            <a:r>
              <a:rPr lang="en-GB" i="1" dirty="0" smtClean="0"/>
              <a:t> pas </a:t>
            </a:r>
            <a:r>
              <a:rPr lang="en-GB" i="1" dirty="0" err="1" smtClean="0"/>
              <a:t>ça</a:t>
            </a:r>
            <a:r>
              <a:rPr lang="en-GB" i="1" dirty="0" smtClean="0"/>
              <a:t> </a:t>
            </a:r>
            <a:r>
              <a:rPr lang="en-GB" dirty="0" smtClean="0"/>
              <a:t>– he doesn’t like that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580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Il adore</a:t>
            </a:r>
            <a:r>
              <a:rPr lang="en-GB" i="1" baseline="0" dirty="0" smtClean="0"/>
              <a:t> </a:t>
            </a:r>
            <a:r>
              <a:rPr lang="en-GB" i="1" dirty="0" err="1" smtClean="0"/>
              <a:t>ça</a:t>
            </a:r>
            <a:r>
              <a:rPr lang="en-GB" i="1" dirty="0" smtClean="0"/>
              <a:t> </a:t>
            </a:r>
            <a:r>
              <a:rPr lang="en-GB" dirty="0" smtClean="0"/>
              <a:t>– he loves that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7765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Il</a:t>
            </a:r>
            <a:r>
              <a:rPr lang="en-GB" i="1" baseline="0" dirty="0" smtClean="0"/>
              <a:t> </a:t>
            </a:r>
            <a:r>
              <a:rPr lang="en-GB" i="1" baseline="0" dirty="0" err="1" smtClean="0"/>
              <a:t>n’est</a:t>
            </a:r>
            <a:r>
              <a:rPr lang="en-GB" i="1" baseline="0" dirty="0" smtClean="0"/>
              <a:t> past content </a:t>
            </a:r>
            <a:r>
              <a:rPr lang="en-GB" baseline="0" dirty="0" smtClean="0"/>
              <a:t>– he is not happy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113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En </a:t>
            </a:r>
            <a:r>
              <a:rPr lang="en-GB" i="1" dirty="0" err="1" smtClean="0"/>
              <a:t>automne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in autumn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876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En hiver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in winter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315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foot 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football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511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tennis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tennis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068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rugby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rugby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009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</a:t>
            </a:r>
            <a:r>
              <a:rPr lang="fr-FR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à</a:t>
            </a:r>
            <a:r>
              <a:rPr lang="en-GB" i="1" dirty="0" smtClean="0"/>
              <a:t> </a:t>
            </a:r>
            <a:r>
              <a:rPr lang="en-GB" i="1" baseline="0" dirty="0" smtClean="0"/>
              <a:t>la </a:t>
            </a:r>
            <a:r>
              <a:rPr lang="en-GB" i="1" baseline="0" dirty="0" err="1" smtClean="0"/>
              <a:t>Wii</a:t>
            </a:r>
            <a:r>
              <a:rPr lang="en-GB" i="1" dirty="0" smtClean="0"/>
              <a:t> 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on the </a:t>
            </a:r>
            <a:r>
              <a:rPr lang="en-GB" baseline="0" dirty="0" err="1" smtClean="0"/>
              <a:t>Wii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504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i="1" dirty="0" smtClean="0"/>
              <a:t>Il </a:t>
            </a:r>
            <a:r>
              <a:rPr lang="en-GB" i="1" dirty="0" err="1" smtClean="0"/>
              <a:t>joue</a:t>
            </a:r>
            <a:r>
              <a:rPr lang="en-GB" i="1" dirty="0" smtClean="0"/>
              <a:t> au golf</a:t>
            </a:r>
            <a:r>
              <a:rPr lang="en-GB" i="1" baseline="0" dirty="0" smtClean="0"/>
              <a:t> </a:t>
            </a:r>
            <a:r>
              <a:rPr lang="en-GB" baseline="0" dirty="0" smtClean="0"/>
              <a:t>– he plays golf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7175B-BCCD-4CA9-9860-00798D0B82AC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25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69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12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945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770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87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955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551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069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137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283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74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3C573-16D2-447D-A7D1-8B6EF2F7D492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AD169-2F53-4FE0-A4DD-BB48A6EE2D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32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925827" y="4558045"/>
            <a:ext cx="7772400" cy="792088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6DC1E3"/>
                </a:solidFill>
                <a:latin typeface="Comic Sans MS" panose="030F0702030302020204" pitchFamily="66" charset="0"/>
              </a:rPr>
              <a:t>Let’s </a:t>
            </a:r>
            <a:r>
              <a:rPr lang="en-GB" b="1" dirty="0">
                <a:solidFill>
                  <a:srgbClr val="6DC1E3"/>
                </a:solidFill>
                <a:latin typeface="Comic Sans MS" panose="030F0702030302020204" pitchFamily="66" charset="0"/>
              </a:rPr>
              <a:t>enjoy</a:t>
            </a:r>
            <a:r>
              <a:rPr lang="en-GB" b="1" dirty="0">
                <a:solidFill>
                  <a:srgbClr val="6DC1E3"/>
                </a:solidFill>
                <a:latin typeface="Comic Sans MS" panose="030F0702030302020204" pitchFamily="66" charset="0"/>
              </a:rPr>
              <a:t> stories</a:t>
            </a:r>
            <a:endParaRPr lang="en-GB" b="1" dirty="0">
              <a:solidFill>
                <a:srgbClr val="6DC1E3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99592" y="5373216"/>
            <a:ext cx="77724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/>
              <a:t>Flashcards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929" y="1700808"/>
            <a:ext cx="160972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0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Linda\AppData\Local\Microsoft\Windows\Temporary Internet Files\Content.IE5\QRLCM2MK\180005212_e2c5ee3415_z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9223" name="Picture 7" descr="C:\Users\Linda\AppData\Local\Microsoft\Windows\Temporary Internet Files\Content.IE5\G10I05S6\2871018174_d536bb5ff3_z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4" name="Picture 8" descr="C:\Users\Linda\AppData\Local\Microsoft\Windows\Temporary Internet Files\Content.IE5\TYHXKGEL\thumb-golf-flag-hole-in-on-green-166.6-2760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836712"/>
            <a:ext cx="1080120" cy="1188132"/>
          </a:xfrm>
          <a:prstGeom prst="rect">
            <a:avLst/>
          </a:prstGeom>
          <a:noFill/>
        </p:spPr>
      </p:pic>
      <p:pic>
        <p:nvPicPr>
          <p:cNvPr id="9231" name="Picture 15" descr="C:\Users\Linda\AppData\Local\Microsoft\Windows\Temporary Internet Files\Content.IE5\G582RIQD\golfer3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-684584" y="692696"/>
            <a:ext cx="7488832" cy="5678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691680" y="-315416"/>
            <a:ext cx="5760640" cy="7416824"/>
            <a:chOff x="323528" y="0"/>
            <a:chExt cx="5047828" cy="6821947"/>
          </a:xfrm>
        </p:grpSpPr>
        <p:pic>
          <p:nvPicPr>
            <p:cNvPr id="10247" name="Picture 7" descr="C:\Users\Linda\AppData\Local\Microsoft\Windows\Temporary Internet Files\Content.IE5\O998V4BD\220px-Table_tennis.svg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75856" y="2348880"/>
              <a:ext cx="2095500" cy="1952625"/>
            </a:xfrm>
            <a:prstGeom prst="rect">
              <a:avLst/>
            </a:prstGeom>
            <a:noFill/>
          </p:spPr>
        </p:pic>
        <p:pic>
          <p:nvPicPr>
            <p:cNvPr id="8" name="Picture 30" descr="C:\Users\Linda\AppData\Local\Microsoft\Windows\Temporary Internet Files\Content.IE5\K0QZE9RA\boy_running-555px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0"/>
              <a:ext cx="3960439" cy="682194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3" name="Picture 9" descr="C:\Users\Linda\AppData\Local\Microsoft\Windows\Temporary Internet Files\Content.IE5\FKOFGIDC\8648061944_cc403a7e49_z[1].jpg"/>
          <p:cNvPicPr>
            <a:picLocks noChangeAspect="1" noChangeArrowheads="1"/>
          </p:cNvPicPr>
          <p:nvPr/>
        </p:nvPicPr>
        <p:blipFill>
          <a:blip r:embed="rId3" cstate="print"/>
          <a:srcRect r="108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inda\AppData\Local\Microsoft\Windows\Temporary Internet Files\Content.IE5\QT09EHQL\clipart019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4318000" cy="3390900"/>
          </a:xfrm>
          <a:prstGeom prst="rect">
            <a:avLst/>
          </a:prstGeom>
          <a:noFill/>
        </p:spPr>
      </p:pic>
      <p:pic>
        <p:nvPicPr>
          <p:cNvPr id="1035" name="Picture 11" descr="C:\Users\Linda\AppData\Local\Microsoft\Windows\Temporary Internet Files\Content.IE5\ZP59C18U\dirty_dishes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0"/>
            <a:ext cx="4863802" cy="4891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inda\AppData\Local\Microsoft\Windows\Temporary Internet Files\Content.IE5\YR7WXY2W\boring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612" y="266306"/>
            <a:ext cx="6984776" cy="6591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76513">
            <a:off x="5549771" y="5145878"/>
            <a:ext cx="1411290" cy="1647420"/>
          </a:xfrm>
          <a:prstGeom prst="rect">
            <a:avLst/>
          </a:prstGeom>
          <a:noFill/>
        </p:spPr>
      </p:pic>
      <p:pic>
        <p:nvPicPr>
          <p:cNvPr id="8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517362" flipH="1">
            <a:off x="3844889" y="5213969"/>
            <a:ext cx="1364878" cy="1593243"/>
          </a:xfrm>
          <a:prstGeom prst="rect">
            <a:avLst/>
          </a:prstGeom>
          <a:noFill/>
        </p:spPr>
      </p:pic>
      <p:pic>
        <p:nvPicPr>
          <p:cNvPr id="6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0740" flipH="1">
            <a:off x="2136093" y="5253782"/>
            <a:ext cx="1364878" cy="1593243"/>
          </a:xfrm>
          <a:prstGeom prst="rect">
            <a:avLst/>
          </a:prstGeom>
          <a:noFill/>
        </p:spPr>
      </p:pic>
      <p:pic>
        <p:nvPicPr>
          <p:cNvPr id="5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9260">
            <a:off x="341208" y="5218497"/>
            <a:ext cx="1411290" cy="1647420"/>
          </a:xfrm>
          <a:prstGeom prst="rect">
            <a:avLst/>
          </a:prstGeom>
          <a:noFill/>
        </p:spPr>
      </p:pic>
      <p:pic>
        <p:nvPicPr>
          <p:cNvPr id="7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9260">
            <a:off x="6354007" y="3147417"/>
            <a:ext cx="2355156" cy="2749210"/>
          </a:xfrm>
          <a:prstGeom prst="rect">
            <a:avLst/>
          </a:prstGeom>
          <a:noFill/>
        </p:spPr>
      </p:pic>
      <p:pic>
        <p:nvPicPr>
          <p:cNvPr id="4113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50740" flipH="1">
            <a:off x="6551712" y="188640"/>
            <a:ext cx="2592288" cy="3026017"/>
          </a:xfrm>
          <a:prstGeom prst="rect">
            <a:avLst/>
          </a:prstGeom>
          <a:noFill/>
        </p:spPr>
      </p:pic>
      <p:pic>
        <p:nvPicPr>
          <p:cNvPr id="4" name="Picture 3" descr="image2.JPG"/>
          <p:cNvPicPr>
            <a:picLocks noChangeAspect="1"/>
          </p:cNvPicPr>
          <p:nvPr/>
        </p:nvPicPr>
        <p:blipFill>
          <a:blip r:embed="rId4" cstate="print"/>
          <a:srcRect l="18500" t="9051" r="12201" b="15350"/>
          <a:stretch>
            <a:fillRect/>
          </a:stretch>
        </p:blipFill>
        <p:spPr>
          <a:xfrm>
            <a:off x="0" y="0"/>
            <a:ext cx="6336704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nger.jpg"/>
          <p:cNvPicPr>
            <a:picLocks noChangeAspect="1"/>
          </p:cNvPicPr>
          <p:nvPr/>
        </p:nvPicPr>
        <p:blipFill>
          <a:blip r:embed="rId3" cstate="print"/>
          <a:srcRect t="14133" b="28901"/>
          <a:stretch>
            <a:fillRect/>
          </a:stretch>
        </p:blipFill>
        <p:spPr>
          <a:xfrm>
            <a:off x="0" y="0"/>
            <a:ext cx="9144000" cy="694522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9" name="Picture 19" descr="C:\Users\Linda\AppData\Local\Microsoft\Windows\Temporary Internet Files\Content.IE5\YR7WXY2W\sleepy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55538"/>
            <a:ext cx="6696744" cy="6415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inda\AppData\Local\Microsoft\Windows\Temporary Internet Files\Content.IE5\TYHXKGEL\trabajo_fisico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011" y="260648"/>
            <a:ext cx="7039523" cy="6120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Linda\AppData\Local\Microsoft\Windows\Temporary Internet Files\Content.IE5\ACUJK3HH\check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-171400"/>
            <a:ext cx="3467029" cy="4859896"/>
          </a:xfrm>
          <a:prstGeom prst="rect">
            <a:avLst/>
          </a:prstGeom>
          <a:noFill/>
        </p:spPr>
      </p:pic>
      <p:pic>
        <p:nvPicPr>
          <p:cNvPr id="5" name="Picture 4" descr="C:\Users\Linda\AppData\Local\Microsoft\Windows\Temporary Internet Files\Content.IE5\ACUJK3HH\check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98104"/>
            <a:ext cx="3467029" cy="4859896"/>
          </a:xfrm>
          <a:prstGeom prst="rect">
            <a:avLst/>
          </a:prstGeom>
          <a:noFill/>
        </p:spPr>
      </p:pic>
      <p:pic>
        <p:nvPicPr>
          <p:cNvPr id="6" name="Picture 4" descr="C:\Users\Linda\AppData\Local\Microsoft\Windows\Temporary Internet Files\Content.IE5\ACUJK3HH\check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-243408"/>
            <a:ext cx="3467029" cy="4859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inda\Pictures\Desktop\IMG_0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624736" cy="6838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624736" cy="6838376"/>
          </a:xfrm>
          <a:prstGeom prst="rect">
            <a:avLst/>
          </a:prstGeom>
          <a:noFill/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 flipV="1">
            <a:off x="1043608" y="1556792"/>
            <a:ext cx="7200800" cy="4824536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1187624" y="1844824"/>
            <a:ext cx="6624736" cy="4472880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Linda\AppData\Local\Microsoft\Windows\Temporary Internet Files\Content.IE5\2HLV50UV\clipart021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972" y="260648"/>
            <a:ext cx="8925028" cy="57225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971600" y="476672"/>
            <a:ext cx="7181428" cy="5709692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auto">
          <a:xfrm>
            <a:off x="1244774" y="476672"/>
            <a:ext cx="6635080" cy="5421660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 flipV="1">
            <a:off x="1256013" y="476671"/>
            <a:ext cx="6612602" cy="5399382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99592" y="404664"/>
            <a:ext cx="7632848" cy="6219594"/>
            <a:chOff x="2195736" y="4797188"/>
            <a:chExt cx="2287313" cy="1827070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2195736" y="4797188"/>
              <a:ext cx="1711249" cy="132305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2771800" y="5301208"/>
              <a:ext cx="1711249" cy="132305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CC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nda\AppData\Local\Microsoft\Windows\Temporary Internet Files\Content.IE5\YR7WXY2W\happy_fac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 flipV="1">
            <a:off x="1043608" y="1556792"/>
            <a:ext cx="7200800" cy="4824536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1187624" y="1844824"/>
            <a:ext cx="6624736" cy="4472880"/>
          </a:xfrm>
          <a:prstGeom prst="line">
            <a:avLst/>
          </a:prstGeom>
          <a:noFill/>
          <a:ln w="3175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108520" y="5259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8" name="Picture 4" descr="Creative Commons Lice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58525"/>
            <a:ext cx="8477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79512" y="6127829"/>
            <a:ext cx="936002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 Languages Project, 2015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 for the Ensemble Languages Project, 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Ensemble_Let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Enjoy 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Stories Flashcards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work is licensed under the Creative Commons Attribution-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NonCommercial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4.0 International License: http://creativecommons.org/licenses/by-nc/4.0/.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4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Linda\Pictures\2013_08_06 Akyaka Turkey\IMP (1).JPG"/>
          <p:cNvPicPr>
            <a:picLocks noChangeAspect="1" noChangeArrowheads="1"/>
          </p:cNvPicPr>
          <p:nvPr/>
        </p:nvPicPr>
        <p:blipFill>
          <a:blip r:embed="rId3" cstate="print"/>
          <a:srcRect l="13562" t="2502" r="-227"/>
          <a:stretch>
            <a:fillRect/>
          </a:stretch>
        </p:blipFill>
        <p:spPr bwMode="auto">
          <a:xfrm>
            <a:off x="0" y="0"/>
            <a:ext cx="9180000" cy="688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Linda\Pictures\2014-10-29 Lakes Loweswater\IMG_7248.JPG"/>
          <p:cNvPicPr>
            <a:picLocks noChangeAspect="1" noChangeArrowheads="1"/>
          </p:cNvPicPr>
          <p:nvPr/>
        </p:nvPicPr>
        <p:blipFill>
          <a:blip r:embed="rId3" cstate="print"/>
          <a:srcRect r="11344"/>
          <a:stretch>
            <a:fillRect/>
          </a:stretch>
        </p:blipFill>
        <p:spPr bwMode="auto">
          <a:xfrm>
            <a:off x="-5" y="0"/>
            <a:ext cx="9144005" cy="68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inda\Pictures\2014-12-09 Tromso\IMG_2273.JPG"/>
          <p:cNvPicPr>
            <a:picLocks noChangeAspect="1" noChangeArrowheads="1"/>
          </p:cNvPicPr>
          <p:nvPr/>
        </p:nvPicPr>
        <p:blipFill>
          <a:blip r:embed="rId3" cstate="print"/>
          <a:srcRect l="18500" t="37232" r="19196"/>
          <a:stretch>
            <a:fillRect/>
          </a:stretch>
        </p:blipFill>
        <p:spPr bwMode="auto">
          <a:xfrm>
            <a:off x="0" y="0"/>
            <a:ext cx="9144000" cy="6909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Linda\AppData\Local\Microsoft\Windows\Temporary Internet Files\Content.IE5\G582RIQD\Clipart_Soccer_Free_29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8306" y="260647"/>
            <a:ext cx="5369998" cy="64601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inda\AppData\Local\Microsoft\Windows\Temporary Internet Files\Content.IE5\WINJXRPC\nadalvsdjokovicmiamifinal5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35000"/>
            <a:ext cx="8382000" cy="558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Linda\AppData\Local\Microsoft\Windows\Temporary Internet Files\Content.IE5\YR7WXY2W\fetch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6631"/>
            <a:ext cx="5832648" cy="6707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-324544" y="-15707"/>
            <a:ext cx="8640959" cy="6821947"/>
            <a:chOff x="-324544" y="-15707"/>
            <a:chExt cx="8640959" cy="6821947"/>
          </a:xfrm>
        </p:grpSpPr>
        <p:pic>
          <p:nvPicPr>
            <p:cNvPr id="8211" name="Picture 19" descr="C:\Users\Linda\AppData\Local\Microsoft\Windows\Temporary Internet Files\Content.IE5\CSTJI8HK\Wii-Mini-Console-Set-H[1]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24544" y="2132856"/>
              <a:ext cx="6646891" cy="4320479"/>
            </a:xfrm>
            <a:prstGeom prst="rect">
              <a:avLst/>
            </a:prstGeom>
            <a:noFill/>
          </p:spPr>
        </p:pic>
        <p:pic>
          <p:nvPicPr>
            <p:cNvPr id="8222" name="Picture 30" descr="C:\Users\Linda\AppData\Local\Microsoft\Windows\Temporary Internet Files\Content.IE5\K0QZE9RA\boy_running-555px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6" y="-15707"/>
              <a:ext cx="3960439" cy="682194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216</Words>
  <Application>Microsoft Office PowerPoint</Application>
  <PresentationFormat>On-screen Show (4:3)</PresentationFormat>
  <Paragraphs>54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Narrow</vt:lpstr>
      <vt:lpstr>Calibri</vt:lpstr>
      <vt:lpstr>Comic Sans MS</vt:lpstr>
      <vt:lpstr>Times New Roman</vt:lpstr>
      <vt:lpstr>Office Theme</vt:lpstr>
      <vt:lpstr>Let’s enjoy stories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enjoy sounds</dc:title>
  <dc:creator>User</dc:creator>
  <cp:lastModifiedBy>Charlotte Johnston</cp:lastModifiedBy>
  <cp:revision>38</cp:revision>
  <dcterms:created xsi:type="dcterms:W3CDTF">2014-12-31T09:42:24Z</dcterms:created>
  <dcterms:modified xsi:type="dcterms:W3CDTF">2015-05-29T10:40:01Z</dcterms:modified>
</cp:coreProperties>
</file>