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72" y="5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0CC6A-35CF-4700-BD74-95A1615C6D16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5F783-3273-4206-B5FE-BC38E0B8BE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0CC6A-35CF-4700-BD74-95A1615C6D16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5F783-3273-4206-B5FE-BC38E0B8BE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0CC6A-35CF-4700-BD74-95A1615C6D16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5F783-3273-4206-B5FE-BC38E0B8BE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0CC6A-35CF-4700-BD74-95A1615C6D16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5F783-3273-4206-B5FE-BC38E0B8BE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0CC6A-35CF-4700-BD74-95A1615C6D16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5F783-3273-4206-B5FE-BC38E0B8BE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0CC6A-35CF-4700-BD74-95A1615C6D16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5F783-3273-4206-B5FE-BC38E0B8BE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0CC6A-35CF-4700-BD74-95A1615C6D16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5F783-3273-4206-B5FE-BC38E0B8BE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0CC6A-35CF-4700-BD74-95A1615C6D16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5F783-3273-4206-B5FE-BC38E0B8BE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0CC6A-35CF-4700-BD74-95A1615C6D16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5F783-3273-4206-B5FE-BC38E0B8BE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0CC6A-35CF-4700-BD74-95A1615C6D16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5F783-3273-4206-B5FE-BC38E0B8BE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0CC6A-35CF-4700-BD74-95A1615C6D16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5F783-3273-4206-B5FE-BC38E0B8BE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30CC6A-35CF-4700-BD74-95A1615C6D16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D5F783-3273-4206-B5FE-BC38E0B8BE4A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13" Type="http://schemas.openxmlformats.org/officeDocument/2006/relationships/image" Target="../media/image12.jpeg"/><Relationship Id="rId18" Type="http://schemas.openxmlformats.org/officeDocument/2006/relationships/image" Target="../media/image17.jpeg"/><Relationship Id="rId3" Type="http://schemas.openxmlformats.org/officeDocument/2006/relationships/image" Target="../media/image2.gif"/><Relationship Id="rId21" Type="http://schemas.openxmlformats.org/officeDocument/2006/relationships/image" Target="../media/image20.jpe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24" Type="http://schemas.openxmlformats.org/officeDocument/2006/relationships/image" Target="../media/image23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23" Type="http://schemas.openxmlformats.org/officeDocument/2006/relationships/image" Target="../media/image22.jpe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Relationship Id="rId22" Type="http://schemas.openxmlformats.org/officeDocument/2006/relationships/image" Target="../media/image2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Antoine le </a:t>
            </a:r>
            <a:r>
              <a:rPr lang="en-GB" b="1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Paresseux</a:t>
            </a:r>
            <a:r>
              <a:rPr lang="en-GB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en-GB" b="1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storymap</a:t>
            </a:r>
            <a:endParaRPr lang="en-GB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Lazy Antoine </a:t>
            </a:r>
            <a:r>
              <a:rPr lang="en-GB" dirty="0" err="1" smtClean="0"/>
              <a:t>storymap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Linda\AppData\Local\Microsoft\Windows\Temporary Internet Files\Content.IE5\QT09EHQL\clipart0197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1008112" cy="791665"/>
          </a:xfrm>
          <a:prstGeom prst="rect">
            <a:avLst/>
          </a:prstGeom>
          <a:noFill/>
        </p:spPr>
      </p:pic>
      <p:pic>
        <p:nvPicPr>
          <p:cNvPr id="5" name="Picture 11" descr="C:\Users\Linda\AppData\Local\Microsoft\Windows\Temporary Internet Files\Content.IE5\ZP59C18U\dirty_dishes[1]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188640"/>
            <a:ext cx="859269" cy="864096"/>
          </a:xfrm>
          <a:prstGeom prst="rect">
            <a:avLst/>
          </a:prstGeom>
          <a:noFill/>
        </p:spPr>
      </p:pic>
      <p:pic>
        <p:nvPicPr>
          <p:cNvPr id="7" name="Picture 3" descr="C:\Users\Linda\AppData\Local\Microsoft\Windows\Temporary Internet Files\Content.IE5\ZP59C18U\doctor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3347864" y="188640"/>
            <a:ext cx="648072" cy="1109000"/>
          </a:xfrm>
          <a:prstGeom prst="rect">
            <a:avLst/>
          </a:prstGeom>
          <a:noFill/>
        </p:spPr>
      </p:pic>
      <p:pic>
        <p:nvPicPr>
          <p:cNvPr id="1026" name="Picture 2" descr="C:\Users\Linda\AppData\Local\Microsoft\Windows\Temporary Internet Files\Content.IE5\QT09EHQL\soccer-ball-clipart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9712" y="1700808"/>
            <a:ext cx="681981" cy="684119"/>
          </a:xfrm>
          <a:prstGeom prst="rect">
            <a:avLst/>
          </a:prstGeom>
          <a:noFill/>
        </p:spPr>
      </p:pic>
      <p:pic>
        <p:nvPicPr>
          <p:cNvPr id="11" name="Picture 2" descr="C:\Users\Linda\AppData\Local\Microsoft\Windows\Temporary Internet Files\Content.IE5\CSTJI8HK\coldest-places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4048" y="1603385"/>
            <a:ext cx="792088" cy="931869"/>
          </a:xfrm>
          <a:prstGeom prst="rect">
            <a:avLst/>
          </a:prstGeom>
          <a:noFill/>
        </p:spPr>
      </p:pic>
      <p:pic>
        <p:nvPicPr>
          <p:cNvPr id="17" name="Picture 2" descr="C:\Users\Linda\AppData\Local\Microsoft\Windows\Temporary Internet Files\Content.IE5\WINJXRPC\Article356356_sweating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99992" y="2780928"/>
            <a:ext cx="889411" cy="1101861"/>
          </a:xfrm>
          <a:prstGeom prst="rect">
            <a:avLst/>
          </a:prstGeom>
          <a:noFill/>
        </p:spPr>
      </p:pic>
      <p:pic>
        <p:nvPicPr>
          <p:cNvPr id="1027" name="Picture 3" descr="C:\Users\Linda\AppData\Local\Microsoft\Windows\Temporary Internet Files\Content.IE5\2HLV50UV\racquet-vb[1]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619672" y="2852936"/>
            <a:ext cx="1047750" cy="1047750"/>
          </a:xfrm>
          <a:prstGeom prst="rect">
            <a:avLst/>
          </a:prstGeom>
          <a:noFill/>
        </p:spPr>
      </p:pic>
      <p:pic>
        <p:nvPicPr>
          <p:cNvPr id="33" name="Picture 17" descr="C:\Users\Linda\AppData\Local\Microsoft\Windows\Temporary Internet Files\Content.IE5\FKOFGIDC\abstract_hand_print__organic_grunge_sjpg4130[1]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764806" flipH="1">
            <a:off x="4666341" y="4082781"/>
            <a:ext cx="810090" cy="945630"/>
          </a:xfrm>
          <a:prstGeom prst="rect">
            <a:avLst/>
          </a:prstGeom>
          <a:noFill/>
        </p:spPr>
      </p:pic>
      <p:pic>
        <p:nvPicPr>
          <p:cNvPr id="1028" name="Picture 4" descr="C:\Users\Linda\AppData\Local\Microsoft\Windows\Temporary Internet Files\Content.IE5\QRLCM2MK\Snow_Weather_XL[1]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79512" y="5517232"/>
            <a:ext cx="864096" cy="864096"/>
          </a:xfrm>
          <a:prstGeom prst="rect">
            <a:avLst/>
          </a:prstGeom>
          <a:noFill/>
        </p:spPr>
      </p:pic>
      <p:pic>
        <p:nvPicPr>
          <p:cNvPr id="1029" name="Picture 5" descr="C:\Users\Linda\AppData\Local\Microsoft\Windows\Temporary Internet Files\Content.IE5\CSTJI8HK\Autumn_Leaf_34_by_fioletta_stock[1]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51520" y="4077072"/>
            <a:ext cx="936104" cy="1029714"/>
          </a:xfrm>
          <a:prstGeom prst="rect">
            <a:avLst/>
          </a:prstGeom>
          <a:noFill/>
        </p:spPr>
      </p:pic>
      <p:pic>
        <p:nvPicPr>
          <p:cNvPr id="1030" name="Picture 6" descr="C:\Users\Linda\AppData\Local\Microsoft\Windows\Temporary Internet Files\Content.IE5\FKOFGIDC\ttB32[1]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51520" y="2852936"/>
            <a:ext cx="940718" cy="940718"/>
          </a:xfrm>
          <a:prstGeom prst="rect">
            <a:avLst/>
          </a:prstGeom>
          <a:noFill/>
        </p:spPr>
      </p:pic>
      <p:pic>
        <p:nvPicPr>
          <p:cNvPr id="1032" name="Picture 8" descr="C:\Users\Linda\AppData\Local\Microsoft\Windows\Temporary Internet Files\Content.IE5\QT09EHQL\3416199906_60a90d0894_z[1]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23528" y="1556792"/>
            <a:ext cx="980728" cy="980728"/>
          </a:xfrm>
          <a:prstGeom prst="rect">
            <a:avLst/>
          </a:prstGeom>
          <a:noFill/>
        </p:spPr>
      </p:pic>
      <p:pic>
        <p:nvPicPr>
          <p:cNvPr id="1033" name="Picture 9" descr="C:\Users\Linda\AppData\Local\Microsoft\Windows\Temporary Internet Files\Content.IE5\S9UJ2HOE\check-mark[1]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275856" y="1700808"/>
            <a:ext cx="728104" cy="654372"/>
          </a:xfrm>
          <a:prstGeom prst="rect">
            <a:avLst/>
          </a:prstGeom>
          <a:noFill/>
        </p:spPr>
      </p:pic>
      <p:pic>
        <p:nvPicPr>
          <p:cNvPr id="1034" name="Picture 10" descr="C:\Users\Linda\AppData\Local\Microsoft\Windows\Temporary Internet Files\Content.IE5\CSTJI8HK\dislike[1]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156176" y="2852936"/>
            <a:ext cx="1011560" cy="1011560"/>
          </a:xfrm>
          <a:prstGeom prst="rect">
            <a:avLst/>
          </a:prstGeom>
          <a:noFill/>
        </p:spPr>
      </p:pic>
      <p:pic>
        <p:nvPicPr>
          <p:cNvPr id="41" name="Picture 9" descr="C:\Users\Linda\AppData\Local\Microsoft\Windows\Temporary Internet Files\Content.IE5\S9UJ2HOE\check-mark[1]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275856" y="2996952"/>
            <a:ext cx="728104" cy="654372"/>
          </a:xfrm>
          <a:prstGeom prst="rect">
            <a:avLst/>
          </a:prstGeom>
          <a:noFill/>
        </p:spPr>
      </p:pic>
      <p:pic>
        <p:nvPicPr>
          <p:cNvPr id="42" name="Picture 10" descr="C:\Users\Linda\AppData\Local\Microsoft\Windows\Temporary Internet Files\Content.IE5\CSTJI8HK\dislike[1]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372200" y="1628800"/>
            <a:ext cx="1011560" cy="1011560"/>
          </a:xfrm>
          <a:prstGeom prst="rect">
            <a:avLst/>
          </a:prstGeom>
          <a:noFill/>
        </p:spPr>
      </p:pic>
      <p:pic>
        <p:nvPicPr>
          <p:cNvPr id="1035" name="Picture 11" descr="C:\Users\Linda\AppData\Local\Microsoft\Windows\Temporary Internet Files\Content.IE5\ME6ZQT7S\rugby_ball[1]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979712" y="4365104"/>
            <a:ext cx="602343" cy="599331"/>
          </a:xfrm>
          <a:prstGeom prst="rect">
            <a:avLst/>
          </a:prstGeom>
          <a:noFill/>
        </p:spPr>
      </p:pic>
      <p:pic>
        <p:nvPicPr>
          <p:cNvPr id="44" name="Picture 9" descr="C:\Users\Linda\AppData\Local\Microsoft\Windows\Temporary Internet Files\Content.IE5\S9UJ2HOE\check-mark[1]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275856" y="4221088"/>
            <a:ext cx="728104" cy="654372"/>
          </a:xfrm>
          <a:prstGeom prst="rect">
            <a:avLst/>
          </a:prstGeom>
          <a:noFill/>
        </p:spPr>
      </p:pic>
      <p:pic>
        <p:nvPicPr>
          <p:cNvPr id="45" name="Picture 10" descr="C:\Users\Linda\AppData\Local\Microsoft\Windows\Temporary Internet Files\Content.IE5\CSTJI8HK\dislike[1]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084168" y="4221088"/>
            <a:ext cx="1011560" cy="1011560"/>
          </a:xfrm>
          <a:prstGeom prst="rect">
            <a:avLst/>
          </a:prstGeom>
          <a:noFill/>
        </p:spPr>
      </p:pic>
      <p:pic>
        <p:nvPicPr>
          <p:cNvPr id="1036" name="Picture 12" descr="C:\Users\Linda\AppData\Local\Microsoft\Windows\Temporary Internet Files\Content.IE5\QT09EHQL\_helena__umbrella_with_rain_by_ciatach-d68cscw[1]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259632" y="5445224"/>
            <a:ext cx="792088" cy="855609"/>
          </a:xfrm>
          <a:prstGeom prst="rect">
            <a:avLst/>
          </a:prstGeom>
          <a:noFill/>
        </p:spPr>
      </p:pic>
      <p:pic>
        <p:nvPicPr>
          <p:cNvPr id="47" name="Picture 2" descr="C:\Users\Linda\AppData\Local\Microsoft\Windows\Temporary Internet Files\Content.IE5\CSTJI8HK\coldest-places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39752" y="5517232"/>
            <a:ext cx="648072" cy="762438"/>
          </a:xfrm>
          <a:prstGeom prst="rect">
            <a:avLst/>
          </a:prstGeom>
          <a:noFill/>
        </p:spPr>
      </p:pic>
      <p:pic>
        <p:nvPicPr>
          <p:cNvPr id="48" name="Picture 17" descr="C:\Users\Linda\AppData\Local\Microsoft\Windows\Temporary Internet Files\Content.IE5\FKOFGIDC\abstract_hand_print__organic_grunge_sjpg4130[1]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764806" flipH="1">
            <a:off x="3226181" y="5306918"/>
            <a:ext cx="810090" cy="945630"/>
          </a:xfrm>
          <a:prstGeom prst="rect">
            <a:avLst/>
          </a:prstGeom>
          <a:noFill/>
        </p:spPr>
      </p:pic>
      <p:grpSp>
        <p:nvGrpSpPr>
          <p:cNvPr id="49" name="Group 48"/>
          <p:cNvGrpSpPr/>
          <p:nvPr/>
        </p:nvGrpSpPr>
        <p:grpSpPr>
          <a:xfrm>
            <a:off x="4067944" y="5229200"/>
            <a:ext cx="1224136" cy="1224136"/>
            <a:chOff x="-324544" y="-15707"/>
            <a:chExt cx="8640959" cy="6821947"/>
          </a:xfrm>
        </p:grpSpPr>
        <p:pic>
          <p:nvPicPr>
            <p:cNvPr id="50" name="Picture 19" descr="C:\Users\Linda\AppData\Local\Microsoft\Windows\Temporary Internet Files\Content.IE5\CSTJI8HK\Wii-Mini-Console-Set-H[1].jpg"/>
            <p:cNvPicPr>
              <a:picLocks noChangeAspect="1" noChangeArrowheads="1"/>
            </p:cNvPicPr>
            <p:nvPr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-324544" y="2132856"/>
              <a:ext cx="6646891" cy="4320479"/>
            </a:xfrm>
            <a:prstGeom prst="rect">
              <a:avLst/>
            </a:prstGeom>
            <a:noFill/>
          </p:spPr>
        </p:pic>
        <p:pic>
          <p:nvPicPr>
            <p:cNvPr id="51" name="Picture 30" descr="C:\Users\Linda\AppData\Local\Microsoft\Windows\Temporary Internet Files\Content.IE5\K0QZE9RA\boy_running-555px[1].png"/>
            <p:cNvPicPr>
              <a:picLocks noChangeAspect="1"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 flipH="1">
              <a:off x="4355976" y="-15707"/>
              <a:ext cx="3960439" cy="6821947"/>
            </a:xfrm>
            <a:prstGeom prst="rect">
              <a:avLst/>
            </a:prstGeom>
            <a:noFill/>
          </p:spPr>
        </p:pic>
      </p:grpSp>
      <p:pic>
        <p:nvPicPr>
          <p:cNvPr id="1037" name="Picture 13" descr="C:\Users\Linda\AppData\Local\Microsoft\Windows\Temporary Internet Files\Content.IE5\ACUJK3HH\S43Qy[1].png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5508104" y="5373216"/>
            <a:ext cx="859160" cy="859160"/>
          </a:xfrm>
          <a:prstGeom prst="rect">
            <a:avLst/>
          </a:prstGeom>
          <a:noFill/>
        </p:spPr>
      </p:pic>
      <p:pic>
        <p:nvPicPr>
          <p:cNvPr id="1038" name="Picture 14" descr="C:\Users\Linda\AppData\Local\Microsoft\Windows\Temporary Internet Files\Content.IE5\G10I05S6\heart-of-love-132723352212n[1].jpg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 rot="20405016">
            <a:off x="6248588" y="5468919"/>
            <a:ext cx="1114257" cy="738196"/>
          </a:xfrm>
          <a:prstGeom prst="rect">
            <a:avLst/>
          </a:prstGeom>
          <a:noFill/>
        </p:spPr>
      </p:pic>
      <p:pic>
        <p:nvPicPr>
          <p:cNvPr id="54" name="Picture 3" descr="C:\Users\Linda\AppData\Local\Microsoft\Windows\Temporary Internet Files\Content.IE5\ZP59C18U\doctor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7380312" y="5229200"/>
            <a:ext cx="648072" cy="1109000"/>
          </a:xfrm>
          <a:prstGeom prst="rect">
            <a:avLst/>
          </a:prstGeom>
          <a:noFill/>
        </p:spPr>
      </p:pic>
      <p:pic>
        <p:nvPicPr>
          <p:cNvPr id="1040" name="Picture 16" descr="C:\Users\Linda\AppData\Local\Microsoft\Windows\Temporary Internet Files\Content.IE5\G10I05S6\angry-face[1].jpg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 rot="20456423">
            <a:off x="8003054" y="5602758"/>
            <a:ext cx="1068972" cy="620268"/>
          </a:xfrm>
          <a:prstGeom prst="rect">
            <a:avLst/>
          </a:prstGeom>
          <a:noFill/>
        </p:spPr>
      </p:pic>
      <p:cxnSp>
        <p:nvCxnSpPr>
          <p:cNvPr id="58" name="Straight Arrow Connector 57"/>
          <p:cNvCxnSpPr/>
          <p:nvPr/>
        </p:nvCxnSpPr>
        <p:spPr>
          <a:xfrm>
            <a:off x="1403648" y="548680"/>
            <a:ext cx="36004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2987824" y="764704"/>
            <a:ext cx="36004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41" name="Picture 17" descr="C:\Users\Linda\AppData\Local\Microsoft\Windows\Temporary Internet Files\Content.IE5\QT09EHQL\recommended-zero-drop-cushioned-trail-running-shoes[1].jpg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6372200" y="332656"/>
            <a:ext cx="847698" cy="732284"/>
          </a:xfrm>
          <a:prstGeom prst="rect">
            <a:avLst/>
          </a:prstGeom>
          <a:noFill/>
        </p:spPr>
      </p:pic>
      <p:pic>
        <p:nvPicPr>
          <p:cNvPr id="1042" name="Picture 18" descr="C:\Users\Linda\AppData\Local\Microsoft\Windows\Temporary Internet Files\Content.IE5\TYHXKGEL\red-apple-1365420687hGt[1].jpg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4499992" y="0"/>
            <a:ext cx="1196752" cy="1196752"/>
          </a:xfrm>
          <a:prstGeom prst="rect">
            <a:avLst/>
          </a:prstGeom>
          <a:noFill/>
        </p:spPr>
      </p:pic>
      <p:pic>
        <p:nvPicPr>
          <p:cNvPr id="63" name="Picture 13" descr="C:\Users\Linda\AppData\Local\Microsoft\Windows\Temporary Internet Files\Content.IE5\ACUJK3HH\S43Qy[1].png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4427984" y="44624"/>
            <a:ext cx="1368152" cy="1368152"/>
          </a:xfrm>
          <a:prstGeom prst="rect">
            <a:avLst/>
          </a:prstGeom>
          <a:noFill/>
        </p:spPr>
      </p:pic>
      <p:cxnSp>
        <p:nvCxnSpPr>
          <p:cNvPr id="64" name="Straight Arrow Connector 63"/>
          <p:cNvCxnSpPr/>
          <p:nvPr/>
        </p:nvCxnSpPr>
        <p:spPr>
          <a:xfrm>
            <a:off x="4067944" y="620688"/>
            <a:ext cx="50405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>
            <a:off x="5508104" y="620688"/>
            <a:ext cx="72008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urved Connector 68"/>
          <p:cNvCxnSpPr/>
          <p:nvPr/>
        </p:nvCxnSpPr>
        <p:spPr>
          <a:xfrm rot="10800000" flipV="1">
            <a:off x="1403648" y="476672"/>
            <a:ext cx="5760640" cy="1008112"/>
          </a:xfrm>
          <a:prstGeom prst="curvedConnector3">
            <a:avLst>
              <a:gd name="adj1" fmla="val -12272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1403648" y="2060848"/>
            <a:ext cx="50405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>
            <a:off x="2699792" y="2060848"/>
            <a:ext cx="50405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>
            <a:off x="3995936" y="2060848"/>
            <a:ext cx="72008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>
            <a:off x="5868144" y="2060848"/>
            <a:ext cx="50405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urved Connector 76"/>
          <p:cNvCxnSpPr/>
          <p:nvPr/>
        </p:nvCxnSpPr>
        <p:spPr>
          <a:xfrm rot="10800000" flipV="1">
            <a:off x="1115616" y="1844824"/>
            <a:ext cx="6336704" cy="1152128"/>
          </a:xfrm>
          <a:prstGeom prst="curvedConnector3">
            <a:avLst>
              <a:gd name="adj1" fmla="val -8165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>
            <a:off x="1259632" y="3284984"/>
            <a:ext cx="72008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>
            <a:off x="2483768" y="3501008"/>
            <a:ext cx="72008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>
            <a:off x="3851920" y="3429000"/>
            <a:ext cx="86409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>
            <a:off x="5436096" y="3356992"/>
            <a:ext cx="72008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Curved Connector 87"/>
          <p:cNvCxnSpPr/>
          <p:nvPr/>
        </p:nvCxnSpPr>
        <p:spPr>
          <a:xfrm rot="10800000" flipV="1">
            <a:off x="971600" y="3068960"/>
            <a:ext cx="6336704" cy="1152128"/>
          </a:xfrm>
          <a:prstGeom prst="curvedConnector3">
            <a:avLst>
              <a:gd name="adj1" fmla="val -8165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>
            <a:off x="1187624" y="4653136"/>
            <a:ext cx="72008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>
            <a:off x="2555776" y="4725144"/>
            <a:ext cx="72008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>
            <a:off x="3851920" y="4725144"/>
            <a:ext cx="72008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/>
          <p:nvPr/>
        </p:nvCxnSpPr>
        <p:spPr>
          <a:xfrm>
            <a:off x="5364088" y="4653136"/>
            <a:ext cx="72008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>
            <a:off x="971600" y="5949280"/>
            <a:ext cx="28803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>
            <a:off x="1979712" y="6021288"/>
            <a:ext cx="28803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/>
          <p:nvPr/>
        </p:nvCxnSpPr>
        <p:spPr>
          <a:xfrm>
            <a:off x="2987824" y="5877272"/>
            <a:ext cx="28803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/>
          <p:nvPr/>
        </p:nvCxnSpPr>
        <p:spPr>
          <a:xfrm>
            <a:off x="3851920" y="5661248"/>
            <a:ext cx="28803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/>
          <p:nvPr/>
        </p:nvCxnSpPr>
        <p:spPr>
          <a:xfrm>
            <a:off x="5220072" y="5661248"/>
            <a:ext cx="28803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/>
          <p:nvPr/>
        </p:nvCxnSpPr>
        <p:spPr>
          <a:xfrm>
            <a:off x="6228184" y="5733256"/>
            <a:ext cx="28803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/>
          <p:nvPr/>
        </p:nvCxnSpPr>
        <p:spPr>
          <a:xfrm>
            <a:off x="7164288" y="5805264"/>
            <a:ext cx="28803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Curved Connector 100"/>
          <p:cNvCxnSpPr/>
          <p:nvPr/>
        </p:nvCxnSpPr>
        <p:spPr>
          <a:xfrm rot="10800000" flipV="1">
            <a:off x="899592" y="4365104"/>
            <a:ext cx="6336704" cy="1152128"/>
          </a:xfrm>
          <a:prstGeom prst="curvedConnector3">
            <a:avLst>
              <a:gd name="adj1" fmla="val -8165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-108520" y="52592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8" name="Picture 4" descr="Creative Commons Licen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858525"/>
            <a:ext cx="84772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79512" y="6127829"/>
            <a:ext cx="9360024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Ensemble Languages Project, 2015</a:t>
            </a:r>
            <a:endParaRPr kumimoji="0" lang="en-GB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2015 for the Ensemble Languages Project, 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Ensemble_Let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Enjoy 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Stories Antoine le 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Paresseux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Story Map</a:t>
            </a:r>
            <a:endParaRPr kumimoji="0" lang="en-GB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work is licensed under the Creative Commons Attribution-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NonCommercial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4.0 International License: http://creativecommons.org/licenses/by-nc/4.0/.</a:t>
            </a: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9834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44</Words>
  <Application>Microsoft Office PowerPoint</Application>
  <PresentationFormat>On-screen Show (4:3)</PresentationFormat>
  <Paragraphs>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Arial Narrow</vt:lpstr>
      <vt:lpstr>Calibri</vt:lpstr>
      <vt:lpstr>Comic Sans MS</vt:lpstr>
      <vt:lpstr>Times New Roman</vt:lpstr>
      <vt:lpstr>Office Theme</vt:lpstr>
      <vt:lpstr>Antoine le Paresseux storymap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Antoine le Paresseux</dc:title>
  <dc:creator>Linda</dc:creator>
  <cp:lastModifiedBy>Charlotte Johnston</cp:lastModifiedBy>
  <cp:revision>26</cp:revision>
  <dcterms:created xsi:type="dcterms:W3CDTF">2015-04-10T16:03:53Z</dcterms:created>
  <dcterms:modified xsi:type="dcterms:W3CDTF">2015-05-29T10:33:13Z</dcterms:modified>
</cp:coreProperties>
</file>