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8" r:id="rId2"/>
    <p:sldId id="256" r:id="rId3"/>
    <p:sldId id="266" r:id="rId4"/>
    <p:sldId id="267" r:id="rId5"/>
    <p:sldId id="258" r:id="rId6"/>
    <p:sldId id="262" r:id="rId7"/>
    <p:sldId id="263" r:id="rId8"/>
    <p:sldId id="264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180" autoAdjust="0"/>
  </p:normalViewPr>
  <p:slideViewPr>
    <p:cSldViewPr>
      <p:cViewPr varScale="1">
        <p:scale>
          <a:sx n="62" d="100"/>
          <a:sy n="62" d="100"/>
        </p:scale>
        <p:origin x="7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55F17A-047E-4948-BAB2-6EB83BB061A8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980B4E-C798-4C71-87D9-92FCA2543C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61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6D0C8-31E8-4E8F-885B-E260F8800719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A4EAD-016F-4140-9BEC-5DD7EBCB2B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59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A4EAD-016F-4140-9BEC-5DD7EBCB2BB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488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A4EAD-016F-4140-9BEC-5DD7EBCB2BB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96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535BA-D549-4E37-B446-AF8E67883C3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0EF40-006D-4304-94B0-DCFFC4AB08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5B0C-731E-48BD-A511-CBB71F60972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A51AA-B1DF-4F6D-A39A-7B947B13B4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4866D-09FC-46F1-B6B0-7E30B3CE18B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49B5A-EFF1-46F9-9707-6A832288B6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7E6B-973A-417B-B50D-E3D7A22664D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F7AA-DA1C-4A84-BA8B-63E8BAE7B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03818-0E6B-4785-B105-921AB072F23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8A13-DE5F-4BEE-B765-747118C24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EAA01-6B73-42A2-B75F-FA68D85860C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BF6C6-AD01-4CFB-ACF7-36E75F620E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0BEEA-E7B3-4FE2-985D-1031FD32E28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B68B0-04FB-4AF0-92CA-1695B4AB61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0D69C-10E2-450D-89AA-01EB07F5294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3AEE-D062-40BA-ACE2-1A37AF18B8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E6648-77A9-4255-8055-DAB8C797B475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7319-89C1-4914-A8C1-BCA122839F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00A2-7E34-499A-A479-23B0289D0CD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B227-F67F-4209-A490-19AB6890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098C6-2A16-44EC-BCF7-A878F1ADDB14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7830-20BD-4FAC-8F7D-9949126F0E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C3F279-01AD-4D5E-AE11-AD248D31B25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E7D70A-40CA-41F6-9C50-99B5FFA8C8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stories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2 Takeaway Notes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8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Stories Session 2 Takeaway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Notes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837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enjoy stories - Session 2</a:t>
            </a:r>
            <a:r>
              <a:rPr lang="en-GB" sz="4000" b="1" dirty="0" smtClean="0"/>
              <a:t/>
            </a:r>
            <a:br>
              <a:rPr lang="en-GB" sz="4000" b="1" dirty="0" smtClean="0"/>
            </a:br>
            <a:endParaRPr lang="en-GB" sz="40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fr-FR" b="1" dirty="0">
                <a:solidFill>
                  <a:srgbClr val="6DC1E3"/>
                </a:solidFill>
                <a:latin typeface="Comic Sans MS" panose="030F0702030302020204" pitchFamily="66" charset="0"/>
                <a:ea typeface="+mj-ea"/>
                <a:cs typeface="+mj-cs"/>
              </a:rPr>
              <a:t>Les quatre saisons - </a:t>
            </a:r>
            <a:r>
              <a:rPr lang="fr-FR" b="1" dirty="0" err="1">
                <a:solidFill>
                  <a:srgbClr val="6DC1E3"/>
                </a:solidFill>
                <a:latin typeface="Comic Sans MS" panose="030F0702030302020204" pitchFamily="66" charset="0"/>
                <a:ea typeface="+mj-ea"/>
                <a:cs typeface="+mj-cs"/>
              </a:rPr>
              <a:t>recap</a:t>
            </a:r>
            <a:r>
              <a:rPr lang="fr-FR" b="1" i="1" dirty="0" smtClean="0">
                <a:solidFill>
                  <a:srgbClr val="FF0000"/>
                </a:solidFill>
              </a:rPr>
              <a:t/>
            </a:r>
            <a:br>
              <a:rPr lang="fr-FR" b="1" i="1" dirty="0" smtClean="0">
                <a:solidFill>
                  <a:srgbClr val="FF0000"/>
                </a:solidFill>
              </a:rPr>
            </a:br>
            <a:endParaRPr lang="fr-FR" i="1" dirty="0" smtClean="0">
              <a:solidFill>
                <a:srgbClr val="FF0000"/>
              </a:solidFill>
            </a:endParaRPr>
          </a:p>
          <a:p>
            <a:r>
              <a:rPr lang="fr-FR" sz="2800" i="1" dirty="0" smtClean="0"/>
              <a:t>au printemps </a:t>
            </a:r>
            <a:r>
              <a:rPr lang="fr-FR" sz="2800" dirty="0" smtClean="0"/>
              <a:t>– in </a:t>
            </a:r>
            <a:r>
              <a:rPr lang="fr-FR" sz="2800" dirty="0" err="1" smtClean="0"/>
              <a:t>spring</a:t>
            </a:r>
            <a:endParaRPr lang="fr-FR" sz="2800" dirty="0" smtClean="0"/>
          </a:p>
          <a:p>
            <a:r>
              <a:rPr lang="fr-FR" sz="2800" i="1" dirty="0" smtClean="0"/>
              <a:t>en été </a:t>
            </a:r>
            <a:r>
              <a:rPr lang="fr-FR" sz="2800" dirty="0" smtClean="0"/>
              <a:t>– in </a:t>
            </a:r>
            <a:r>
              <a:rPr lang="fr-FR" sz="2800" dirty="0" err="1" smtClean="0"/>
              <a:t>summer</a:t>
            </a:r>
            <a:endParaRPr lang="fr-FR" sz="2800" dirty="0" smtClean="0"/>
          </a:p>
          <a:p>
            <a:r>
              <a:rPr lang="fr-FR" sz="2800" i="1" dirty="0" smtClean="0"/>
              <a:t>en automne –</a:t>
            </a:r>
            <a:r>
              <a:rPr lang="fr-FR" sz="2800" dirty="0" smtClean="0"/>
              <a:t> in </a:t>
            </a:r>
            <a:r>
              <a:rPr lang="fr-FR" sz="2800" dirty="0" err="1" smtClean="0"/>
              <a:t>autumn</a:t>
            </a:r>
            <a:endParaRPr lang="fr-FR" sz="2800" dirty="0" smtClean="0"/>
          </a:p>
          <a:p>
            <a:r>
              <a:rPr lang="fr-FR" sz="2800" i="1" dirty="0" smtClean="0"/>
              <a:t>en hiver </a:t>
            </a:r>
            <a:r>
              <a:rPr lang="fr-FR" sz="2800" dirty="0" smtClean="0"/>
              <a:t>– in </a:t>
            </a:r>
            <a:r>
              <a:rPr lang="fr-FR" sz="2800" dirty="0" err="1" smtClean="0"/>
              <a:t>winter</a:t>
            </a:r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fr-FR" b="1" i="1" dirty="0" smtClean="0"/>
              <a:t> </a:t>
            </a:r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sports – </a:t>
            </a:r>
            <a:r>
              <a:rPr lang="fr-FR" sz="32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recap</a:t>
            </a:r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51304" cy="4525963"/>
          </a:xfrm>
        </p:spPr>
        <p:txBody>
          <a:bodyPr/>
          <a:lstStyle/>
          <a:p>
            <a:r>
              <a:rPr lang="fr-FR" i="1" dirty="0" smtClean="0"/>
              <a:t>il/elle joue au foot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football</a:t>
            </a:r>
            <a:endParaRPr lang="en-GB" dirty="0" smtClean="0"/>
          </a:p>
          <a:p>
            <a:r>
              <a:rPr lang="fr-FR" i="1" dirty="0" smtClean="0"/>
              <a:t>il/elle joue au tennis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tennis</a:t>
            </a:r>
            <a:endParaRPr lang="en-GB" dirty="0" smtClean="0"/>
          </a:p>
          <a:p>
            <a:r>
              <a:rPr lang="fr-FR" i="1" dirty="0" smtClean="0"/>
              <a:t>il/elle joue au rugby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rugby</a:t>
            </a:r>
            <a:endParaRPr lang="en-GB" dirty="0" smtClean="0"/>
          </a:p>
          <a:p>
            <a:r>
              <a:rPr lang="fr-FR" i="1" dirty="0" smtClean="0"/>
              <a:t>il/elle joue au golf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golf</a:t>
            </a:r>
            <a:endParaRPr lang="en-GB" dirty="0" smtClean="0"/>
          </a:p>
          <a:p>
            <a:r>
              <a:rPr lang="fr-FR" i="1" dirty="0" smtClean="0"/>
              <a:t>il/elle joue au pingpong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table tennis </a:t>
            </a:r>
            <a:endParaRPr lang="en-GB" dirty="0" smtClean="0"/>
          </a:p>
          <a:p>
            <a:r>
              <a:rPr lang="fr-FR" i="1" dirty="0" smtClean="0"/>
              <a:t>il/elle joue au hockey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hockey</a:t>
            </a:r>
            <a:endParaRPr lang="en-GB" dirty="0" smtClean="0"/>
          </a:p>
          <a:p>
            <a:r>
              <a:rPr lang="fr-FR" i="1" dirty="0" smtClean="0"/>
              <a:t>il/elle joue à la </a:t>
            </a:r>
            <a:r>
              <a:rPr lang="fr-FR" i="1" dirty="0" err="1" smtClean="0"/>
              <a:t>Wii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on the </a:t>
            </a:r>
            <a:r>
              <a:rPr lang="fr-FR" dirty="0" err="1" smtClean="0"/>
              <a:t>Wii</a:t>
            </a:r>
            <a:r>
              <a:rPr lang="fr-FR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 anchor="t" anchorCtr="0"/>
          <a:lstStyle/>
          <a:p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fr-FR" b="1" i="1" dirty="0" smtClean="0"/>
              <a:t> </a:t>
            </a:r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adjectifs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51304" cy="4525963"/>
          </a:xfrm>
        </p:spPr>
        <p:txBody>
          <a:bodyPr/>
          <a:lstStyle/>
          <a:p>
            <a:r>
              <a:rPr lang="fr-FR" i="1" dirty="0" smtClean="0"/>
              <a:t>paresseux </a:t>
            </a:r>
            <a:r>
              <a:rPr lang="fr-FR" dirty="0" smtClean="0"/>
              <a:t>– </a:t>
            </a:r>
            <a:r>
              <a:rPr lang="fr-FR" dirty="0" err="1" smtClean="0"/>
              <a:t>lazy</a:t>
            </a:r>
            <a:endParaRPr lang="en-GB" dirty="0" smtClean="0"/>
          </a:p>
          <a:p>
            <a:r>
              <a:rPr lang="fr-FR" i="1" dirty="0" smtClean="0"/>
              <a:t>ennuyeux</a:t>
            </a:r>
            <a:r>
              <a:rPr lang="fr-FR" dirty="0" smtClean="0"/>
              <a:t> – </a:t>
            </a:r>
            <a:r>
              <a:rPr lang="fr-FR" dirty="0" err="1" smtClean="0"/>
              <a:t>boring</a:t>
            </a:r>
            <a:endParaRPr lang="en-GB" dirty="0" smtClean="0"/>
          </a:p>
          <a:p>
            <a:r>
              <a:rPr lang="fr-FR" i="1" dirty="0" smtClean="0"/>
              <a:t>boueux</a:t>
            </a:r>
            <a:r>
              <a:rPr lang="fr-FR" dirty="0" smtClean="0"/>
              <a:t> – </a:t>
            </a:r>
            <a:r>
              <a:rPr lang="fr-FR" dirty="0" err="1" smtClean="0"/>
              <a:t>muddy</a:t>
            </a:r>
            <a:endParaRPr lang="en-GB" dirty="0" smtClean="0"/>
          </a:p>
          <a:p>
            <a:r>
              <a:rPr lang="fr-FR" i="1" dirty="0" smtClean="0"/>
              <a:t>dangereux</a:t>
            </a:r>
            <a:r>
              <a:rPr lang="fr-FR" dirty="0" smtClean="0"/>
              <a:t>– </a:t>
            </a:r>
            <a:r>
              <a:rPr lang="fr-FR" dirty="0" err="1" smtClean="0"/>
              <a:t>dangerous</a:t>
            </a:r>
            <a:endParaRPr lang="en-GB" dirty="0" smtClean="0"/>
          </a:p>
          <a:p>
            <a:r>
              <a:rPr lang="fr-FR" i="1" dirty="0" smtClean="0"/>
              <a:t>fatigant </a:t>
            </a:r>
            <a:r>
              <a:rPr lang="fr-FR" dirty="0" smtClean="0"/>
              <a:t>–</a:t>
            </a:r>
            <a:r>
              <a:rPr lang="fr-FR" dirty="0" err="1" smtClean="0"/>
              <a:t>tiring</a:t>
            </a:r>
            <a:endParaRPr lang="en-GB" dirty="0" smtClean="0"/>
          </a:p>
          <a:p>
            <a:r>
              <a:rPr lang="fr-FR" i="1" dirty="0" smtClean="0"/>
              <a:t>difficile</a:t>
            </a:r>
            <a:r>
              <a:rPr lang="fr-FR" dirty="0" smtClean="0"/>
              <a:t> – </a:t>
            </a:r>
            <a:r>
              <a:rPr lang="fr-FR" dirty="0" err="1" smtClean="0"/>
              <a:t>difficult</a:t>
            </a:r>
            <a:endParaRPr lang="en-GB" dirty="0" smtClean="0"/>
          </a:p>
          <a:p>
            <a:r>
              <a:rPr lang="fr-FR" i="1" dirty="0" smtClean="0"/>
              <a:t>facile </a:t>
            </a:r>
            <a:r>
              <a:rPr lang="fr-FR" dirty="0" smtClean="0"/>
              <a:t>– </a:t>
            </a:r>
            <a:r>
              <a:rPr lang="fr-FR" dirty="0" err="1" smtClean="0"/>
              <a:t>easy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507288" cy="5256584"/>
          </a:xfrm>
        </p:spPr>
        <p:txBody>
          <a:bodyPr>
            <a:normAutofit/>
          </a:bodyPr>
          <a:lstStyle/>
          <a:p>
            <a:r>
              <a:rPr lang="en-GB" b="1" i="1" dirty="0" err="1" smtClean="0"/>
              <a:t>eux</a:t>
            </a:r>
            <a:r>
              <a:rPr lang="en-GB" b="1" i="1" dirty="0" smtClean="0"/>
              <a:t> </a:t>
            </a:r>
            <a:r>
              <a:rPr lang="en-GB" i="1" dirty="0" smtClean="0"/>
              <a:t>–</a:t>
            </a:r>
            <a:r>
              <a:rPr lang="en-GB" b="1" i="1" dirty="0" smtClean="0"/>
              <a:t> </a:t>
            </a:r>
            <a:r>
              <a:rPr lang="en-GB" dirty="0" smtClean="0"/>
              <a:t>silent</a:t>
            </a:r>
            <a:r>
              <a:rPr lang="en-GB" b="1" i="1" dirty="0" smtClean="0"/>
              <a:t> </a:t>
            </a:r>
            <a:r>
              <a:rPr lang="en-GB" i="1" dirty="0" smtClean="0"/>
              <a:t>x, </a:t>
            </a:r>
            <a:r>
              <a:rPr lang="en-GB" i="1" dirty="0" err="1" smtClean="0"/>
              <a:t>eu</a:t>
            </a:r>
            <a:r>
              <a:rPr lang="en-GB" i="1" dirty="0" smtClean="0"/>
              <a:t> </a:t>
            </a:r>
            <a:r>
              <a:rPr lang="en-GB" dirty="0" smtClean="0"/>
              <a:t>as in </a:t>
            </a:r>
            <a:r>
              <a:rPr lang="en-GB" i="1" dirty="0" err="1" smtClean="0"/>
              <a:t>deux</a:t>
            </a:r>
            <a:r>
              <a:rPr lang="en-GB" i="1" dirty="0" smtClean="0"/>
              <a:t>, </a:t>
            </a:r>
            <a:r>
              <a:rPr lang="en-GB" i="1" dirty="0" err="1" smtClean="0"/>
              <a:t>neuf</a:t>
            </a:r>
            <a:endParaRPr lang="en-GB" dirty="0" smtClean="0"/>
          </a:p>
          <a:p>
            <a:r>
              <a:rPr lang="fr-FR" b="1" i="1" dirty="0" smtClean="0"/>
              <a:t>ennuyeux </a:t>
            </a:r>
            <a:r>
              <a:rPr lang="en-GB" i="1" dirty="0" smtClean="0"/>
              <a:t>–</a:t>
            </a:r>
            <a:r>
              <a:rPr lang="fr-FR" b="1" i="1" dirty="0" smtClean="0"/>
              <a:t> </a:t>
            </a:r>
            <a:r>
              <a:rPr lang="fr-FR" i="1" dirty="0" smtClean="0"/>
              <a:t>en </a:t>
            </a:r>
            <a:r>
              <a:rPr lang="fr-FR" dirty="0" smtClean="0"/>
              <a:t>as in</a:t>
            </a:r>
            <a:r>
              <a:rPr lang="fr-FR" i="1" dirty="0" smtClean="0"/>
              <a:t> en suite, </a:t>
            </a:r>
            <a:r>
              <a:rPr lang="en-GB" dirty="0" smtClean="0"/>
              <a:t>and</a:t>
            </a:r>
            <a:r>
              <a:rPr lang="en-GB" i="1" dirty="0" smtClean="0"/>
              <a:t> </a:t>
            </a:r>
            <a:r>
              <a:rPr lang="en-GB" i="1" dirty="0" err="1" smtClean="0"/>
              <a:t>uy</a:t>
            </a:r>
            <a:r>
              <a:rPr lang="en-GB" i="1" dirty="0" smtClean="0"/>
              <a:t> </a:t>
            </a:r>
            <a:r>
              <a:rPr lang="en-GB" dirty="0" smtClean="0"/>
              <a:t>makes a sound like ‘we’</a:t>
            </a:r>
          </a:p>
          <a:p>
            <a:r>
              <a:rPr lang="fr-FR" b="1" i="1" dirty="0" smtClean="0"/>
              <a:t>fatig</a:t>
            </a:r>
            <a:r>
              <a:rPr lang="fr-FR" b="1" i="1" u="sng" dirty="0" smtClean="0"/>
              <a:t>ant</a:t>
            </a:r>
            <a:r>
              <a:rPr lang="fr-FR" b="1" i="1" dirty="0" smtClean="0"/>
              <a:t> </a:t>
            </a:r>
            <a:r>
              <a:rPr lang="en-GB" i="1" dirty="0" smtClean="0"/>
              <a:t>– </a:t>
            </a:r>
            <a:r>
              <a:rPr lang="fr-FR" i="1" dirty="0" smtClean="0"/>
              <a:t>an </a:t>
            </a:r>
            <a:r>
              <a:rPr lang="fr-FR" dirty="0" smtClean="0"/>
              <a:t>as in</a:t>
            </a:r>
            <a:r>
              <a:rPr lang="fr-FR" i="1" dirty="0" smtClean="0"/>
              <a:t> </a:t>
            </a:r>
            <a:r>
              <a:rPr lang="fr-FR" i="1" u="sng" dirty="0" smtClean="0"/>
              <a:t>en</a:t>
            </a:r>
            <a:r>
              <a:rPr lang="fr-FR" i="1" dirty="0" smtClean="0"/>
              <a:t> suite</a:t>
            </a:r>
            <a:endParaRPr lang="en-GB" dirty="0" smtClean="0"/>
          </a:p>
          <a:p>
            <a:r>
              <a:rPr lang="en-GB" b="1" i="1" dirty="0" err="1" smtClean="0"/>
              <a:t>difficile</a:t>
            </a:r>
            <a:r>
              <a:rPr lang="en-GB" b="1" i="1" dirty="0" smtClean="0"/>
              <a:t>, facile </a:t>
            </a:r>
            <a:r>
              <a:rPr lang="en-GB" i="1" dirty="0" smtClean="0"/>
              <a:t>–</a:t>
            </a:r>
            <a:r>
              <a:rPr lang="fr-FR" b="1" i="1" dirty="0" smtClean="0"/>
              <a:t> </a:t>
            </a:r>
            <a:r>
              <a:rPr lang="en-GB" dirty="0" smtClean="0"/>
              <a:t>all the ‘</a:t>
            </a:r>
            <a:r>
              <a:rPr lang="en-GB" dirty="0" err="1" smtClean="0"/>
              <a:t>i’s</a:t>
            </a:r>
            <a:r>
              <a:rPr lang="en-GB" dirty="0" smtClean="0"/>
              <a:t> are pronounced like ‘</a:t>
            </a:r>
            <a:r>
              <a:rPr lang="en-GB" dirty="0" err="1" smtClean="0"/>
              <a:t>ee</a:t>
            </a:r>
            <a:r>
              <a:rPr lang="en-GB" dirty="0" smtClean="0"/>
              <a:t>’</a:t>
            </a:r>
          </a:p>
          <a:p>
            <a:pPr indent="0">
              <a:buFont typeface="Arial" charset="0"/>
              <a:buNone/>
            </a:pPr>
            <a:endParaRPr lang="fr-FR" sz="20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435280" cy="4925144"/>
          </a:xfrm>
        </p:spPr>
        <p:txBody>
          <a:bodyPr>
            <a:noAutofit/>
          </a:bodyPr>
          <a:lstStyle/>
          <a:p>
            <a:pPr indent="-360000" eaLnBrk="1" hangingPunct="1">
              <a:lnSpc>
                <a:spcPct val="110000"/>
              </a:lnSpc>
            </a:pPr>
            <a:r>
              <a:rPr lang="en-GB" dirty="0" smtClean="0"/>
              <a:t>Ask the class to repeat new language after you (</a:t>
            </a:r>
            <a:r>
              <a:rPr lang="en-GB" i="1" dirty="0" err="1" smtClean="0"/>
              <a:t>Regardez</a:t>
            </a:r>
            <a:r>
              <a:rPr lang="en-GB" i="1" dirty="0" smtClean="0"/>
              <a:t>, </a:t>
            </a:r>
            <a:r>
              <a:rPr lang="en-GB" i="1" dirty="0" err="1" smtClean="0"/>
              <a:t>écoutez</a:t>
            </a:r>
            <a:r>
              <a:rPr lang="en-GB" i="1" dirty="0" smtClean="0"/>
              <a:t> et </a:t>
            </a:r>
            <a:r>
              <a:rPr lang="en-GB" i="1" dirty="0" err="1" smtClean="0"/>
              <a:t>répétez</a:t>
            </a:r>
            <a:r>
              <a:rPr lang="en-GB" i="1" dirty="0" smtClean="0"/>
              <a:t>!</a:t>
            </a:r>
            <a:r>
              <a:rPr lang="en-GB" dirty="0" smtClean="0"/>
              <a:t>).  Sometimes make them hold it in their heads for five seconds before saying it out loud.</a:t>
            </a:r>
          </a:p>
          <a:p>
            <a:pPr indent="-360000" eaLnBrk="1" hangingPunct="1">
              <a:lnSpc>
                <a:spcPct val="110000"/>
              </a:lnSpc>
            </a:pPr>
            <a:r>
              <a:rPr lang="en-GB" dirty="0" smtClean="0"/>
              <a:t>Practise the adjectives with actions agreed with your class.</a:t>
            </a:r>
          </a:p>
          <a:p>
            <a:pPr indent="-360000" eaLnBrk="1" hangingPunct="1">
              <a:lnSpc>
                <a:spcPct val="110000"/>
              </a:lnSpc>
            </a:pPr>
            <a:r>
              <a:rPr lang="en-GB" dirty="0" smtClean="0"/>
              <a:t>Say the new words in different voices </a:t>
            </a:r>
            <a:r>
              <a:rPr lang="en-GB" dirty="0" err="1" smtClean="0"/>
              <a:t>e.g</a:t>
            </a:r>
            <a:r>
              <a:rPr lang="en-GB" dirty="0" smtClean="0"/>
              <a:t>, quietly, loud, squeaky, fast, slow for a couple of minutes before play/lunch time/end of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one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thing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!</a:t>
            </a:r>
            <a:endParaRPr lang="en-GB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06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Aft>
                <a:spcPts val="1200"/>
              </a:spcAft>
              <a:buNone/>
            </a:pPr>
            <a:r>
              <a:rPr lang="en-GB" b="1" dirty="0" smtClean="0"/>
              <a:t>How you can practise the new language</a:t>
            </a:r>
            <a:br>
              <a:rPr lang="en-GB" b="1" dirty="0" smtClean="0"/>
            </a:br>
            <a:endParaRPr lang="en-GB" dirty="0" smtClean="0"/>
          </a:p>
          <a:p>
            <a:pPr marL="363538" indent="-363538" eaLnBrk="1" hangingPunct="1">
              <a:spcAft>
                <a:spcPts val="1200"/>
              </a:spcAft>
            </a:pPr>
            <a:r>
              <a:rPr lang="en-GB" dirty="0" smtClean="0"/>
              <a:t>Practise the new language and sounds using the PowerPoint handout and actions</a:t>
            </a:r>
          </a:p>
          <a:p>
            <a:pPr eaLnBrk="1" hangingPunct="1">
              <a:spcAft>
                <a:spcPts val="1200"/>
              </a:spcAft>
            </a:pPr>
            <a:r>
              <a:rPr lang="en-GB" dirty="0" smtClean="0"/>
              <a:t>Play the games (in the car/shower/with friends and family) practising  different commands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What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you can do with your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424936" cy="3528392"/>
          </a:xfrm>
        </p:spPr>
        <p:txBody>
          <a:bodyPr>
            <a:noAutofit/>
          </a:bodyPr>
          <a:lstStyle/>
          <a:p>
            <a:pPr indent="-360000" eaLnBrk="1" hangingPunct="1"/>
            <a:r>
              <a:rPr lang="en-GB" dirty="0" smtClean="0"/>
              <a:t>Ask the children to repeat after you (</a:t>
            </a:r>
            <a:r>
              <a:rPr lang="en-GB" i="1" dirty="0" err="1" smtClean="0"/>
              <a:t>Regardez</a:t>
            </a:r>
            <a:r>
              <a:rPr lang="en-GB" i="1" dirty="0" smtClean="0"/>
              <a:t>, </a:t>
            </a:r>
            <a:r>
              <a:rPr lang="en-GB" i="1" dirty="0" err="1" smtClean="0"/>
              <a:t>écoutez</a:t>
            </a:r>
            <a:r>
              <a:rPr lang="en-GB" i="1" dirty="0" smtClean="0"/>
              <a:t>, </a:t>
            </a:r>
            <a:r>
              <a:rPr lang="en-GB" i="1" dirty="0" err="1" smtClean="0"/>
              <a:t>répétez</a:t>
            </a:r>
            <a:r>
              <a:rPr lang="en-GB" i="1" dirty="0" smtClean="0"/>
              <a:t>!</a:t>
            </a:r>
            <a:r>
              <a:rPr lang="en-GB" dirty="0" smtClean="0"/>
              <a:t>) </a:t>
            </a:r>
          </a:p>
          <a:p>
            <a:pPr lvl="0" indent="-360000" eaLnBrk="1" hangingPunct="1"/>
            <a:r>
              <a:rPr lang="en-GB" dirty="0" smtClean="0"/>
              <a:t>Ask children to say an adjective when answering the register</a:t>
            </a:r>
          </a:p>
          <a:p>
            <a:pPr indent="-360000" eaLnBrk="1" hangingPunct="1"/>
            <a:r>
              <a:rPr lang="en-GB" dirty="0" smtClean="0"/>
              <a:t>Practise during the week when you have a spare couple of minutes using flashcards or actions as prompts and to show understanding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800" dirty="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Classroom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Routine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>
            <a:noAutofit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r>
              <a:rPr lang="en-GB" sz="2800" dirty="0" smtClean="0"/>
              <a:t> 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Greet the class in French ‘</a:t>
            </a:r>
            <a:r>
              <a:rPr lang="en-GB" i="1" dirty="0" smtClean="0"/>
              <a:t>Bonjour’ ‘Au </a:t>
            </a:r>
            <a:r>
              <a:rPr lang="en-GB" i="1" dirty="0" err="1" smtClean="0"/>
              <a:t>revoir</a:t>
            </a:r>
            <a:r>
              <a:rPr lang="en-GB" i="1" dirty="0" smtClean="0"/>
              <a:t>’</a:t>
            </a:r>
            <a:endParaRPr lang="en-GB" dirty="0" smtClean="0"/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Ask them to respond to the register in French</a:t>
            </a:r>
            <a:r>
              <a:rPr lang="en-GB" i="1" dirty="0" smtClean="0"/>
              <a:t> ‘Bonjour Madame…/Monsieur…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Use numbers, weather, names of sports, adjectives and the seasons in French as often as you can.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340</Words>
  <Application>Microsoft Office PowerPoint</Application>
  <PresentationFormat>On-screen Show (4:3)</PresentationFormat>
  <Paragraphs>53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stories - Session 2 </vt:lpstr>
      <vt:lpstr>Les sports – recap  </vt:lpstr>
      <vt:lpstr>Les adjectifs </vt:lpstr>
      <vt:lpstr>Phonics focus</vt:lpstr>
      <vt:lpstr>Teaching Tips</vt:lpstr>
      <vt:lpstr>Do one thing!</vt:lpstr>
      <vt:lpstr>What you can do with your class</vt:lpstr>
      <vt:lpstr>Classroom Routine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41</cp:revision>
  <dcterms:created xsi:type="dcterms:W3CDTF">2014-02-11T14:25:34Z</dcterms:created>
  <dcterms:modified xsi:type="dcterms:W3CDTF">2015-05-29T10:55:20Z</dcterms:modified>
</cp:coreProperties>
</file>