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F9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7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B767F1-A167-4E6D-A4C9-A57035E072A8}" type="datetimeFigureOut">
              <a:rPr lang="en-GB" smtClean="0"/>
              <a:t>16/04/2016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BCE8E-A6FC-4CFB-A8F3-AEBD90490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277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BCE8E-A6FC-4CFB-A8F3-AEBD9049034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74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tx2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awsdc01\KStephan\Year%203%20French\Resources\3.14%20Story-telling%20Goldilocks\Audio-Files\314%201%201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\\awsdc01\KStephan\Year%203%20French\Resources\3.14%20Story-telling%20Goldilocks\Audio-Files\314%201%202.mp3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audio" Target="file:///\\awsdc01\KStephan\Year%203%20French\Resources\3.14%20Story-telling%20Goldilocks\Audio-Files\314%201%203.mp3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audio" Target="file:///\\awsdc01\KStephan\Year%203%20French\Resources\3.14%20Story-telling%20Goldilocks\Audio-Files\314%201%204.mp3" TargetMode="External"/><Relationship Id="rId1" Type="http://schemas.openxmlformats.org/officeDocument/2006/relationships/tags" Target="../tags/tag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png"/><Relationship Id="rId2" Type="http://schemas.openxmlformats.org/officeDocument/2006/relationships/audio" Target="file:///\\awsdc01\KStephan\Year%203%20French\Resources\3.14%20Story-telling%20Goldilocks\Audio-Files\314%201%205.mp3" TargetMode="External"/><Relationship Id="rId1" Type="http://schemas.openxmlformats.org/officeDocument/2006/relationships/tags" Target="../tags/tag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awsdc01\KStephan\Year%203%20French\Resources\3.14%20Story-telling%20Goldilocks\Audio-Files\314%201%206.mp3" TargetMode="External"/><Relationship Id="rId1" Type="http://schemas.openxmlformats.org/officeDocument/2006/relationships/tags" Target="../tags/tag6.xml"/><Relationship Id="rId6" Type="http://schemas.openxmlformats.org/officeDocument/2006/relationships/hyperlink" Target="http://www.pixabay.com" TargetMode="External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214414" y="390496"/>
            <a:ext cx="6643734" cy="1143008"/>
          </a:xfrm>
          <a:prstGeom prst="ellipse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err="1" smtClean="0">
                <a:solidFill>
                  <a:schemeClr val="tx1"/>
                </a:solidFill>
              </a:rPr>
              <a:t>Une</a:t>
            </a:r>
            <a:r>
              <a:rPr lang="en-GB" sz="2800" b="1" dirty="0" smtClean="0">
                <a:solidFill>
                  <a:schemeClr val="tx1"/>
                </a:solidFill>
              </a:rPr>
              <a:t> </a:t>
            </a:r>
            <a:r>
              <a:rPr lang="en-GB" sz="2800" b="1" dirty="0" err="1" smtClean="0">
                <a:solidFill>
                  <a:schemeClr val="tx1"/>
                </a:solidFill>
              </a:rPr>
              <a:t>Maison</a:t>
            </a:r>
            <a:r>
              <a:rPr lang="en-GB" sz="2800" b="1" dirty="0" smtClean="0">
                <a:solidFill>
                  <a:schemeClr val="tx1"/>
                </a:solidFill>
              </a:rPr>
              <a:t> </a:t>
            </a:r>
            <a:r>
              <a:rPr lang="en-GB" sz="2800" b="1" dirty="0" err="1" smtClean="0">
                <a:solidFill>
                  <a:schemeClr val="tx1"/>
                </a:solidFill>
              </a:rPr>
              <a:t>dans</a:t>
            </a:r>
            <a:r>
              <a:rPr lang="en-GB" sz="2800" b="1" dirty="0" smtClean="0">
                <a:solidFill>
                  <a:schemeClr val="tx1"/>
                </a:solidFill>
              </a:rPr>
              <a:t> la </a:t>
            </a:r>
            <a:r>
              <a:rPr lang="en-GB" sz="2800" b="1" dirty="0" err="1" smtClean="0">
                <a:solidFill>
                  <a:schemeClr val="tx1"/>
                </a:solidFill>
              </a:rPr>
              <a:t>Forêt</a:t>
            </a:r>
            <a:endParaRPr lang="en-GB" sz="2800" b="1" dirty="0"/>
          </a:p>
        </p:txBody>
      </p:sp>
      <p:pic>
        <p:nvPicPr>
          <p:cNvPr id="4" name="314 1 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755576" y="6093296"/>
            <a:ext cx="304800" cy="30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19" y="1241648"/>
            <a:ext cx="9144000" cy="4572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5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86862" y="6285494"/>
            <a:ext cx="3357586" cy="523220"/>
          </a:xfrm>
          <a:prstGeom prst="rect">
            <a:avLst/>
          </a:prstGeom>
          <a:gradFill>
            <a:gsLst>
              <a:gs pos="100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La </a:t>
            </a:r>
            <a:r>
              <a:rPr lang="en-GB" sz="2800" b="1" dirty="0" err="1" smtClean="0"/>
              <a:t>Famille</a:t>
            </a:r>
            <a:r>
              <a:rPr lang="en-GB" sz="2800" b="1" dirty="0" smtClean="0"/>
              <a:t> Ours</a:t>
            </a:r>
            <a:endParaRPr lang="en-GB" sz="28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3131840" y="5189483"/>
            <a:ext cx="2357454" cy="857256"/>
            <a:chOff x="357158" y="5214950"/>
            <a:chExt cx="2357454" cy="857256"/>
          </a:xfrm>
        </p:grpSpPr>
        <p:sp>
          <p:nvSpPr>
            <p:cNvPr id="6" name="Oval 5"/>
            <p:cNvSpPr/>
            <p:nvPr/>
          </p:nvSpPr>
          <p:spPr>
            <a:xfrm>
              <a:off x="357158" y="5214950"/>
              <a:ext cx="2357454" cy="857256"/>
            </a:xfrm>
            <a:prstGeom prst="ellipse">
              <a:avLst/>
            </a:prstGeom>
            <a:gradFill>
              <a:gsLst>
                <a:gs pos="1000">
                  <a:schemeClr val="accent5">
                    <a:lumMod val="40000"/>
                    <a:lumOff val="60000"/>
                  </a:schemeClr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85786" y="5429264"/>
              <a:ext cx="15085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GB" sz="2400" b="1" dirty="0" smtClean="0">
                  <a:solidFill>
                    <a:prstClr val="black"/>
                  </a:solidFill>
                </a:rPr>
                <a:t>Papa-Ours</a:t>
              </a:r>
              <a:endParaRPr lang="en-GB" sz="2400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724128" y="4324722"/>
            <a:ext cx="2357454" cy="857256"/>
            <a:chOff x="3000364" y="5500702"/>
            <a:chExt cx="2357454" cy="857256"/>
          </a:xfrm>
        </p:grpSpPr>
        <p:sp>
          <p:nvSpPr>
            <p:cNvPr id="10" name="Oval 9"/>
            <p:cNvSpPr/>
            <p:nvPr/>
          </p:nvSpPr>
          <p:spPr>
            <a:xfrm>
              <a:off x="3000364" y="5500702"/>
              <a:ext cx="2357454" cy="857256"/>
            </a:xfrm>
            <a:prstGeom prst="ellipse">
              <a:avLst/>
            </a:prstGeom>
            <a:gradFill>
              <a:gsLst>
                <a:gs pos="1000">
                  <a:schemeClr val="accent2">
                    <a:lumMod val="40000"/>
                    <a:lumOff val="60000"/>
                  </a:schemeClr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86116" y="5715016"/>
              <a:ext cx="202593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GB" sz="2400" b="1" dirty="0" err="1" smtClean="0">
                  <a:solidFill>
                    <a:prstClr val="black"/>
                  </a:solidFill>
                </a:rPr>
                <a:t>Maman-Ourse</a:t>
              </a:r>
              <a:endParaRPr lang="en-GB" sz="2400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20035" y="5049108"/>
            <a:ext cx="2357454" cy="857256"/>
            <a:chOff x="5715008" y="4357694"/>
            <a:chExt cx="2357454" cy="857256"/>
          </a:xfrm>
        </p:grpSpPr>
        <p:sp>
          <p:nvSpPr>
            <p:cNvPr id="11" name="Oval 10"/>
            <p:cNvSpPr/>
            <p:nvPr/>
          </p:nvSpPr>
          <p:spPr>
            <a:xfrm>
              <a:off x="5715008" y="4357694"/>
              <a:ext cx="2357454" cy="857256"/>
            </a:xfrm>
            <a:prstGeom prst="ellipse">
              <a:avLst/>
            </a:prstGeom>
            <a:gradFill>
              <a:gsLst>
                <a:gs pos="1000">
                  <a:srgbClr val="CDF9B5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72198" y="4572008"/>
              <a:ext cx="15306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GB" sz="2400" b="1" dirty="0" err="1" smtClean="0">
                  <a:solidFill>
                    <a:prstClr val="black"/>
                  </a:solidFill>
                </a:rPr>
                <a:t>Bébé</a:t>
              </a:r>
              <a:r>
                <a:rPr lang="en-GB" sz="2400" b="1" dirty="0" smtClean="0">
                  <a:solidFill>
                    <a:prstClr val="black"/>
                  </a:solidFill>
                </a:rPr>
                <a:t>-Ours</a:t>
              </a:r>
              <a:endParaRPr lang="en-GB" sz="2400" b="1" dirty="0">
                <a:solidFill>
                  <a:prstClr val="black"/>
                </a:solidFill>
              </a:endParaRPr>
            </a:p>
          </p:txBody>
        </p:sp>
      </p:grpSp>
      <p:pic>
        <p:nvPicPr>
          <p:cNvPr id="18" name="314 1 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899592" y="6309320"/>
            <a:ext cx="304800" cy="3048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70" y="91364"/>
            <a:ext cx="4297787" cy="494116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348" y="422676"/>
            <a:ext cx="1599001" cy="33502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548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142976" y="357166"/>
            <a:ext cx="6858048" cy="1143008"/>
          </a:xfrm>
          <a:prstGeom prst="round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err="1" smtClean="0">
                <a:solidFill>
                  <a:schemeClr val="tx1"/>
                </a:solidFill>
              </a:rPr>
              <a:t>Trois</a:t>
            </a:r>
            <a:r>
              <a:rPr lang="en-GB" sz="2800" b="1" dirty="0" smtClean="0">
                <a:solidFill>
                  <a:schemeClr val="tx1"/>
                </a:solidFill>
              </a:rPr>
              <a:t> </a:t>
            </a:r>
            <a:r>
              <a:rPr lang="en-GB" sz="2800" b="1" dirty="0" err="1" smtClean="0">
                <a:solidFill>
                  <a:schemeClr val="tx1"/>
                </a:solidFill>
              </a:rPr>
              <a:t>bols</a:t>
            </a:r>
            <a:r>
              <a:rPr lang="en-GB" sz="2800" b="1" dirty="0" smtClean="0">
                <a:solidFill>
                  <a:schemeClr val="tx1"/>
                </a:solidFill>
              </a:rPr>
              <a:t> de </a:t>
            </a:r>
            <a:r>
              <a:rPr lang="en-GB" sz="2800" b="1" dirty="0" err="1" smtClean="0">
                <a:solidFill>
                  <a:schemeClr val="tx1"/>
                </a:solidFill>
              </a:rPr>
              <a:t>soupe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721" y="3721018"/>
            <a:ext cx="2328387" cy="461665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   </a:t>
            </a:r>
            <a:r>
              <a:rPr lang="en-GB" sz="2400" b="1" dirty="0" smtClean="0"/>
              <a:t>u</a:t>
            </a:r>
            <a:r>
              <a:rPr lang="en-GB" sz="2400" b="1" dirty="0" smtClean="0"/>
              <a:t>n </a:t>
            </a:r>
            <a:r>
              <a:rPr lang="en-GB" sz="2400" b="1" dirty="0" smtClean="0">
                <a:solidFill>
                  <a:srgbClr val="002060"/>
                </a:solidFill>
              </a:rPr>
              <a:t>petit </a:t>
            </a:r>
            <a:r>
              <a:rPr lang="en-GB" sz="2400" b="1" dirty="0" err="1" smtClean="0"/>
              <a:t>bol</a:t>
            </a:r>
            <a:endParaRPr lang="en-GB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85745" y="4125446"/>
            <a:ext cx="2000264" cy="461665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b="1" dirty="0"/>
              <a:t>u</a:t>
            </a:r>
            <a:r>
              <a:rPr lang="en-GB" sz="2400" b="1" dirty="0" smtClean="0"/>
              <a:t>n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b="1" dirty="0" err="1" smtClean="0"/>
              <a:t>bol</a:t>
            </a:r>
            <a:r>
              <a:rPr lang="en-GB" sz="2400" b="1" dirty="0" smtClean="0">
                <a:solidFill>
                  <a:schemeClr val="tx2"/>
                </a:solidFill>
              </a:rPr>
              <a:t> </a:t>
            </a:r>
            <a:r>
              <a:rPr lang="en-GB" sz="2400" b="1" dirty="0" err="1" smtClean="0">
                <a:solidFill>
                  <a:schemeClr val="tx2"/>
                </a:solidFill>
              </a:rPr>
              <a:t>moyen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36" y="4367117"/>
            <a:ext cx="2497242" cy="461665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lvl="0"/>
            <a:r>
              <a:rPr lang="en-GB" sz="2400" b="1" dirty="0" smtClean="0">
                <a:solidFill>
                  <a:prstClr val="black"/>
                </a:solidFill>
              </a:rPr>
              <a:t>Un  </a:t>
            </a:r>
            <a:r>
              <a:rPr lang="en-GB" sz="2400" b="1" dirty="0" smtClean="0">
                <a:solidFill>
                  <a:srgbClr val="1F497D"/>
                </a:solidFill>
              </a:rPr>
              <a:t>grand </a:t>
            </a:r>
            <a:r>
              <a:rPr lang="en-GB" sz="2400" b="1" dirty="0" err="1" smtClean="0"/>
              <a:t>bol</a:t>
            </a:r>
            <a:endParaRPr lang="en-GB" sz="2400" b="1" dirty="0" smtClean="0"/>
          </a:p>
        </p:txBody>
      </p:sp>
      <p:pic>
        <p:nvPicPr>
          <p:cNvPr id="11" name="314 1 3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1115616" y="5949280"/>
            <a:ext cx="304800" cy="304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948096"/>
            <a:ext cx="4407370" cy="36498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878" y="1545744"/>
            <a:ext cx="3184228" cy="263693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274" y="1595749"/>
            <a:ext cx="2373686" cy="196570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511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1417365" y="211149"/>
            <a:ext cx="5572196" cy="714356"/>
          </a:xfrm>
          <a:prstGeom prst="round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err="1" smtClean="0">
                <a:solidFill>
                  <a:schemeClr val="tx1"/>
                </a:solidFill>
              </a:rPr>
              <a:t>Trois</a:t>
            </a:r>
            <a:r>
              <a:rPr lang="en-GB" sz="2800" b="1" dirty="0" smtClean="0">
                <a:solidFill>
                  <a:schemeClr val="tx1"/>
                </a:solidFill>
              </a:rPr>
              <a:t>  chaises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3286124"/>
            <a:ext cx="2448272" cy="461665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solidFill>
                  <a:srgbClr val="FF0000"/>
                </a:solidFill>
              </a:rPr>
              <a:t>u</a:t>
            </a:r>
            <a:r>
              <a:rPr lang="en-GB" sz="2400" b="1" dirty="0" err="1" smtClean="0">
                <a:solidFill>
                  <a:srgbClr val="FF0000"/>
                </a:solidFill>
              </a:rPr>
              <a:t>ne</a:t>
            </a:r>
            <a:r>
              <a:rPr lang="en-GB" sz="2400" b="1" dirty="0" smtClean="0">
                <a:solidFill>
                  <a:srgbClr val="FF0000"/>
                </a:solidFill>
              </a:rPr>
              <a:t> </a:t>
            </a:r>
            <a:r>
              <a:rPr lang="en-GB" sz="2400" b="1" dirty="0" smtClean="0">
                <a:solidFill>
                  <a:srgbClr val="002060"/>
                </a:solidFill>
              </a:rPr>
              <a:t>petite </a:t>
            </a:r>
            <a:r>
              <a:rPr lang="en-GB" sz="2400" b="1" dirty="0" smtClean="0">
                <a:solidFill>
                  <a:srgbClr val="FF0000"/>
                </a:solidFill>
              </a:rPr>
              <a:t>chaise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77684" y="4274812"/>
            <a:ext cx="2857520" cy="461665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solidFill>
                  <a:srgbClr val="FF0000"/>
                </a:solidFill>
              </a:rPr>
              <a:t>Une</a:t>
            </a:r>
            <a:r>
              <a:rPr lang="en-GB" sz="2400" b="1" dirty="0" smtClean="0">
                <a:solidFill>
                  <a:srgbClr val="FF0000"/>
                </a:solidFill>
              </a:rPr>
              <a:t> chaise </a:t>
            </a:r>
            <a:r>
              <a:rPr lang="en-GB" sz="2400" b="1" dirty="0" err="1" smtClean="0">
                <a:solidFill>
                  <a:srgbClr val="002060"/>
                </a:solidFill>
              </a:rPr>
              <a:t>moyenne</a:t>
            </a:r>
            <a:endParaRPr lang="en-GB" sz="2400" b="1" dirty="0" smtClean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75014" y="6263671"/>
            <a:ext cx="2629094" cy="461665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lvl="0"/>
            <a:r>
              <a:rPr lang="en-GB" sz="2400" b="1" dirty="0" err="1">
                <a:solidFill>
                  <a:srgbClr val="FF0000"/>
                </a:solidFill>
              </a:rPr>
              <a:t>u</a:t>
            </a:r>
            <a:r>
              <a:rPr lang="en-GB" sz="2400" b="1" dirty="0" err="1" smtClean="0">
                <a:solidFill>
                  <a:srgbClr val="FF0000"/>
                </a:solidFill>
              </a:rPr>
              <a:t>ne</a:t>
            </a:r>
            <a:r>
              <a:rPr lang="en-GB" sz="2400" b="1" dirty="0" smtClean="0">
                <a:solidFill>
                  <a:srgbClr val="FF0000"/>
                </a:solidFill>
              </a:rPr>
              <a:t>  </a:t>
            </a:r>
            <a:r>
              <a:rPr lang="en-GB" sz="2400" b="1" dirty="0" err="1" smtClean="0">
                <a:solidFill>
                  <a:srgbClr val="002060"/>
                </a:solidFill>
              </a:rPr>
              <a:t>grande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</a:rPr>
              <a:t>chaise</a:t>
            </a:r>
            <a:endParaRPr lang="en-GB" sz="2400" b="1" dirty="0" smtClean="0">
              <a:solidFill>
                <a:srgbClr val="FF0000"/>
              </a:solidFill>
            </a:endParaRPr>
          </a:p>
        </p:txBody>
      </p:sp>
      <p:pic>
        <p:nvPicPr>
          <p:cNvPr id="12" name="314 1 4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1403648" y="5373216"/>
            <a:ext cx="304800" cy="304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791349"/>
            <a:ext cx="4199138" cy="54512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071" y="1284563"/>
            <a:ext cx="2317510" cy="300853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71522"/>
            <a:ext cx="1480978" cy="192256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548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3286116" y="285728"/>
            <a:ext cx="5500726" cy="1143008"/>
          </a:xfrm>
          <a:prstGeom prst="ellipse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err="1" smtClean="0">
                <a:solidFill>
                  <a:schemeClr val="tx1"/>
                </a:solidFill>
              </a:rPr>
              <a:t>Trois</a:t>
            </a:r>
            <a:r>
              <a:rPr lang="en-GB" sz="2800" b="1" dirty="0" smtClean="0">
                <a:solidFill>
                  <a:schemeClr val="tx1"/>
                </a:solidFill>
              </a:rPr>
              <a:t> </a:t>
            </a:r>
            <a:r>
              <a:rPr lang="en-GB" sz="2800" b="1" dirty="0" err="1" smtClean="0">
                <a:solidFill>
                  <a:schemeClr val="tx1"/>
                </a:solidFill>
              </a:rPr>
              <a:t>Lits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2857496"/>
            <a:ext cx="2214578" cy="461665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 </a:t>
            </a:r>
            <a:r>
              <a:rPr lang="en-GB" sz="2400" b="1" dirty="0" smtClean="0"/>
              <a:t>un</a:t>
            </a:r>
            <a:r>
              <a:rPr lang="en-GB" sz="2400" b="1" dirty="0" smtClean="0">
                <a:solidFill>
                  <a:srgbClr val="002060"/>
                </a:solidFill>
              </a:rPr>
              <a:t> petit </a:t>
            </a:r>
            <a:r>
              <a:rPr lang="en-GB" sz="2400" b="1" dirty="0" smtClean="0"/>
              <a:t>lit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50265" y="3608837"/>
            <a:ext cx="2071702" cy="461665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b="1" dirty="0"/>
              <a:t>u</a:t>
            </a:r>
            <a:r>
              <a:rPr lang="en-GB" sz="2400" b="1" dirty="0" smtClean="0"/>
              <a:t>n </a:t>
            </a:r>
            <a:r>
              <a:rPr lang="en-GB" sz="2400" b="1" dirty="0" smtClean="0"/>
              <a:t>lit </a:t>
            </a:r>
            <a:r>
              <a:rPr lang="en-GB" sz="2400" b="1" dirty="0" err="1" smtClean="0">
                <a:solidFill>
                  <a:schemeClr val="tx2"/>
                </a:solidFill>
              </a:rPr>
              <a:t>moyen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00760" y="6027003"/>
            <a:ext cx="1857388" cy="461665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Un </a:t>
            </a:r>
            <a:r>
              <a:rPr lang="en-GB" sz="2400" b="1" dirty="0" smtClean="0">
                <a:solidFill>
                  <a:srgbClr val="002060"/>
                </a:solidFill>
              </a:rPr>
              <a:t>grand </a:t>
            </a:r>
            <a:r>
              <a:rPr lang="en-GB" sz="2400" b="1" dirty="0" smtClean="0"/>
              <a:t>lit</a:t>
            </a:r>
            <a:endParaRPr lang="en-GB" sz="2400" b="1" dirty="0"/>
          </a:p>
        </p:txBody>
      </p:sp>
      <p:pic>
        <p:nvPicPr>
          <p:cNvPr id="11" name="314 1 5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971600" y="5733256"/>
            <a:ext cx="304800" cy="304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33" y="1266144"/>
            <a:ext cx="1535373" cy="12690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054" y="1864161"/>
            <a:ext cx="3176539" cy="178928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340" y="3236073"/>
            <a:ext cx="4296228" cy="249718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75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643042" y="0"/>
            <a:ext cx="5072098" cy="1142984"/>
          </a:xfrm>
          <a:prstGeom prst="ellipse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Boucle d’Or</a:t>
            </a:r>
            <a:endParaRPr lang="en-GB" sz="2800" b="1" dirty="0">
              <a:solidFill>
                <a:schemeClr val="tx1"/>
              </a:solidFill>
            </a:endParaRPr>
          </a:p>
        </p:txBody>
      </p:sp>
      <p:pic>
        <p:nvPicPr>
          <p:cNvPr id="4" name="314 1 6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1187624" y="5517232"/>
            <a:ext cx="304800" cy="30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12776"/>
            <a:ext cx="3281533" cy="5085184"/>
          </a:xfrm>
          <a:prstGeom prst="rect">
            <a:avLst/>
          </a:prstGeom>
        </p:spPr>
      </p:pic>
      <p:sp>
        <p:nvSpPr>
          <p:cNvPr id="7" name="Text Box 297"/>
          <p:cNvSpPr txBox="1"/>
          <p:nvPr/>
        </p:nvSpPr>
        <p:spPr>
          <a:xfrm>
            <a:off x="5940152" y="6173924"/>
            <a:ext cx="2627711" cy="648072"/>
          </a:xfrm>
          <a:prstGeom prst="rect">
            <a:avLst/>
          </a:prstGeom>
          <a:solidFill>
            <a:schemeClr val="lt1"/>
          </a:solidFill>
          <a:ln w="15875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Images:   </a:t>
            </a:r>
            <a:r>
              <a:rPr lang="en-GB" sz="1600" b="1" u="sng" dirty="0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www.pixabay.com</a:t>
            </a:r>
            <a:r>
              <a:rPr lang="en-GB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GB" sz="16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Creative </a:t>
            </a:r>
            <a:r>
              <a:rPr lang="en-GB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Commons CC0</a:t>
            </a:r>
            <a:endParaRPr lang="en-GB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5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build="p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57</Words>
  <Application>Microsoft Office PowerPoint</Application>
  <PresentationFormat>On-screen Show (4:3)</PresentationFormat>
  <Paragraphs>20</Paragraphs>
  <Slides>6</Slides>
  <Notes>1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Alderman White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KStephan</dc:creator>
  <cp:lastModifiedBy>Karsten Stephan</cp:lastModifiedBy>
  <cp:revision>25</cp:revision>
  <dcterms:created xsi:type="dcterms:W3CDTF">2009-08-04T21:22:47Z</dcterms:created>
  <dcterms:modified xsi:type="dcterms:W3CDTF">2016-04-16T05:40:56Z</dcterms:modified>
</cp:coreProperties>
</file>