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F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3" autoAdjust="0"/>
    <p:restoredTop sz="94660"/>
  </p:normalViewPr>
  <p:slideViewPr>
    <p:cSldViewPr>
      <p:cViewPr varScale="1">
        <p:scale>
          <a:sx n="71" d="100"/>
          <a:sy n="71" d="100"/>
        </p:scale>
        <p:origin x="126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tx2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875C7-EBD3-4B0E-9644-D0A530E3E2D1}" type="datetimeFigureOut">
              <a:rPr lang="en-US" smtClean="0"/>
              <a:pPr/>
              <a:t>4/16/2016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ACC43-2592-4DAE-88A0-72070422589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file:///\\whpstaff\staff$\kstephan\Year%203%20German\Resources\3.14%20Story-telling%20Goldilocks\Audio-Files\314%201a.mp3" TargetMode="External"/><Relationship Id="rId2" Type="http://schemas.microsoft.com/office/2007/relationships/media" Target="file:///\\whpstaff\staff$\kstephan\Year%203%20German\Resources\3.14%20Story-telling%20Goldilocks\Audio-Files\314%201a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\\whpstaff\staff$\kstephan\Year%203%20German\Resources\3.14%20Story-telling%20Goldilocks\Audio-Files\314%201b.mp3" TargetMode="External"/><Relationship Id="rId1" Type="http://schemas.microsoft.com/office/2007/relationships/media" Target="file:///\\whpstaff\staff$\kstephan\Year%203%20German\Resources\3.14%20Story-telling%20Goldilocks\Audio-Files\314%201b.mp3" TargetMode="Externa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file:///\\whpstaff\staff$\kstephan\Year%203%20German\Resources\3.14%20Story-telling%20Goldilocks\Audio-Files\314%201c.mp3" TargetMode="External"/><Relationship Id="rId7" Type="http://schemas.openxmlformats.org/officeDocument/2006/relationships/image" Target="../media/image7.png"/><Relationship Id="rId2" Type="http://schemas.microsoft.com/office/2007/relationships/media" Target="file:///\\whpstaff\staff$\kstephan\Year%203%20German\Resources\3.14%20Story-telling%20Goldilocks\Audio-Files\314%201c.mp3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file:///\\whpstaff\staff$\kstephan\Year%203%20German\Resources\3.14%20Story-telling%20Goldilocks\Audio-Files\314%201d.mp3" TargetMode="External"/><Relationship Id="rId7" Type="http://schemas.openxmlformats.org/officeDocument/2006/relationships/image" Target="../media/image10.png"/><Relationship Id="rId2" Type="http://schemas.microsoft.com/office/2007/relationships/media" Target="file:///\\whpstaff\staff$\kstephan\Year%203%20German\Resources\3.14%20Story-telling%20Goldilocks\Audio-Files\314%201d.mp3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file:///\\whpstaff\staff$\kstephan\Year%203%20German\Resources\3.14%20Story-telling%20Goldilocks\Audio-Files\314%201e.mp3" TargetMode="External"/><Relationship Id="rId7" Type="http://schemas.openxmlformats.org/officeDocument/2006/relationships/image" Target="../media/image13.png"/><Relationship Id="rId2" Type="http://schemas.microsoft.com/office/2007/relationships/media" Target="file:///\\whpstaff\staff$\kstephan\Year%203%20German\Resources\3.14%20Story-telling%20Goldilocks\Audio-Files\314%201e.mp3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file:///\\whpstaff\staff$\kstephan\Year%203%20German\Resources\3.14%20Story-telling%20Goldilocks\Audio-Files\314%201f.mp3" TargetMode="External"/><Relationship Id="rId7" Type="http://schemas.openxmlformats.org/officeDocument/2006/relationships/hyperlink" Target="http://www.pixabay.com" TargetMode="External"/><Relationship Id="rId2" Type="http://schemas.microsoft.com/office/2007/relationships/media" Target="file:///\\whpstaff\staff$\kstephan\Year%203%20German\Resources\3.14%20Story-telling%20Goldilocks\Audio-Files\314%201f.mp3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15.jp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50000">
              <a:schemeClr val="tx2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214414" y="285728"/>
            <a:ext cx="6643734" cy="1143008"/>
          </a:xfrm>
          <a:prstGeom prst="ellipse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err="1" smtClean="0">
                <a:solidFill>
                  <a:schemeClr val="tx1"/>
                </a:solidFill>
              </a:rPr>
              <a:t>Ein</a:t>
            </a:r>
            <a:r>
              <a:rPr lang="en-GB" sz="2800" b="1" dirty="0" smtClean="0">
                <a:solidFill>
                  <a:schemeClr val="tx1"/>
                </a:solidFill>
              </a:rPr>
              <a:t> </a:t>
            </a:r>
            <a:r>
              <a:rPr lang="en-GB" sz="2800" b="1" dirty="0" err="1" smtClean="0">
                <a:solidFill>
                  <a:schemeClr val="tx1"/>
                </a:solidFill>
              </a:rPr>
              <a:t>Haus</a:t>
            </a:r>
            <a:r>
              <a:rPr lang="en-GB" sz="2800" b="1" dirty="0" smtClean="0">
                <a:solidFill>
                  <a:schemeClr val="tx1"/>
                </a:solidFill>
              </a:rPr>
              <a:t> </a:t>
            </a:r>
            <a:r>
              <a:rPr lang="en-GB" sz="2800" b="1" dirty="0" err="1" smtClean="0">
                <a:solidFill>
                  <a:schemeClr val="tx1"/>
                </a:solidFill>
              </a:rPr>
              <a:t>im</a:t>
            </a:r>
            <a:r>
              <a:rPr lang="en-GB" sz="2800" b="1" dirty="0" smtClean="0">
                <a:solidFill>
                  <a:schemeClr val="tx1"/>
                </a:solidFill>
              </a:rPr>
              <a:t> Wald</a:t>
            </a:r>
            <a:endParaRPr lang="en-GB" sz="2800" b="1" dirty="0"/>
          </a:p>
        </p:txBody>
      </p:sp>
      <p:pic>
        <p:nvPicPr>
          <p:cNvPr id="4" name="314 1a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15338" y="571480"/>
            <a:ext cx="304800" cy="30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19" y="1428736"/>
            <a:ext cx="9144000" cy="4572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00363" y="5907030"/>
            <a:ext cx="3357586" cy="523220"/>
          </a:xfrm>
          <a:prstGeom prst="rect">
            <a:avLst/>
          </a:prstGeom>
          <a:gradFill>
            <a:gsLst>
              <a:gs pos="100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Die </a:t>
            </a:r>
            <a:r>
              <a:rPr lang="en-GB" sz="2800" b="1" dirty="0" err="1" smtClean="0"/>
              <a:t>Bärenfamilie</a:t>
            </a:r>
            <a:endParaRPr lang="en-GB" sz="2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3287119" y="4893478"/>
            <a:ext cx="2357454" cy="857256"/>
            <a:chOff x="357158" y="5214950"/>
            <a:chExt cx="2357454" cy="857256"/>
          </a:xfrm>
        </p:grpSpPr>
        <p:sp>
          <p:nvSpPr>
            <p:cNvPr id="6" name="Oval 5"/>
            <p:cNvSpPr/>
            <p:nvPr/>
          </p:nvSpPr>
          <p:spPr>
            <a:xfrm>
              <a:off x="357158" y="5214950"/>
              <a:ext cx="2357454" cy="857256"/>
            </a:xfrm>
            <a:prstGeom prst="ellipse">
              <a:avLst/>
            </a:prstGeom>
            <a:gradFill>
              <a:gsLst>
                <a:gs pos="1000">
                  <a:schemeClr val="accent5">
                    <a:lumMod val="40000"/>
                    <a:lumOff val="6000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85786" y="5429264"/>
              <a:ext cx="139692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GB" sz="2400" b="1" dirty="0" err="1" smtClean="0">
                  <a:solidFill>
                    <a:prstClr val="black"/>
                  </a:solidFill>
                </a:rPr>
                <a:t>Vater-Bär</a:t>
              </a:r>
              <a:endParaRPr lang="en-GB" sz="2400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863638" y="4001820"/>
            <a:ext cx="2357454" cy="857256"/>
            <a:chOff x="3000364" y="5500702"/>
            <a:chExt cx="2357454" cy="857256"/>
          </a:xfrm>
        </p:grpSpPr>
        <p:sp>
          <p:nvSpPr>
            <p:cNvPr id="10" name="Oval 9"/>
            <p:cNvSpPr/>
            <p:nvPr/>
          </p:nvSpPr>
          <p:spPr>
            <a:xfrm>
              <a:off x="3000364" y="5500702"/>
              <a:ext cx="2357454" cy="857256"/>
            </a:xfrm>
            <a:prstGeom prst="ellipse">
              <a:avLst/>
            </a:prstGeom>
            <a:gradFill>
              <a:gsLst>
                <a:gs pos="1000">
                  <a:schemeClr val="accent2">
                    <a:lumMod val="40000"/>
                    <a:lumOff val="6000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86116" y="5715016"/>
              <a:ext cx="161999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GB" sz="2400" b="1" dirty="0" smtClean="0">
                  <a:solidFill>
                    <a:prstClr val="black"/>
                  </a:solidFill>
                </a:rPr>
                <a:t>Mutter-</a:t>
              </a:r>
              <a:r>
                <a:rPr lang="en-GB" sz="2400" b="1" dirty="0" err="1" smtClean="0">
                  <a:solidFill>
                    <a:prstClr val="black"/>
                  </a:solidFill>
                </a:rPr>
                <a:t>Bär</a:t>
              </a:r>
              <a:endParaRPr lang="en-GB" sz="2400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8195" y="5049774"/>
            <a:ext cx="2357454" cy="857256"/>
            <a:chOff x="5715008" y="4357694"/>
            <a:chExt cx="2357454" cy="857256"/>
          </a:xfrm>
        </p:grpSpPr>
        <p:sp>
          <p:nvSpPr>
            <p:cNvPr id="11" name="Oval 10"/>
            <p:cNvSpPr/>
            <p:nvPr/>
          </p:nvSpPr>
          <p:spPr>
            <a:xfrm>
              <a:off x="5715008" y="4357694"/>
              <a:ext cx="2357454" cy="857256"/>
            </a:xfrm>
            <a:prstGeom prst="ellipse">
              <a:avLst/>
            </a:prstGeom>
            <a:gradFill>
              <a:gsLst>
                <a:gs pos="1000">
                  <a:srgbClr val="CDF9B5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72198" y="4572008"/>
              <a:ext cx="13483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GB" sz="2400" b="1" dirty="0" smtClean="0">
                  <a:solidFill>
                    <a:prstClr val="black"/>
                  </a:solidFill>
                </a:rPr>
                <a:t>Baby-</a:t>
              </a:r>
              <a:r>
                <a:rPr lang="en-GB" sz="2400" b="1" dirty="0" err="1" smtClean="0">
                  <a:solidFill>
                    <a:prstClr val="black"/>
                  </a:solidFill>
                </a:rPr>
                <a:t>Bär</a:t>
              </a:r>
              <a:endParaRPr lang="en-GB" sz="2400" b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24" name="314 1b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429652" y="357166"/>
            <a:ext cx="304800" cy="304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70" y="91364"/>
            <a:ext cx="4297787" cy="49411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318" y="499309"/>
            <a:ext cx="1599001" cy="3350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7357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142976" y="357166"/>
            <a:ext cx="6858048" cy="1143008"/>
          </a:xfrm>
          <a:prstGeom prst="round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err="1" smtClean="0">
                <a:solidFill>
                  <a:schemeClr val="tx1"/>
                </a:solidFill>
              </a:rPr>
              <a:t>Drei</a:t>
            </a:r>
            <a:r>
              <a:rPr lang="en-GB" sz="2800" b="1" dirty="0" smtClean="0">
                <a:solidFill>
                  <a:schemeClr val="tx1"/>
                </a:solidFill>
              </a:rPr>
              <a:t>  </a:t>
            </a:r>
            <a:r>
              <a:rPr lang="en-GB" sz="2800" b="1" dirty="0" err="1" smtClean="0">
                <a:solidFill>
                  <a:schemeClr val="tx1"/>
                </a:solidFill>
              </a:rPr>
              <a:t>Schüsseln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5161949"/>
            <a:ext cx="2214578" cy="830997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      </a:t>
            </a:r>
            <a:r>
              <a:rPr lang="en-GB" sz="2400" b="1" dirty="0" err="1" smtClean="0"/>
              <a:t>Eine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b="1" dirty="0" err="1" smtClean="0">
                <a:solidFill>
                  <a:srgbClr val="002060"/>
                </a:solidFill>
              </a:rPr>
              <a:t>gro</a:t>
            </a:r>
            <a:r>
              <a:rPr lang="en-GB" sz="2400" b="1" dirty="0" err="1" smtClean="0">
                <a:solidFill>
                  <a:srgbClr val="002060"/>
                </a:solidFill>
                <a:latin typeface="Comic Sans MS"/>
              </a:rPr>
              <a:t>ße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en-GB" sz="2400" b="1" dirty="0" err="1" smtClean="0"/>
              <a:t>Schüssel</a:t>
            </a:r>
            <a:endParaRPr lang="en-GB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846743" y="4298864"/>
            <a:ext cx="2357454" cy="830997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b="1" dirty="0" err="1" smtClean="0"/>
              <a:t>Eine</a:t>
            </a:r>
            <a:r>
              <a:rPr lang="en-GB" sz="2400" b="1" dirty="0" smtClean="0"/>
              <a:t> </a:t>
            </a:r>
            <a:r>
              <a:rPr lang="en-GB" sz="2400" b="1" dirty="0" err="1" smtClean="0">
                <a:solidFill>
                  <a:schemeClr val="tx2"/>
                </a:solidFill>
              </a:rPr>
              <a:t>mittelgroße</a:t>
            </a:r>
            <a:endParaRPr lang="en-GB" sz="2400" b="1" dirty="0" smtClean="0">
              <a:solidFill>
                <a:schemeClr val="tx2"/>
              </a:solidFill>
            </a:endParaRPr>
          </a:p>
          <a:p>
            <a:pPr algn="ctr"/>
            <a:r>
              <a:rPr lang="en-GB" sz="2400" b="1" dirty="0" err="1" smtClean="0"/>
              <a:t>Schüssel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121982" y="3744269"/>
            <a:ext cx="1571636" cy="830997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lvl="0"/>
            <a:r>
              <a:rPr lang="en-GB" sz="2400" b="1" dirty="0" err="1">
                <a:solidFill>
                  <a:prstClr val="black"/>
                </a:solidFill>
              </a:rPr>
              <a:t>Eine</a:t>
            </a:r>
            <a:r>
              <a:rPr lang="en-GB" sz="2400" b="1" dirty="0">
                <a:solidFill>
                  <a:prstClr val="black"/>
                </a:solidFill>
              </a:rPr>
              <a:t> </a:t>
            </a:r>
            <a:r>
              <a:rPr lang="en-GB" sz="2400" b="1" dirty="0" err="1" smtClean="0">
                <a:solidFill>
                  <a:srgbClr val="1F497D"/>
                </a:solidFill>
              </a:rPr>
              <a:t>kleine</a:t>
            </a:r>
            <a:endParaRPr lang="en-GB" sz="2400" b="1" dirty="0" smtClean="0">
              <a:solidFill>
                <a:srgbClr val="1F497D"/>
              </a:solidFill>
            </a:endParaRPr>
          </a:p>
          <a:p>
            <a:pPr algn="ctr"/>
            <a:r>
              <a:rPr lang="en-GB" sz="2400" b="1" dirty="0" err="1" smtClean="0"/>
              <a:t>Schüssel</a:t>
            </a:r>
            <a:endParaRPr lang="en-GB" sz="2400" b="1" dirty="0" smtClean="0"/>
          </a:p>
        </p:txBody>
      </p:sp>
      <p:pic>
        <p:nvPicPr>
          <p:cNvPr id="13" name="314 1c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58214" y="357166"/>
            <a:ext cx="304800" cy="304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5413"/>
            <a:ext cx="4407370" cy="36498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835" y="1431870"/>
            <a:ext cx="3184228" cy="26369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732" y="1548505"/>
            <a:ext cx="2373686" cy="196570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847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2571736" y="357166"/>
            <a:ext cx="5572196" cy="714356"/>
          </a:xfrm>
          <a:prstGeom prst="round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err="1" smtClean="0">
                <a:solidFill>
                  <a:schemeClr val="tx1"/>
                </a:solidFill>
              </a:rPr>
              <a:t>Drei</a:t>
            </a:r>
            <a:r>
              <a:rPr lang="en-GB" sz="2800" b="1" dirty="0" smtClean="0">
                <a:solidFill>
                  <a:schemeClr val="tx1"/>
                </a:solidFill>
              </a:rPr>
              <a:t>  </a:t>
            </a:r>
            <a:r>
              <a:rPr lang="en-GB" sz="2800" b="1" dirty="0" err="1" smtClean="0">
                <a:solidFill>
                  <a:schemeClr val="tx1"/>
                </a:solidFill>
              </a:rPr>
              <a:t>Stühle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3286124"/>
            <a:ext cx="2214578" cy="830997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      </a:t>
            </a:r>
            <a:r>
              <a:rPr lang="en-GB" sz="2400" b="1" dirty="0" err="1" smtClean="0"/>
              <a:t>Ein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b="1" dirty="0" err="1" smtClean="0">
                <a:solidFill>
                  <a:srgbClr val="002060"/>
                </a:solidFill>
              </a:rPr>
              <a:t>kleiner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en-GB" sz="2400" b="1" dirty="0" err="1" smtClean="0"/>
              <a:t>Stuhl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646697" y="4615962"/>
            <a:ext cx="2357454" cy="830997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b="1" dirty="0" err="1" smtClean="0"/>
              <a:t>Ein</a:t>
            </a:r>
            <a:r>
              <a:rPr lang="en-GB" sz="2400" b="1" dirty="0" smtClean="0"/>
              <a:t> </a:t>
            </a:r>
            <a:r>
              <a:rPr lang="en-GB" sz="2400" b="1" dirty="0" err="1" smtClean="0">
                <a:solidFill>
                  <a:schemeClr val="tx2"/>
                </a:solidFill>
              </a:rPr>
              <a:t>mittelgroßer</a:t>
            </a:r>
            <a:endParaRPr lang="en-GB" sz="2400" b="1" dirty="0" smtClean="0">
              <a:solidFill>
                <a:schemeClr val="tx2"/>
              </a:solidFill>
            </a:endParaRPr>
          </a:p>
          <a:p>
            <a:pPr algn="ctr"/>
            <a:r>
              <a:rPr lang="en-GB" sz="2400" b="1" dirty="0" err="1" smtClean="0"/>
              <a:t>Stuhl</a:t>
            </a:r>
            <a:endParaRPr lang="en-GB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00826" y="6027003"/>
            <a:ext cx="1571636" cy="830997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lvl="0"/>
            <a:r>
              <a:rPr lang="en-GB" sz="2400" b="1" dirty="0" err="1" smtClean="0">
                <a:solidFill>
                  <a:prstClr val="black"/>
                </a:solidFill>
              </a:rPr>
              <a:t>Ein</a:t>
            </a:r>
            <a:r>
              <a:rPr lang="en-GB" sz="2400" b="1" dirty="0" smtClean="0">
                <a:solidFill>
                  <a:prstClr val="black"/>
                </a:solidFill>
              </a:rPr>
              <a:t> </a:t>
            </a:r>
            <a:r>
              <a:rPr lang="en-GB" sz="2400" b="1" dirty="0" err="1" smtClean="0">
                <a:solidFill>
                  <a:srgbClr val="1F497D"/>
                </a:solidFill>
              </a:rPr>
              <a:t>großer</a:t>
            </a:r>
            <a:endParaRPr lang="en-GB" sz="2400" b="1" dirty="0" smtClean="0">
              <a:solidFill>
                <a:srgbClr val="1F497D"/>
              </a:solidFill>
            </a:endParaRPr>
          </a:p>
          <a:p>
            <a:pPr algn="ctr"/>
            <a:r>
              <a:rPr lang="en-GB" sz="2400" b="1" dirty="0" err="1" smtClean="0"/>
              <a:t>Stuhl</a:t>
            </a:r>
            <a:endParaRPr lang="en-GB" sz="2400" b="1" dirty="0" smtClean="0"/>
          </a:p>
        </p:txBody>
      </p:sp>
      <p:pic>
        <p:nvPicPr>
          <p:cNvPr id="14" name="314 1d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72528" y="0"/>
            <a:ext cx="304800" cy="304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78" y="976015"/>
            <a:ext cx="4199138" cy="54512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071" y="1284563"/>
            <a:ext cx="2317510" cy="30085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71522"/>
            <a:ext cx="1480978" cy="192256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844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499403" y="362819"/>
            <a:ext cx="5500726" cy="1143008"/>
          </a:xfrm>
          <a:prstGeom prst="ellipse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err="1" smtClean="0">
                <a:solidFill>
                  <a:schemeClr val="tx1"/>
                </a:solidFill>
              </a:rPr>
              <a:t>Drei</a:t>
            </a:r>
            <a:r>
              <a:rPr lang="en-GB" sz="2800" b="1" dirty="0" smtClean="0">
                <a:solidFill>
                  <a:schemeClr val="tx1"/>
                </a:solidFill>
              </a:rPr>
              <a:t> </a:t>
            </a:r>
            <a:r>
              <a:rPr lang="en-GB" sz="2800" b="1" dirty="0" err="1" smtClean="0">
                <a:solidFill>
                  <a:schemeClr val="tx1"/>
                </a:solidFill>
              </a:rPr>
              <a:t>Betten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3754946"/>
            <a:ext cx="2214578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 </a:t>
            </a:r>
            <a:r>
              <a:rPr lang="en-GB" sz="2400" b="1" dirty="0" err="1" smtClean="0"/>
              <a:t>Ein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b="1" dirty="0" err="1" smtClean="0">
                <a:solidFill>
                  <a:srgbClr val="002060"/>
                </a:solidFill>
              </a:rPr>
              <a:t>kleines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Bett</a:t>
            </a:r>
            <a:r>
              <a:rPr lang="en-GB" sz="2400" b="1" dirty="0" smtClean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89518" y="4140294"/>
            <a:ext cx="2357454" cy="830997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b="1" dirty="0" err="1" smtClean="0"/>
              <a:t>Ein</a:t>
            </a:r>
            <a:r>
              <a:rPr lang="en-GB" sz="2400" b="1" dirty="0" smtClean="0"/>
              <a:t> </a:t>
            </a:r>
            <a:r>
              <a:rPr lang="en-GB" sz="2400" b="1" dirty="0" err="1" smtClean="0">
                <a:solidFill>
                  <a:srgbClr val="002060"/>
                </a:solidFill>
              </a:rPr>
              <a:t>mittelgroßes</a:t>
            </a:r>
            <a:endParaRPr lang="en-GB" sz="2400" b="1" dirty="0" smtClean="0">
              <a:solidFill>
                <a:srgbClr val="002060"/>
              </a:solidFill>
            </a:endParaRPr>
          </a:p>
          <a:p>
            <a:pPr algn="ctr"/>
            <a:r>
              <a:rPr lang="en-GB" sz="2400" b="1" dirty="0" err="1" smtClean="0"/>
              <a:t>Bett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4941168"/>
            <a:ext cx="2357454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b="1" dirty="0" err="1" smtClean="0"/>
              <a:t>Ein</a:t>
            </a:r>
            <a:r>
              <a:rPr lang="en-GB" sz="2400" b="1" dirty="0"/>
              <a:t> </a:t>
            </a:r>
            <a:r>
              <a:rPr lang="en-GB" sz="2400" b="1" dirty="0" err="1" smtClean="0">
                <a:solidFill>
                  <a:srgbClr val="002060"/>
                </a:solidFill>
              </a:rPr>
              <a:t>großes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b="1" dirty="0" err="1" smtClean="0"/>
              <a:t>Bett</a:t>
            </a:r>
            <a:endParaRPr lang="en-GB" sz="2400" b="1" dirty="0"/>
          </a:p>
        </p:txBody>
      </p:sp>
      <p:pic>
        <p:nvPicPr>
          <p:cNvPr id="13" name="314 1e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72528" y="142852"/>
            <a:ext cx="304800" cy="30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20888"/>
            <a:ext cx="1535373" cy="12690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00685"/>
            <a:ext cx="3176539" cy="17892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772" y="2276872"/>
            <a:ext cx="4296228" cy="249718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773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643042" y="0"/>
            <a:ext cx="5072098" cy="1142984"/>
          </a:xfrm>
          <a:prstGeom prst="ellipse">
            <a:avLst/>
          </a:prstGeom>
          <a:gradFill>
            <a:gsLst>
              <a:gs pos="0">
                <a:srgbClr val="FFFF00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err="1" smtClean="0">
                <a:solidFill>
                  <a:schemeClr val="tx1"/>
                </a:solidFill>
              </a:rPr>
              <a:t>Goldlöckchen</a:t>
            </a:r>
            <a:endParaRPr lang="en-GB" sz="2800" b="1" dirty="0">
              <a:solidFill>
                <a:schemeClr val="tx1"/>
              </a:solidFill>
            </a:endParaRPr>
          </a:p>
        </p:txBody>
      </p:sp>
      <p:pic>
        <p:nvPicPr>
          <p:cNvPr id="7" name="314 1f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58214" y="285728"/>
            <a:ext cx="304800" cy="304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9" y="1145144"/>
            <a:ext cx="3312368" cy="5132968"/>
          </a:xfrm>
          <a:prstGeom prst="rect">
            <a:avLst/>
          </a:prstGeom>
        </p:spPr>
      </p:pic>
      <p:sp>
        <p:nvSpPr>
          <p:cNvPr id="6" name="Text Box 297"/>
          <p:cNvSpPr txBox="1"/>
          <p:nvPr/>
        </p:nvSpPr>
        <p:spPr>
          <a:xfrm>
            <a:off x="6516289" y="6209928"/>
            <a:ext cx="2627711" cy="648072"/>
          </a:xfrm>
          <a:prstGeom prst="rect">
            <a:avLst/>
          </a:prstGeom>
          <a:solidFill>
            <a:schemeClr val="lt1"/>
          </a:solidFill>
          <a:ln w="15875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Images:   </a:t>
            </a:r>
            <a:r>
              <a:rPr lang="en-GB" sz="1600" b="1" u="sng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www.pixabay.com</a:t>
            </a:r>
            <a:r>
              <a:rPr lang="en-GB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GB" sz="16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Creative </a:t>
            </a:r>
            <a:r>
              <a:rPr lang="en-GB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Commons CC0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15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52</Words>
  <Application>Microsoft Office PowerPoint</Application>
  <PresentationFormat>On-screen Show (4:3)</PresentationFormat>
  <Paragraphs>26</Paragraphs>
  <Slides>6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Comic Sans MS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Alderman White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KStephan</dc:creator>
  <cp:lastModifiedBy>Karsten Stephan</cp:lastModifiedBy>
  <cp:revision>27</cp:revision>
  <dcterms:created xsi:type="dcterms:W3CDTF">2009-08-04T21:22:47Z</dcterms:created>
  <dcterms:modified xsi:type="dcterms:W3CDTF">2016-04-16T05:40:38Z</dcterms:modified>
</cp:coreProperties>
</file>