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6" r:id="rId29"/>
    <p:sldId id="283" r:id="rId30"/>
    <p:sldId id="284" r:id="rId31"/>
    <p:sldId id="285" r:id="rId32"/>
    <p:sldId id="368" r:id="rId33"/>
    <p:sldId id="369" r:id="rId34"/>
    <p:sldId id="370" r:id="rId35"/>
    <p:sldId id="371" r:id="rId36"/>
    <p:sldId id="372" r:id="rId37"/>
    <p:sldId id="373" r:id="rId38"/>
    <p:sldId id="374" r:id="rId39"/>
    <p:sldId id="375" r:id="rId40"/>
    <p:sldId id="376" r:id="rId41"/>
    <p:sldId id="377" r:id="rId42"/>
    <p:sldId id="378" r:id="rId43"/>
    <p:sldId id="355" r:id="rId44"/>
    <p:sldId id="356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9900"/>
    <a:srgbClr val="663300"/>
    <a:srgbClr val="FF6600"/>
    <a:srgbClr val="FF00FF"/>
    <a:srgbClr val="996633"/>
    <a:srgbClr val="993300"/>
    <a:srgbClr val="FFFF99"/>
    <a:srgbClr val="FF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2" autoAdjust="0"/>
    <p:restoredTop sz="94638" autoAdjust="0"/>
  </p:normalViewPr>
  <p:slideViewPr>
    <p:cSldViewPr>
      <p:cViewPr varScale="1">
        <p:scale>
          <a:sx n="84" d="100"/>
          <a:sy n="84" d="100"/>
        </p:scale>
        <p:origin x="1522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69" d="100"/>
          <a:sy n="69" d="100"/>
        </p:scale>
        <p:origin x="-26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4555D-0BA3-4498-8B3A-CA3157F8DA0E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26A2-20F1-4616-852E-D01720A15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2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colour resource to teach 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045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Play snap</a:t>
            </a:r>
            <a:r>
              <a:rPr lang="en-GB" baseline="0" dirty="0" smtClean="0"/>
              <a:t> with the cards, with or without the text version.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20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Play snap</a:t>
            </a:r>
            <a:r>
              <a:rPr lang="en-GB" baseline="0" dirty="0" smtClean="0"/>
              <a:t> with the cards, with or without the text version.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357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 Play splat – now harder</a:t>
            </a:r>
            <a:r>
              <a:rPr lang="en-GB" baseline="0" dirty="0" smtClean="0"/>
              <a:t> as the children must splat the word which is coloured in the colour you call out (not the background colour). 2. </a:t>
            </a:r>
            <a:r>
              <a:rPr lang="en-GB" dirty="0" smtClean="0"/>
              <a:t>Play snap</a:t>
            </a:r>
            <a:r>
              <a:rPr lang="en-GB" baseline="0" dirty="0" smtClean="0"/>
              <a:t> with these cards and another set (coloured shapes or coloured animals, text cards in the correct colour or text cards in black)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251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 Play splat – now harder</a:t>
            </a:r>
            <a:r>
              <a:rPr lang="en-GB" baseline="0" dirty="0" smtClean="0"/>
              <a:t> as the children must splat the word which is coloured in the colour you call out (not the background colour). 2. </a:t>
            </a:r>
            <a:r>
              <a:rPr lang="en-GB" dirty="0" smtClean="0"/>
              <a:t>Play snap</a:t>
            </a:r>
            <a:r>
              <a:rPr lang="en-GB" baseline="0" dirty="0" smtClean="0"/>
              <a:t> with these cards and another set (coloured shapes or coloured animals, text cards in the correct colour or text cards in black)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73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90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1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364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938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Check:  Should I use masculine animals only.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16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667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 the words to each</a:t>
            </a:r>
            <a:r>
              <a:rPr lang="en-GB" baseline="0" dirty="0" smtClean="0"/>
              <a:t> colour – to 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69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Play snap</a:t>
            </a:r>
            <a:r>
              <a:rPr lang="en-GB" baseline="0" dirty="0" smtClean="0"/>
              <a:t> with the cards, with or without the text version.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60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5.png"/><Relationship Id="rId3" Type="http://schemas.openxmlformats.org/officeDocument/2006/relationships/image" Target="../media/image23.png"/><Relationship Id="rId7" Type="http://schemas.openxmlformats.org/officeDocument/2006/relationships/image" Target="../media/image14.png"/><Relationship Id="rId12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image" Target="../media/image1.jpeg"/><Relationship Id="rId4" Type="http://schemas.openxmlformats.org/officeDocument/2006/relationships/image" Target="../media/image20.png"/><Relationship Id="rId9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5.png"/><Relationship Id="rId3" Type="http://schemas.openxmlformats.org/officeDocument/2006/relationships/image" Target="../media/image25.png"/><Relationship Id="rId7" Type="http://schemas.openxmlformats.org/officeDocument/2006/relationships/image" Target="../media/image17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1.jpeg"/><Relationship Id="rId5" Type="http://schemas.openxmlformats.org/officeDocument/2006/relationships/image" Target="../media/image20.png"/><Relationship Id="rId10" Type="http://schemas.openxmlformats.org/officeDocument/2006/relationships/image" Target="../media/image10.jpeg"/><Relationship Id="rId4" Type="http://schemas.openxmlformats.org/officeDocument/2006/relationships/image" Target="../media/image23.png"/><Relationship Id="rId9" Type="http://schemas.openxmlformats.org/officeDocument/2006/relationships/image" Target="../media/image12.png"/><Relationship Id="rId1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5" Type="http://schemas.openxmlformats.org/officeDocument/2006/relationships/image" Target="../media/image24.jpe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1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5" Type="http://schemas.openxmlformats.org/officeDocument/2006/relationships/image" Target="../media/image24.jpe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1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couleurs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4715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711"/>
            <a:ext cx="1088288" cy="8900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47" y="90711"/>
            <a:ext cx="1169665" cy="921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32656"/>
            <a:ext cx="1099821" cy="1099821"/>
          </a:xfrm>
          <a:prstGeom prst="rect">
            <a:avLst/>
          </a:prstGeom>
          <a:noFill/>
        </p:spPr>
      </p:pic>
      <p:pic>
        <p:nvPicPr>
          <p:cNvPr id="22531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84784"/>
            <a:ext cx="6192688" cy="4969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5256584" cy="5526702"/>
          </a:xfrm>
          <a:prstGeom prst="rect">
            <a:avLst/>
          </a:prstGeom>
          <a:noFill/>
        </p:spPr>
      </p:pic>
      <p:pic>
        <p:nvPicPr>
          <p:cNvPr id="23555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65741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2" y="500062"/>
            <a:ext cx="5857875" cy="5857875"/>
          </a:xfrm>
          <a:prstGeom prst="rect">
            <a:avLst/>
          </a:prstGeom>
          <a:noFill/>
        </p:spPr>
      </p:pic>
      <p:pic>
        <p:nvPicPr>
          <p:cNvPr id="24579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229200"/>
            <a:ext cx="1561551" cy="126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err="1" smtClean="0"/>
              <a:t>Toutes</a:t>
            </a:r>
            <a:r>
              <a:rPr lang="en-GB" dirty="0" smtClean="0"/>
              <a:t> les </a:t>
            </a:r>
            <a:r>
              <a:rPr lang="en-GB" dirty="0" err="1" smtClean="0"/>
              <a:t>couleurs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4715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2565"/>
            <a:ext cx="5538357" cy="684804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23728" y="2492896"/>
            <a:ext cx="34563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rouge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09120"/>
            <a:ext cx="2016224" cy="194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57213"/>
            <a:ext cx="5493645" cy="51760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915816" y="3789040"/>
            <a:ext cx="30273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bleu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013176"/>
            <a:ext cx="3363487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4664"/>
            <a:ext cx="4727127" cy="579127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59832" y="2420888"/>
            <a:ext cx="2643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v</a:t>
            </a:r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ert</a:t>
            </a:r>
            <a:endParaRPr lang="en-US" sz="9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971472"/>
            <a:ext cx="2463110" cy="1469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365104"/>
            <a:ext cx="1760596" cy="2197224"/>
          </a:xfrm>
          <a:prstGeom prst="rect">
            <a:avLst/>
          </a:prstGeom>
          <a:noFill/>
        </p:spPr>
      </p:pic>
      <p:pic>
        <p:nvPicPr>
          <p:cNvPr id="2053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90612"/>
            <a:ext cx="6096000" cy="46767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59832" y="2780928"/>
            <a:ext cx="33377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jaune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301208"/>
            <a:ext cx="950409" cy="1124744"/>
          </a:xfrm>
          <a:prstGeom prst="rect">
            <a:avLst/>
          </a:prstGeom>
          <a:noFill/>
        </p:spPr>
      </p:pic>
      <p:pic>
        <p:nvPicPr>
          <p:cNvPr id="18436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764704"/>
            <a:ext cx="5004536" cy="473762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43808" y="2996952"/>
            <a:ext cx="3600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noir</a:t>
            </a:r>
          </a:p>
          <a:p>
            <a:pPr algn="ctr"/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054290" cy="1765405"/>
          </a:xfrm>
          <a:prstGeom prst="rect">
            <a:avLst/>
          </a:prstGeom>
          <a:noFill/>
        </p:spPr>
      </p:pic>
      <p:pic>
        <p:nvPicPr>
          <p:cNvPr id="19463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196752"/>
            <a:ext cx="4933950" cy="50482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195736" y="2924944"/>
            <a:ext cx="30252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blanc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0688"/>
            <a:ext cx="4602253" cy="5690575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09120"/>
            <a:ext cx="2016224" cy="194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5105400" cy="6096000"/>
          </a:xfrm>
          <a:prstGeom prst="rect">
            <a:avLst/>
          </a:prstGeom>
          <a:noFill/>
        </p:spPr>
      </p:pic>
      <p:pic>
        <p:nvPicPr>
          <p:cNvPr id="20489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57192"/>
            <a:ext cx="1973998" cy="137933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779912" y="2132856"/>
            <a:ext cx="23743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gris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229200"/>
            <a:ext cx="1638790" cy="1084333"/>
          </a:xfrm>
          <a:prstGeom prst="rect">
            <a:avLst/>
          </a:prstGeom>
          <a:noFill/>
        </p:spPr>
      </p:pic>
      <p:pic>
        <p:nvPicPr>
          <p:cNvPr id="21509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4965710" cy="555661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19672" y="2708920"/>
            <a:ext cx="27109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rose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32656"/>
            <a:ext cx="1099821" cy="1099821"/>
          </a:xfrm>
          <a:prstGeom prst="rect">
            <a:avLst/>
          </a:prstGeom>
          <a:noFill/>
        </p:spPr>
      </p:pic>
      <p:pic>
        <p:nvPicPr>
          <p:cNvPr id="22531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76" y="836712"/>
            <a:ext cx="7000268" cy="561761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411760" y="2420888"/>
            <a:ext cx="33810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violet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5256584" cy="5526702"/>
          </a:xfrm>
          <a:prstGeom prst="rect">
            <a:avLst/>
          </a:prstGeom>
          <a:noFill/>
        </p:spPr>
      </p:pic>
      <p:pic>
        <p:nvPicPr>
          <p:cNvPr id="23555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657412" cy="155679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24805" y="2967335"/>
            <a:ext cx="409439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orange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385321" cy="6385321"/>
          </a:xfrm>
          <a:prstGeom prst="rect">
            <a:avLst/>
          </a:prstGeom>
          <a:noFill/>
        </p:spPr>
      </p:pic>
      <p:pic>
        <p:nvPicPr>
          <p:cNvPr id="24579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5229200"/>
            <a:ext cx="1561551" cy="126876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59632" y="2564904"/>
            <a:ext cx="43011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marron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157192"/>
            <a:ext cx="1561551" cy="1268760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013176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645024"/>
            <a:ext cx="1638790" cy="1084333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429000"/>
            <a:ext cx="1973998" cy="1379331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pic>
        <p:nvPicPr>
          <p:cNvPr id="15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6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91828" y="692696"/>
            <a:ext cx="2242325" cy="1008112"/>
          </a:xfrm>
          <a:prstGeom prst="rect">
            <a:avLst/>
          </a:prstGeom>
          <a:noFill/>
        </p:spPr>
      </p:pic>
      <p:pic>
        <p:nvPicPr>
          <p:cNvPr id="1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07904" y="764704"/>
            <a:ext cx="1152128" cy="111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963289"/>
            <a:ext cx="1800200" cy="1462663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085184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501008"/>
            <a:ext cx="2070838" cy="1370205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429000"/>
            <a:ext cx="2118014" cy="1479962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4211960" y="1556792"/>
            <a:ext cx="136815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rouge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52120" y="1556792"/>
            <a:ext cx="79208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bleu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03648" y="2348880"/>
            <a:ext cx="12961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vert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5936" y="2636912"/>
            <a:ext cx="15121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jaune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192" y="249289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noir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9552" y="3501008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blanc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31840" y="3933056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gris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56176" y="4077072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rose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568" y="501317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violet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99992" y="5301208"/>
            <a:ext cx="10801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orange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28184" y="5445224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marron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pic>
        <p:nvPicPr>
          <p:cNvPr id="10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02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31841" y="764704"/>
            <a:ext cx="1152128" cy="1112524"/>
          </a:xfrm>
          <a:prstGeom prst="rect">
            <a:avLst/>
          </a:prstGeom>
          <a:noFill/>
        </p:spPr>
      </p:pic>
      <p:pic>
        <p:nvPicPr>
          <p:cNvPr id="103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692696"/>
            <a:ext cx="1921993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48679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692696"/>
            <a:ext cx="1368152" cy="1289056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060848"/>
            <a:ext cx="1080120" cy="1323270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204864"/>
            <a:ext cx="1358524" cy="1042243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2060848"/>
            <a:ext cx="1429491" cy="1353252"/>
          </a:xfrm>
          <a:prstGeom prst="rect">
            <a:avLst/>
          </a:prstGeom>
          <a:noFill/>
        </p:spPr>
      </p:pic>
      <p:pic>
        <p:nvPicPr>
          <p:cNvPr id="20" name="Picture 7" descr="https://encrypted-tbn0.gstatic.com/images?q=tbn:ANd9GcQoYu-rYJfAqFIqykLDYh152pO115d_dFpoy10y85K1KLhFifS2q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9592" y="3501008"/>
            <a:ext cx="1344691" cy="1375842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3573016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3501008"/>
            <a:ext cx="1262537" cy="1412776"/>
          </a:xfrm>
          <a:prstGeom prst="rect">
            <a:avLst/>
          </a:prstGeom>
          <a:noFill/>
        </p:spPr>
      </p:pic>
      <p:pic>
        <p:nvPicPr>
          <p:cNvPr id="12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584" y="5013176"/>
            <a:ext cx="1706131" cy="1369147"/>
          </a:xfrm>
          <a:prstGeom prst="rect">
            <a:avLst/>
          </a:prstGeom>
          <a:noFill/>
        </p:spPr>
      </p:pic>
      <p:pic>
        <p:nvPicPr>
          <p:cNvPr id="13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35896" y="5013176"/>
            <a:ext cx="1284245" cy="1350238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5013176"/>
            <a:ext cx="1584176" cy="1272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48679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692696"/>
            <a:ext cx="1368152" cy="1289056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060848"/>
            <a:ext cx="1080120" cy="1323270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204864"/>
            <a:ext cx="1358524" cy="1042243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2060848"/>
            <a:ext cx="1429491" cy="1353252"/>
          </a:xfrm>
          <a:prstGeom prst="rect">
            <a:avLst/>
          </a:prstGeom>
          <a:noFill/>
        </p:spPr>
      </p:pic>
      <p:pic>
        <p:nvPicPr>
          <p:cNvPr id="20" name="Picture 7" descr="https://encrypted-tbn0.gstatic.com/images?q=tbn:ANd9GcQoYu-rYJfAqFIqykLDYh152pO115d_dFpoy10y85K1KLhFifS2q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9592" y="3501008"/>
            <a:ext cx="1344691" cy="1375842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3573016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3501008"/>
            <a:ext cx="1262537" cy="1412776"/>
          </a:xfrm>
          <a:prstGeom prst="rect">
            <a:avLst/>
          </a:prstGeom>
          <a:noFill/>
        </p:spPr>
      </p:pic>
      <p:pic>
        <p:nvPicPr>
          <p:cNvPr id="12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584" y="5013176"/>
            <a:ext cx="1706131" cy="1369147"/>
          </a:xfrm>
          <a:prstGeom prst="rect">
            <a:avLst/>
          </a:prstGeom>
          <a:noFill/>
        </p:spPr>
      </p:pic>
      <p:pic>
        <p:nvPicPr>
          <p:cNvPr id="13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35896" y="5013176"/>
            <a:ext cx="1284245" cy="1350238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5013176"/>
            <a:ext cx="1584176" cy="1272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19442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rouge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24128" y="764704"/>
            <a:ext cx="2304256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bleu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2" y="2204864"/>
            <a:ext cx="2448272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vert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1996606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</a:t>
            </a:r>
            <a:r>
              <a:rPr lang="en-US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aune</a:t>
            </a:r>
            <a:endParaRPr lang="en-US" sz="5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4" y="2204864"/>
            <a:ext cx="2160240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noir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5599" y="3717032"/>
            <a:ext cx="1729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softRound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50800"/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blanc</a:t>
            </a:r>
            <a:endParaRPr lang="en-US" sz="5400" b="1" cap="none" spc="0" dirty="0" smtClean="0">
              <a:ln w="50800"/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904" y="3645024"/>
            <a:ext cx="1205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gris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56176" y="3717032"/>
            <a:ext cx="1418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rgbClr val="FF00FF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rose</a:t>
            </a:r>
            <a:endParaRPr lang="en-US" sz="5400" b="1" cap="none" spc="0" dirty="0">
              <a:ln w="18000">
                <a:solidFill>
                  <a:srgbClr val="FF00FF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9592" y="5301208"/>
            <a:ext cx="1806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violet</a:t>
            </a:r>
            <a:endParaRPr lang="en-US" sz="54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75856" y="5301208"/>
            <a:ext cx="2170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orange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80112" y="5301208"/>
            <a:ext cx="2548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solidFill>
                    <a:srgbClr val="663300"/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marron</a:t>
            </a:r>
            <a:endParaRPr lang="en-US" sz="5400" b="1" cap="none" spc="300" dirty="0">
              <a:ln w="11430" cmpd="sng">
                <a:solidFill>
                  <a:srgbClr val="663300"/>
                </a:solidFill>
                <a:prstDash val="solid"/>
                <a:miter lim="800000"/>
              </a:ln>
              <a:solidFill>
                <a:srgbClr val="66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5493645" cy="5176044"/>
          </a:xfrm>
          <a:prstGeom prst="rect">
            <a:avLst/>
          </a:prstGeom>
          <a:noFill/>
        </p:spPr>
      </p:pic>
      <p:pic>
        <p:nvPicPr>
          <p:cNvPr id="4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869160"/>
            <a:ext cx="3144794" cy="1413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899359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088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24128" y="764704"/>
            <a:ext cx="2304256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2" y="2204864"/>
            <a:ext cx="2448272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1996606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4" y="2204864"/>
            <a:ext cx="2160240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noir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887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15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6" y="3645024"/>
            <a:ext cx="1606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rose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9" y="5301208"/>
            <a:ext cx="1983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383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03932" y="5301208"/>
            <a:ext cx="2501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 smtClean="0">
                        <a:latin typeface="Comic Sans MS" pitchFamily="66" charset="0"/>
                      </a:endParaRPr>
                    </a:p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899359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1602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24128" y="764704"/>
            <a:ext cx="2304256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2" y="2204864"/>
            <a:ext cx="2448272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1996606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4" y="2204864"/>
            <a:ext cx="2160240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noir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887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15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6" y="3717032"/>
            <a:ext cx="1606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rose</a:t>
            </a:r>
            <a:endParaRPr lang="en-US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9" y="5301208"/>
            <a:ext cx="1983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383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03932" y="5301208"/>
            <a:ext cx="2501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8853" y="1196752"/>
            <a:ext cx="5229090" cy="4493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18315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4080453" cy="5092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809133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4 0.08927  C 0.049 0.10793  0.054 0.13591  0.054 0.16522  C 0.054 0.19853  0.049 0.22518  0.04 0.24383  L 0 0.3331  E" pathEditMode="relative" ptsTypes="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124744"/>
            <a:ext cx="3672408" cy="4346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5112568" cy="493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  0.017 -0.08661  0.017 -0.08661  C 0.034 -0.15722  0.061 -0.1852  0.1 -0.1852  C 0.12 -0.1852  0.138 -0.17455  0.152 -0.15722  C 0.162 -0.14523  0.174 -0.13857  0.187 -0.13857  C 0.212 -0.13857  0.233 -0.16255  0.241 -0.1972  C 0.241 -0.1972  0.25 -0.2385  0.25 -0.2385  C 0.25 -0.2385  0.232 -0.15056  0.232 -0.15056  C 0.215 -0.08128  0.188 -0.0533  0.15 -0.0533  C 0.13 -0.0533  0.111 -0.06396  0.096 -0.08261  C 0.087 -0.09327  0.075 -0.09993  0.063 -0.09993  C 0.038 -0.09993  0.017 -0.07595  0.009 -0.0413  C 0.009 -0.0413  0 0  0 0  Z" pathEditMode="relative" ptsTypes="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00808"/>
            <a:ext cx="5832648" cy="3859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7 -0.01332  0.014 -0.02798  0.021 -0.04663  C 0.04 -0.09993  0.045 -0.15189  0.031 -0.15989  C 0.017 -0.16922  -0.01 -0.13191  -0.029 -0.07861  C -0.039 -0.05063  -0.045 -0.02398  -0.047 -0.004  C -0.05 0.01199  -0.051 0.02798  -0.051 0.04663  C -0.051 0.10659  -0.038 0.15589  -0.023 0.15589  C -0.008 0.15589  0.005 0.10659  0.005 0.04663  C 0.005 0.01865  0.002 -0.00799  -0.003 -0.02665  C -0.005 -0.04264  -0.01 -0.05996  -0.016 -0.07728  C -0.036 -0.13191  -0.063 -0.16922  -0.077 -0.15989  C -0.091 -0.15056  -0.086 -0.09993  -0.066 -0.0453  C -0.058 -0.01999  -0.047 0.00133  -0.036 0.01599  C -0.028 0.02931  -0.019 0.0413  -0.007 0.0533  C 0.029 0.09194  0.065 0.10926  0.075 0.09327  C 0.084 0.07728  0.064 0.03331  0.028 -0.004  C 0.013 -0.01999  -0.003 -0.03198  -0.016 -0.03997  C -0.028 -0.04797  -0.043 -0.05463  -0.059 -0.05863  C -0.103 -0.07195  -0.141 -0.06795  -0.144 -0.04663  C -0.148 -0.02665  -0.115 0  -0.071 0.01332  C -0.051 0.01865  -0.032 0.02132  -0.017 0.01999  C -0.004 0.01999  0.01 0.01732  0.025 0.01332  C 0.069 0  0.102 -0.02798  0.098 -0.04797  C 0.095 -0.06795  0.057 -0.07328  0.013 -0.05996  C -0.008 -0.0533  -0.027 -0.04397  -0.04 -0.03331  C -0.051 -0.02532  -0.062 -0.01599  -0.074 -0.004  C -0.109 0.03464  -0.13 0.07728  -0.12 0.09327  C -0.111 0.10926  -0.074 0.09194  -0.039 0.05463  C -0.022 0.03598  -0.008 0.01732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0898" y="1268760"/>
            <a:ext cx="549476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4664"/>
            <a:ext cx="4727127" cy="5791273"/>
          </a:xfrm>
          <a:prstGeom prst="rect">
            <a:avLst/>
          </a:prstGeom>
          <a:noFill/>
        </p:spPr>
      </p:pic>
      <p:pic>
        <p:nvPicPr>
          <p:cNvPr id="4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928518"/>
            <a:ext cx="2535118" cy="1512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874189" cy="4697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056784" cy="4959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5846610" cy="5491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990221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3407"/>
                <a:gridCol w="2663407"/>
                <a:gridCol w="2663407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969706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56177" y="836712"/>
            <a:ext cx="2088232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1" y="2204864"/>
            <a:ext cx="2538949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2070554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3" y="2204864"/>
            <a:ext cx="2240249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noir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9569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905"/>
              <a:solidFill>
                <a:srgbClr val="FF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68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5" y="3645024"/>
            <a:ext cx="16660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rose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8" y="5301208"/>
            <a:ext cx="20566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47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5301208"/>
            <a:ext cx="25936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990221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3407"/>
                <a:gridCol w="2663407"/>
                <a:gridCol w="2663407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969706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56177" y="836712"/>
            <a:ext cx="2088232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905"/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1" y="2204864"/>
            <a:ext cx="2538949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2070554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3" y="2204864"/>
            <a:ext cx="2240249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noir</a:t>
            </a:r>
            <a:endParaRPr lang="en-US" sz="5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9569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68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5" y="3645024"/>
            <a:ext cx="16660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rose</a:t>
            </a:r>
            <a:endParaRPr lang="en-US" sz="54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8" y="5301208"/>
            <a:ext cx="20566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47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905"/>
              <a:solidFill>
                <a:srgbClr val="FF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5301208"/>
            <a:ext cx="25936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365104"/>
            <a:ext cx="1760596" cy="2197224"/>
          </a:xfrm>
          <a:prstGeom prst="rect">
            <a:avLst/>
          </a:prstGeom>
          <a:noFill/>
        </p:spPr>
      </p:pic>
      <p:pic>
        <p:nvPicPr>
          <p:cNvPr id="2053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90612"/>
            <a:ext cx="6096000" cy="467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301208"/>
            <a:ext cx="950409" cy="1124744"/>
          </a:xfrm>
          <a:prstGeom prst="rect">
            <a:avLst/>
          </a:prstGeom>
          <a:noFill/>
        </p:spPr>
      </p:pic>
      <p:pic>
        <p:nvPicPr>
          <p:cNvPr id="18436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764704"/>
            <a:ext cx="5004536" cy="473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054290" cy="1765405"/>
          </a:xfrm>
          <a:prstGeom prst="rect">
            <a:avLst/>
          </a:prstGeom>
          <a:noFill/>
        </p:spPr>
      </p:pic>
      <p:pic>
        <p:nvPicPr>
          <p:cNvPr id="19463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196752"/>
            <a:ext cx="4933950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5105400" cy="6096000"/>
          </a:xfrm>
          <a:prstGeom prst="rect">
            <a:avLst/>
          </a:prstGeom>
          <a:noFill/>
        </p:spPr>
      </p:pic>
      <p:pic>
        <p:nvPicPr>
          <p:cNvPr id="20489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57192"/>
            <a:ext cx="1973998" cy="1379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229200"/>
            <a:ext cx="1638790" cy="1084333"/>
          </a:xfrm>
          <a:prstGeom prst="rect">
            <a:avLst/>
          </a:prstGeom>
          <a:noFill/>
        </p:spPr>
      </p:pic>
      <p:pic>
        <p:nvPicPr>
          <p:cNvPr id="21509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96752"/>
            <a:ext cx="4029606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280</Words>
  <Application>Microsoft Office PowerPoint</Application>
  <PresentationFormat>On-screen Show (4:3)</PresentationFormat>
  <Paragraphs>156</Paragraphs>
  <Slides>44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Comic Sans MS</vt:lpstr>
      <vt:lpstr>Office Theme</vt:lpstr>
      <vt:lpstr>Les couleurs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Toutes les couleurs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dc:description>colours, animals, clothes and body parts (monsters)</dc:description>
  <cp:lastModifiedBy>Julie Thain</cp:lastModifiedBy>
  <cp:revision>179</cp:revision>
  <dcterms:created xsi:type="dcterms:W3CDTF">2016-01-07T16:36:54Z</dcterms:created>
  <dcterms:modified xsi:type="dcterms:W3CDTF">2016-04-01T14:41:29Z</dcterms:modified>
</cp:coreProperties>
</file>