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
  </p:notesMasterIdLst>
  <p:sldIdLst>
    <p:sldId id="257" r:id="rId2"/>
    <p:sldId id="256" r:id="rId3"/>
    <p:sldId id="258"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4" d="100"/>
          <a:sy n="84" d="100"/>
        </p:scale>
        <p:origin x="1426" y="10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BDC792-8566-493E-8ACE-FE3C99A67FD2}" type="datetimeFigureOut">
              <a:rPr lang="en-GB" smtClean="0"/>
              <a:t>01/04/2016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C18141-B61C-4706-BE7C-FA1BC2B483CC}" type="slidenum">
              <a:rPr lang="en-GB" smtClean="0"/>
              <a:t>‹#›</a:t>
            </a:fld>
            <a:endParaRPr lang="en-GB"/>
          </a:p>
        </p:txBody>
      </p:sp>
    </p:spTree>
    <p:extLst>
      <p:ext uri="{BB962C8B-B14F-4D97-AF65-F5344CB8AC3E}">
        <p14:creationId xmlns:p14="http://schemas.microsoft.com/office/powerpoint/2010/main" val="1685137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Coloured image from the </a:t>
            </a:r>
            <a:r>
              <a:rPr lang="en-GB" dirty="0" err="1" smtClean="0"/>
              <a:t>Tintin</a:t>
            </a:r>
            <a:r>
              <a:rPr lang="en-GB" baseline="0" dirty="0" smtClean="0"/>
              <a:t> stories. Children look at the last picture, work out what is says and colour it in.  They then have to fill in the rest of the booklet following the instructions and ensuring that their shapes are correctly positioned to make the final drawing.</a:t>
            </a:r>
            <a:endParaRPr lang="en-GB" dirty="0"/>
          </a:p>
        </p:txBody>
      </p:sp>
      <p:sp>
        <p:nvSpPr>
          <p:cNvPr id="4" name="Slide Number Placeholder 3"/>
          <p:cNvSpPr>
            <a:spLocks noGrp="1"/>
          </p:cNvSpPr>
          <p:nvPr>
            <p:ph type="sldNum" sz="quarter" idx="10"/>
          </p:nvPr>
        </p:nvSpPr>
        <p:spPr/>
        <p:txBody>
          <a:bodyPr/>
          <a:lstStyle/>
          <a:p>
            <a:fld id="{4AC18141-B61C-4706-BE7C-FA1BC2B483CC}" type="slidenum">
              <a:rPr lang="en-GB" smtClean="0"/>
              <a:t>2</a:t>
            </a:fld>
            <a:endParaRPr lang="en-GB"/>
          </a:p>
        </p:txBody>
      </p:sp>
    </p:spTree>
    <p:extLst>
      <p:ext uri="{BB962C8B-B14F-4D97-AF65-F5344CB8AC3E}">
        <p14:creationId xmlns:p14="http://schemas.microsoft.com/office/powerpoint/2010/main" val="14510670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Coloured image from the </a:t>
            </a:r>
            <a:r>
              <a:rPr lang="en-GB" dirty="0" err="1" smtClean="0"/>
              <a:t>Tintin</a:t>
            </a:r>
            <a:r>
              <a:rPr lang="en-GB" baseline="0" dirty="0" smtClean="0"/>
              <a:t> stories. Children look at the last picture, work out what is says and colour it in.  They then have to fill in the rest of the booklet following the instructions and ensuring that their shapes are correctly positioned to make the final drawing.  They can then create their own mini shape and colour booklets.</a:t>
            </a:r>
            <a:endParaRPr lang="en-GB" dirty="0"/>
          </a:p>
        </p:txBody>
      </p:sp>
      <p:sp>
        <p:nvSpPr>
          <p:cNvPr id="4" name="Slide Number Placeholder 3"/>
          <p:cNvSpPr>
            <a:spLocks noGrp="1"/>
          </p:cNvSpPr>
          <p:nvPr>
            <p:ph type="sldNum" sz="quarter" idx="10"/>
          </p:nvPr>
        </p:nvSpPr>
        <p:spPr/>
        <p:txBody>
          <a:bodyPr/>
          <a:lstStyle/>
          <a:p>
            <a:fld id="{4AC18141-B61C-4706-BE7C-FA1BC2B483CC}" type="slidenum">
              <a:rPr lang="en-GB" smtClean="0"/>
              <a:t>3</a:t>
            </a:fld>
            <a:endParaRPr lang="en-GB"/>
          </a:p>
        </p:txBody>
      </p:sp>
    </p:spTree>
    <p:extLst>
      <p:ext uri="{BB962C8B-B14F-4D97-AF65-F5344CB8AC3E}">
        <p14:creationId xmlns:p14="http://schemas.microsoft.com/office/powerpoint/2010/main" val="3790215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fr-FR"/>
          </a:p>
        </p:txBody>
      </p:sp>
      <p:sp>
        <p:nvSpPr>
          <p:cNvPr id="4" name="Date Placeholder 3"/>
          <p:cNvSpPr>
            <a:spLocks noGrp="1"/>
          </p:cNvSpPr>
          <p:nvPr>
            <p:ph type="dt" sz="half" idx="10"/>
          </p:nvPr>
        </p:nvSpPr>
        <p:spPr/>
        <p:txBody>
          <a:bodyPr/>
          <a:lstStyle/>
          <a:p>
            <a:fld id="{D8189EA4-D147-7346-853C-64CB6EE74B24}" type="datetimeFigureOut">
              <a:rPr lang="en-US" smtClean="0"/>
              <a:pPr/>
              <a:t>4/1/2016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BE6DFF0-0DB9-3249-A46A-AD1B67AC3711}" type="slidenum">
              <a:rPr lang="fr-FR" smtClean="0"/>
              <a:pPr/>
              <a:t>‹#›</a:t>
            </a:fld>
            <a:endParaRPr lang="fr-FR"/>
          </a:p>
        </p:txBody>
      </p:sp>
    </p:spTree>
    <p:extLst>
      <p:ext uri="{BB962C8B-B14F-4D97-AF65-F5344CB8AC3E}">
        <p14:creationId xmlns:p14="http://schemas.microsoft.com/office/powerpoint/2010/main" val="28727423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10"/>
          </p:nvPr>
        </p:nvSpPr>
        <p:spPr/>
        <p:txBody>
          <a:bodyPr/>
          <a:lstStyle/>
          <a:p>
            <a:fld id="{D8189EA4-D147-7346-853C-64CB6EE74B24}" type="datetimeFigureOut">
              <a:rPr lang="en-US" smtClean="0"/>
              <a:pPr/>
              <a:t>4/1/2016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BE6DFF0-0DB9-3249-A46A-AD1B67AC3711}" type="slidenum">
              <a:rPr lang="fr-FR" smtClean="0"/>
              <a:pPr/>
              <a:t>‹#›</a:t>
            </a:fld>
            <a:endParaRPr lang="fr-FR"/>
          </a:p>
        </p:txBody>
      </p:sp>
    </p:spTree>
    <p:extLst>
      <p:ext uri="{BB962C8B-B14F-4D97-AF65-F5344CB8AC3E}">
        <p14:creationId xmlns:p14="http://schemas.microsoft.com/office/powerpoint/2010/main" val="4036091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10"/>
          </p:nvPr>
        </p:nvSpPr>
        <p:spPr/>
        <p:txBody>
          <a:bodyPr/>
          <a:lstStyle/>
          <a:p>
            <a:fld id="{D8189EA4-D147-7346-853C-64CB6EE74B24}" type="datetimeFigureOut">
              <a:rPr lang="en-US" smtClean="0"/>
              <a:pPr/>
              <a:t>4/1/2016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BE6DFF0-0DB9-3249-A46A-AD1B67AC3711}" type="slidenum">
              <a:rPr lang="fr-FR" smtClean="0"/>
              <a:pPr/>
              <a:t>‹#›</a:t>
            </a:fld>
            <a:endParaRPr lang="fr-FR"/>
          </a:p>
        </p:txBody>
      </p:sp>
    </p:spTree>
    <p:extLst>
      <p:ext uri="{BB962C8B-B14F-4D97-AF65-F5344CB8AC3E}">
        <p14:creationId xmlns:p14="http://schemas.microsoft.com/office/powerpoint/2010/main" val="3720970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10"/>
          </p:nvPr>
        </p:nvSpPr>
        <p:spPr/>
        <p:txBody>
          <a:bodyPr/>
          <a:lstStyle/>
          <a:p>
            <a:fld id="{D8189EA4-D147-7346-853C-64CB6EE74B24}" type="datetimeFigureOut">
              <a:rPr lang="en-US" smtClean="0"/>
              <a:pPr/>
              <a:t>4/1/2016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BE6DFF0-0DB9-3249-A46A-AD1B67AC3711}" type="slidenum">
              <a:rPr lang="fr-FR" smtClean="0"/>
              <a:pPr/>
              <a:t>‹#›</a:t>
            </a:fld>
            <a:endParaRPr lang="fr-FR"/>
          </a:p>
        </p:txBody>
      </p:sp>
    </p:spTree>
    <p:extLst>
      <p:ext uri="{BB962C8B-B14F-4D97-AF65-F5344CB8AC3E}">
        <p14:creationId xmlns:p14="http://schemas.microsoft.com/office/powerpoint/2010/main" val="34118366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D8189EA4-D147-7346-853C-64CB6EE74B24}" type="datetimeFigureOut">
              <a:rPr lang="en-US" smtClean="0"/>
              <a:pPr/>
              <a:t>4/1/2016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BE6DFF0-0DB9-3249-A46A-AD1B67AC3711}" type="slidenum">
              <a:rPr lang="fr-FR" smtClean="0"/>
              <a:pPr/>
              <a:t>‹#›</a:t>
            </a:fld>
            <a:endParaRPr lang="fr-FR"/>
          </a:p>
        </p:txBody>
      </p:sp>
    </p:spTree>
    <p:extLst>
      <p:ext uri="{BB962C8B-B14F-4D97-AF65-F5344CB8AC3E}">
        <p14:creationId xmlns:p14="http://schemas.microsoft.com/office/powerpoint/2010/main" val="31723888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5" name="Date Placeholder 4"/>
          <p:cNvSpPr>
            <a:spLocks noGrp="1"/>
          </p:cNvSpPr>
          <p:nvPr>
            <p:ph type="dt" sz="half" idx="10"/>
          </p:nvPr>
        </p:nvSpPr>
        <p:spPr/>
        <p:txBody>
          <a:bodyPr/>
          <a:lstStyle/>
          <a:p>
            <a:fld id="{D8189EA4-D147-7346-853C-64CB6EE74B24}" type="datetimeFigureOut">
              <a:rPr lang="en-US" smtClean="0"/>
              <a:pPr/>
              <a:t>4/1/2016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BE6DFF0-0DB9-3249-A46A-AD1B67AC3711}" type="slidenum">
              <a:rPr lang="fr-FR" smtClean="0"/>
              <a:pPr/>
              <a:t>‹#›</a:t>
            </a:fld>
            <a:endParaRPr lang="fr-FR"/>
          </a:p>
        </p:txBody>
      </p:sp>
    </p:spTree>
    <p:extLst>
      <p:ext uri="{BB962C8B-B14F-4D97-AF65-F5344CB8AC3E}">
        <p14:creationId xmlns:p14="http://schemas.microsoft.com/office/powerpoint/2010/main" val="2018466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7" name="Date Placeholder 6"/>
          <p:cNvSpPr>
            <a:spLocks noGrp="1"/>
          </p:cNvSpPr>
          <p:nvPr>
            <p:ph type="dt" sz="half" idx="10"/>
          </p:nvPr>
        </p:nvSpPr>
        <p:spPr/>
        <p:txBody>
          <a:bodyPr/>
          <a:lstStyle/>
          <a:p>
            <a:fld id="{D8189EA4-D147-7346-853C-64CB6EE74B24}" type="datetimeFigureOut">
              <a:rPr lang="en-US" smtClean="0"/>
              <a:pPr/>
              <a:t>4/1/2016</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8BE6DFF0-0DB9-3249-A46A-AD1B67AC3711}" type="slidenum">
              <a:rPr lang="fr-FR" smtClean="0"/>
              <a:pPr/>
              <a:t>‹#›</a:t>
            </a:fld>
            <a:endParaRPr lang="fr-FR"/>
          </a:p>
        </p:txBody>
      </p:sp>
    </p:spTree>
    <p:extLst>
      <p:ext uri="{BB962C8B-B14F-4D97-AF65-F5344CB8AC3E}">
        <p14:creationId xmlns:p14="http://schemas.microsoft.com/office/powerpoint/2010/main" val="4486296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Date Placeholder 2"/>
          <p:cNvSpPr>
            <a:spLocks noGrp="1"/>
          </p:cNvSpPr>
          <p:nvPr>
            <p:ph type="dt" sz="half" idx="10"/>
          </p:nvPr>
        </p:nvSpPr>
        <p:spPr/>
        <p:txBody>
          <a:bodyPr/>
          <a:lstStyle/>
          <a:p>
            <a:fld id="{D8189EA4-D147-7346-853C-64CB6EE74B24}" type="datetimeFigureOut">
              <a:rPr lang="en-US" smtClean="0"/>
              <a:pPr/>
              <a:t>4/1/2016</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8BE6DFF0-0DB9-3249-A46A-AD1B67AC3711}" type="slidenum">
              <a:rPr lang="fr-FR" smtClean="0"/>
              <a:pPr/>
              <a:t>‹#›</a:t>
            </a:fld>
            <a:endParaRPr lang="fr-FR"/>
          </a:p>
        </p:txBody>
      </p:sp>
    </p:spTree>
    <p:extLst>
      <p:ext uri="{BB962C8B-B14F-4D97-AF65-F5344CB8AC3E}">
        <p14:creationId xmlns:p14="http://schemas.microsoft.com/office/powerpoint/2010/main" val="22216615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189EA4-D147-7346-853C-64CB6EE74B24}" type="datetimeFigureOut">
              <a:rPr lang="en-US" smtClean="0"/>
              <a:pPr/>
              <a:t>4/1/2016</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8BE6DFF0-0DB9-3249-A46A-AD1B67AC3711}" type="slidenum">
              <a:rPr lang="fr-FR" smtClean="0"/>
              <a:pPr/>
              <a:t>‹#›</a:t>
            </a:fld>
            <a:endParaRPr lang="fr-FR"/>
          </a:p>
        </p:txBody>
      </p:sp>
    </p:spTree>
    <p:extLst>
      <p:ext uri="{BB962C8B-B14F-4D97-AF65-F5344CB8AC3E}">
        <p14:creationId xmlns:p14="http://schemas.microsoft.com/office/powerpoint/2010/main" val="32092452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8189EA4-D147-7346-853C-64CB6EE74B24}" type="datetimeFigureOut">
              <a:rPr lang="en-US" smtClean="0"/>
              <a:pPr/>
              <a:t>4/1/2016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BE6DFF0-0DB9-3249-A46A-AD1B67AC3711}" type="slidenum">
              <a:rPr lang="fr-FR" smtClean="0"/>
              <a:pPr/>
              <a:t>‹#›</a:t>
            </a:fld>
            <a:endParaRPr lang="fr-FR"/>
          </a:p>
        </p:txBody>
      </p:sp>
    </p:spTree>
    <p:extLst>
      <p:ext uri="{BB962C8B-B14F-4D97-AF65-F5344CB8AC3E}">
        <p14:creationId xmlns:p14="http://schemas.microsoft.com/office/powerpoint/2010/main" val="1143527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8189EA4-D147-7346-853C-64CB6EE74B24}" type="datetimeFigureOut">
              <a:rPr lang="en-US" smtClean="0"/>
              <a:pPr/>
              <a:t>4/1/2016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BE6DFF0-0DB9-3249-A46A-AD1B67AC3711}" type="slidenum">
              <a:rPr lang="fr-FR" smtClean="0"/>
              <a:pPr/>
              <a:t>‹#›</a:t>
            </a:fld>
            <a:endParaRPr lang="fr-FR"/>
          </a:p>
        </p:txBody>
      </p:sp>
    </p:spTree>
    <p:extLst>
      <p:ext uri="{BB962C8B-B14F-4D97-AF65-F5344CB8AC3E}">
        <p14:creationId xmlns:p14="http://schemas.microsoft.com/office/powerpoint/2010/main" val="40280846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189EA4-D147-7346-853C-64CB6EE74B24}" type="datetimeFigureOut">
              <a:rPr lang="en-US" smtClean="0"/>
              <a:pPr/>
              <a:t>4/1/2016</a:t>
            </a:fld>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E6DFF0-0DB9-3249-A46A-AD1B67AC3711}" type="slidenum">
              <a:rPr lang="fr-FR" smtClean="0"/>
              <a:pPr/>
              <a:t>‹#›</a:t>
            </a:fld>
            <a:endParaRPr lang="fr-FR"/>
          </a:p>
        </p:txBody>
      </p:sp>
    </p:spTree>
    <p:extLst>
      <p:ext uri="{BB962C8B-B14F-4D97-AF65-F5344CB8AC3E}">
        <p14:creationId xmlns:p14="http://schemas.microsoft.com/office/powerpoint/2010/main" val="2686110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fr.tintin.com/images/journal/journal/00703/C1616A3.jpg"/>
          <p:cNvPicPr>
            <a:picLocks noChangeAspect="1" noChangeArrowheads="1"/>
          </p:cNvPicPr>
          <p:nvPr/>
        </p:nvPicPr>
        <p:blipFill>
          <a:blip r:embed="rId2"/>
          <a:srcRect/>
          <a:stretch>
            <a:fillRect/>
          </a:stretch>
        </p:blipFill>
        <p:spPr bwMode="auto">
          <a:xfrm>
            <a:off x="304800" y="373401"/>
            <a:ext cx="8297662" cy="6329239"/>
          </a:xfrm>
          <a:prstGeom prst="rect">
            <a:avLst/>
          </a:prstGeom>
          <a:noFill/>
          <a:ln>
            <a:solidFill>
              <a:schemeClr val="tx1">
                <a:lumMod val="95000"/>
                <a:lumOff val="5000"/>
              </a:schemeClr>
            </a:solidFill>
          </a:ln>
        </p:spPr>
      </p:pic>
      <p:sp>
        <p:nvSpPr>
          <p:cNvPr id="2" name="Title 1"/>
          <p:cNvSpPr>
            <a:spLocks noGrp="1"/>
          </p:cNvSpPr>
          <p:nvPr>
            <p:ph type="ctrTitle"/>
          </p:nvPr>
        </p:nvSpPr>
        <p:spPr>
          <a:xfrm>
            <a:off x="304800" y="506027"/>
            <a:ext cx="8297662" cy="1470025"/>
          </a:xfrm>
        </p:spPr>
        <p:txBody>
          <a:bodyPr>
            <a:noAutofit/>
          </a:bodyPr>
          <a:lstStyle/>
          <a:p>
            <a:r>
              <a:rPr lang="en-GB" sz="5400" dirty="0" smtClean="0">
                <a:solidFill>
                  <a:schemeClr val="bg1"/>
                </a:solidFill>
                <a:latin typeface="Comic Sans MS" pitchFamily="66" charset="0"/>
              </a:rPr>
              <a:t>Mon petit </a:t>
            </a:r>
            <a:r>
              <a:rPr lang="en-GB" sz="5400" dirty="0" err="1" smtClean="0">
                <a:solidFill>
                  <a:schemeClr val="bg1"/>
                </a:solidFill>
                <a:latin typeface="Comic Sans MS" pitchFamily="66" charset="0"/>
              </a:rPr>
              <a:t>livre</a:t>
            </a:r>
            <a:r>
              <a:rPr lang="en-GB" sz="5400" dirty="0" smtClean="0">
                <a:solidFill>
                  <a:schemeClr val="bg1"/>
                </a:solidFill>
                <a:latin typeface="Comic Sans MS" pitchFamily="66" charset="0"/>
              </a:rPr>
              <a:t> </a:t>
            </a:r>
            <a:r>
              <a:rPr lang="en-GB" sz="5400" dirty="0" err="1" smtClean="0">
                <a:solidFill>
                  <a:schemeClr val="bg1"/>
                </a:solidFill>
                <a:latin typeface="Comic Sans MS" pitchFamily="66" charset="0"/>
              </a:rPr>
              <a:t>d’éspace</a:t>
            </a:r>
            <a:endParaRPr lang="en-GB" sz="5400" dirty="0">
              <a:solidFill>
                <a:schemeClr val="bg1"/>
              </a:solidFill>
              <a:latin typeface="Comic Sans MS" pitchFamily="66" charset="0"/>
            </a:endParaRPr>
          </a:p>
        </p:txBody>
      </p:sp>
      <p:sp>
        <p:nvSpPr>
          <p:cNvPr id="3" name="Subtitle 2"/>
          <p:cNvSpPr>
            <a:spLocks noGrp="1"/>
          </p:cNvSpPr>
          <p:nvPr>
            <p:ph type="subTitle" idx="1"/>
          </p:nvPr>
        </p:nvSpPr>
        <p:spPr>
          <a:xfrm>
            <a:off x="772357" y="3906175"/>
            <a:ext cx="7022237" cy="754602"/>
          </a:xfrm>
        </p:spPr>
        <p:txBody>
          <a:bodyPr>
            <a:noAutofit/>
          </a:bodyPr>
          <a:lstStyle/>
          <a:p>
            <a:r>
              <a:rPr lang="en-GB" sz="4000" b="1" dirty="0" smtClean="0">
                <a:solidFill>
                  <a:srgbClr val="FFC000"/>
                </a:solidFill>
                <a:latin typeface="Comic Sans MS" pitchFamily="66" charset="0"/>
              </a:rPr>
              <a:t>Les </a:t>
            </a:r>
            <a:r>
              <a:rPr lang="en-GB" sz="4000" b="1" dirty="0" err="1" smtClean="0">
                <a:solidFill>
                  <a:srgbClr val="FFC000"/>
                </a:solidFill>
                <a:latin typeface="Comic Sans MS" pitchFamily="66" charset="0"/>
              </a:rPr>
              <a:t>couleurs</a:t>
            </a:r>
            <a:r>
              <a:rPr lang="en-GB" sz="4000" b="1" dirty="0" smtClean="0">
                <a:solidFill>
                  <a:srgbClr val="FFC000"/>
                </a:solidFill>
                <a:latin typeface="Comic Sans MS" pitchFamily="66" charset="0"/>
              </a:rPr>
              <a:t> et les </a:t>
            </a:r>
            <a:r>
              <a:rPr lang="en-GB" sz="4000" b="1" dirty="0" err="1" smtClean="0">
                <a:solidFill>
                  <a:srgbClr val="FFC000"/>
                </a:solidFill>
                <a:latin typeface="Comic Sans MS" pitchFamily="66" charset="0"/>
              </a:rPr>
              <a:t>formes</a:t>
            </a:r>
            <a:endParaRPr lang="en-GB" sz="4000" b="1" dirty="0">
              <a:solidFill>
                <a:srgbClr val="FFC000"/>
              </a:solidFill>
              <a:latin typeface="Comic Sans MS" pitchFamily="66" charset="0"/>
            </a:endParaRPr>
          </a:p>
        </p:txBody>
      </p:sp>
      <p:sp>
        <p:nvSpPr>
          <p:cNvPr id="2050" name="AutoShape 2" descr="Image result for fusee"/>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61623" y="5475351"/>
            <a:ext cx="1130618" cy="92463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80479" y="5487491"/>
            <a:ext cx="1157643" cy="91249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10800000">
            <a:off x="6966856" y="26006"/>
            <a:ext cx="2013858" cy="3330422"/>
          </a:xfrm>
          <a:prstGeom prst="rect">
            <a:avLst/>
          </a:prstGeom>
          <a:solidFill>
            <a:srgbClr val="FFFFFF"/>
          </a:solid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vert="horz" rtlCol="0" anchor="b" anchorCtr="0"/>
          <a:lstStyle/>
          <a:p>
            <a:pPr algn="ctr"/>
            <a:r>
              <a:rPr lang="fr-FR" sz="1200" dirty="0" smtClean="0">
                <a:solidFill>
                  <a:srgbClr val="000000"/>
                </a:solidFill>
                <a:latin typeface="Comic Sans MS" pitchFamily="66" charset="0"/>
              </a:rPr>
              <a:t>Une étoile bleue.</a:t>
            </a:r>
            <a:endParaRPr lang="fr-FR" sz="1200" dirty="0">
              <a:solidFill>
                <a:srgbClr val="000000"/>
              </a:solidFill>
              <a:latin typeface="Comic Sans MS" pitchFamily="66" charset="0"/>
            </a:endParaRPr>
          </a:p>
        </p:txBody>
      </p:sp>
      <p:sp>
        <p:nvSpPr>
          <p:cNvPr id="8" name="Rectangle 7"/>
          <p:cNvSpPr/>
          <p:nvPr/>
        </p:nvSpPr>
        <p:spPr>
          <a:xfrm>
            <a:off x="6966856" y="3501572"/>
            <a:ext cx="2013858" cy="3356428"/>
          </a:xfrm>
          <a:prstGeom prst="rect">
            <a:avLst/>
          </a:prstGeom>
          <a:solidFill>
            <a:srgbClr val="FFFFFF"/>
          </a:solid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rtlCol="0" anchor="b" anchorCtr="0"/>
          <a:lstStyle/>
          <a:p>
            <a:pPr algn="ctr"/>
            <a:endParaRPr lang="fr-FR" dirty="0" smtClean="0">
              <a:solidFill>
                <a:srgbClr val="000000"/>
              </a:solidFill>
            </a:endParaRPr>
          </a:p>
          <a:p>
            <a:pPr algn="ctr"/>
            <a:endParaRPr lang="fr-FR" dirty="0">
              <a:solidFill>
                <a:srgbClr val="000000"/>
              </a:solidFill>
            </a:endParaRPr>
          </a:p>
          <a:p>
            <a:pPr algn="ctr"/>
            <a:endParaRPr lang="fr-FR" dirty="0" smtClean="0">
              <a:solidFill>
                <a:srgbClr val="000000"/>
              </a:solidFill>
            </a:endParaRPr>
          </a:p>
          <a:p>
            <a:pPr algn="ctr"/>
            <a:endParaRPr lang="fr-FR" dirty="0">
              <a:solidFill>
                <a:srgbClr val="000000"/>
              </a:solidFill>
            </a:endParaRPr>
          </a:p>
          <a:p>
            <a:pPr algn="ctr"/>
            <a:endParaRPr lang="fr-FR" dirty="0" smtClean="0">
              <a:solidFill>
                <a:srgbClr val="000000"/>
              </a:solidFill>
            </a:endParaRPr>
          </a:p>
          <a:p>
            <a:pPr algn="ctr"/>
            <a:r>
              <a:rPr lang="fr-FR" dirty="0" smtClean="0">
                <a:solidFill>
                  <a:srgbClr val="000000"/>
                </a:solidFill>
                <a:latin typeface="Comic Sans MS" pitchFamily="66" charset="0"/>
              </a:rPr>
              <a:t>Mon petit livre d’</a:t>
            </a:r>
            <a:r>
              <a:rPr lang="fr-FR" dirty="0" err="1" smtClean="0">
                <a:solidFill>
                  <a:srgbClr val="000000"/>
                </a:solidFill>
                <a:latin typeface="Comic Sans MS" pitchFamily="66" charset="0"/>
              </a:rPr>
              <a:t>éspace</a:t>
            </a:r>
            <a:endParaRPr lang="fr-FR" dirty="0" smtClean="0">
              <a:solidFill>
                <a:schemeClr val="tx1"/>
              </a:solidFill>
              <a:latin typeface="Comic Sans MS" pitchFamily="66" charset="0"/>
            </a:endParaRPr>
          </a:p>
        </p:txBody>
      </p:sp>
      <p:sp>
        <p:nvSpPr>
          <p:cNvPr id="14" name="Rectangle 13"/>
          <p:cNvSpPr/>
          <p:nvPr/>
        </p:nvSpPr>
        <p:spPr>
          <a:xfrm rot="10800000">
            <a:off x="4706258" y="26006"/>
            <a:ext cx="2013858" cy="3330422"/>
          </a:xfrm>
          <a:prstGeom prst="rect">
            <a:avLst/>
          </a:prstGeom>
          <a:solidFill>
            <a:srgbClr val="FFFFFF"/>
          </a:solid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vert="horz" rtlCol="0" anchor="b" anchorCtr="0"/>
          <a:lstStyle/>
          <a:p>
            <a:pPr algn="ctr"/>
            <a:r>
              <a:rPr lang="fr-FR" sz="1200" dirty="0" smtClean="0">
                <a:solidFill>
                  <a:srgbClr val="000000"/>
                </a:solidFill>
                <a:latin typeface="Comic Sans MS" pitchFamily="66" charset="0"/>
              </a:rPr>
              <a:t>Une étoile bleue et </a:t>
            </a:r>
          </a:p>
          <a:p>
            <a:pPr algn="ctr"/>
            <a:r>
              <a:rPr lang="fr-FR" sz="1200" dirty="0" smtClean="0">
                <a:solidFill>
                  <a:srgbClr val="000000"/>
                </a:solidFill>
                <a:latin typeface="Comic Sans MS" pitchFamily="66" charset="0"/>
              </a:rPr>
              <a:t>un cercle blanc.</a:t>
            </a:r>
            <a:endParaRPr lang="fr-FR" sz="1200" dirty="0">
              <a:solidFill>
                <a:srgbClr val="000000"/>
              </a:solidFill>
              <a:latin typeface="Comic Sans MS" pitchFamily="66" charset="0"/>
            </a:endParaRPr>
          </a:p>
        </p:txBody>
      </p:sp>
      <p:sp>
        <p:nvSpPr>
          <p:cNvPr id="15" name="Rectangle 14"/>
          <p:cNvSpPr/>
          <p:nvPr/>
        </p:nvSpPr>
        <p:spPr>
          <a:xfrm rot="10800000">
            <a:off x="2409373" y="26006"/>
            <a:ext cx="2013858" cy="3330422"/>
          </a:xfrm>
          <a:prstGeom prst="rect">
            <a:avLst/>
          </a:prstGeom>
          <a:solidFill>
            <a:srgbClr val="FFFFFF"/>
          </a:solid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vert="horz" rtlCol="0" anchor="b" anchorCtr="0"/>
          <a:lstStyle/>
          <a:p>
            <a:pPr algn="ctr"/>
            <a:r>
              <a:rPr lang="fr-FR" sz="1200" dirty="0" smtClean="0">
                <a:solidFill>
                  <a:srgbClr val="000000"/>
                </a:solidFill>
                <a:latin typeface="Comic Sans MS" pitchFamily="66" charset="0"/>
              </a:rPr>
              <a:t>Une étoile bleue, </a:t>
            </a:r>
          </a:p>
          <a:p>
            <a:pPr algn="ctr"/>
            <a:r>
              <a:rPr lang="fr-FR" sz="1200" dirty="0" smtClean="0">
                <a:solidFill>
                  <a:srgbClr val="000000"/>
                </a:solidFill>
                <a:latin typeface="Comic Sans MS" pitchFamily="66" charset="0"/>
              </a:rPr>
              <a:t>un cercle blanc et un rectangle gris.</a:t>
            </a:r>
          </a:p>
          <a:p>
            <a:pPr algn="ctr"/>
            <a:endParaRPr lang="fr-FR" dirty="0">
              <a:solidFill>
                <a:srgbClr val="000000"/>
              </a:solidFill>
            </a:endParaRPr>
          </a:p>
        </p:txBody>
      </p:sp>
      <p:sp>
        <p:nvSpPr>
          <p:cNvPr id="17" name="Rectangle 16"/>
          <p:cNvSpPr/>
          <p:nvPr/>
        </p:nvSpPr>
        <p:spPr>
          <a:xfrm rot="10800000">
            <a:off x="130628" y="26006"/>
            <a:ext cx="2013858" cy="3330422"/>
          </a:xfrm>
          <a:prstGeom prst="rect">
            <a:avLst/>
          </a:prstGeom>
          <a:solidFill>
            <a:srgbClr val="FFFFFF"/>
          </a:solid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vert="horz" rtlCol="0" anchor="b" anchorCtr="0"/>
          <a:lstStyle/>
          <a:p>
            <a:pPr algn="ctr"/>
            <a:r>
              <a:rPr lang="fr-FR" sz="1200" dirty="0" smtClean="0">
                <a:solidFill>
                  <a:srgbClr val="000000"/>
                </a:solidFill>
                <a:latin typeface="Comic Sans MS" pitchFamily="66" charset="0"/>
              </a:rPr>
              <a:t>Une étoile bleue, </a:t>
            </a:r>
          </a:p>
          <a:p>
            <a:pPr algn="ctr"/>
            <a:r>
              <a:rPr lang="fr-FR" sz="1200" dirty="0" smtClean="0">
                <a:solidFill>
                  <a:srgbClr val="000000"/>
                </a:solidFill>
                <a:latin typeface="Comic Sans MS" pitchFamily="66" charset="0"/>
              </a:rPr>
              <a:t>un cercle blanc, un rectangle gris et un grand triangle rouge.</a:t>
            </a:r>
          </a:p>
        </p:txBody>
      </p:sp>
      <p:sp>
        <p:nvSpPr>
          <p:cNvPr id="18" name="Rectangle 17"/>
          <p:cNvSpPr/>
          <p:nvPr/>
        </p:nvSpPr>
        <p:spPr>
          <a:xfrm>
            <a:off x="4683656" y="3501572"/>
            <a:ext cx="2013858" cy="3356428"/>
          </a:xfrm>
          <a:prstGeom prst="rect">
            <a:avLst/>
          </a:prstGeom>
          <a:solidFill>
            <a:srgbClr val="FFFFFF"/>
          </a:solid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rtlCol="0" anchor="b" anchorCtr="0"/>
          <a:lstStyle/>
          <a:p>
            <a:pPr algn="ctr"/>
            <a:endParaRPr lang="fr-FR" dirty="0" smtClean="0">
              <a:solidFill>
                <a:srgbClr val="000000"/>
              </a:solidFill>
            </a:endParaRPr>
          </a:p>
          <a:p>
            <a:pPr algn="ctr"/>
            <a:endParaRPr lang="fr-FR" dirty="0">
              <a:solidFill>
                <a:srgbClr val="000000"/>
              </a:solidFill>
            </a:endParaRPr>
          </a:p>
          <a:p>
            <a:pPr algn="ctr"/>
            <a:endParaRPr lang="fr-FR" dirty="0" smtClean="0">
              <a:solidFill>
                <a:srgbClr val="000000"/>
              </a:solidFill>
            </a:endParaRPr>
          </a:p>
          <a:p>
            <a:pPr algn="ctr"/>
            <a:r>
              <a:rPr lang="fr-FR" sz="1100" dirty="0" smtClean="0">
                <a:solidFill>
                  <a:srgbClr val="000000"/>
                </a:solidFill>
                <a:latin typeface="Comic Sans MS" pitchFamily="66" charset="0"/>
              </a:rPr>
              <a:t>Une étoile bleue, un cercle blanc, un rectangle gris, un grand triangle rouge et trois petits triangles oranges.</a:t>
            </a:r>
            <a:endParaRPr lang="fr-FR" sz="1100" dirty="0">
              <a:solidFill>
                <a:srgbClr val="000000"/>
              </a:solidFill>
              <a:latin typeface="Comic Sans MS" pitchFamily="66" charset="0"/>
            </a:endParaRPr>
          </a:p>
        </p:txBody>
      </p:sp>
      <p:sp>
        <p:nvSpPr>
          <p:cNvPr id="19" name="Rectangle 18"/>
          <p:cNvSpPr/>
          <p:nvPr/>
        </p:nvSpPr>
        <p:spPr>
          <a:xfrm>
            <a:off x="2409373" y="3501572"/>
            <a:ext cx="2013858" cy="3356428"/>
          </a:xfrm>
          <a:prstGeom prst="rect">
            <a:avLst/>
          </a:prstGeom>
          <a:solidFill>
            <a:srgbClr val="FFFFFF"/>
          </a:solid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rtlCol="0" anchor="b" anchorCtr="0"/>
          <a:lstStyle/>
          <a:p>
            <a:pPr algn="ctr"/>
            <a:r>
              <a:rPr lang="fr-FR" sz="1100" dirty="0" smtClean="0">
                <a:solidFill>
                  <a:srgbClr val="000000"/>
                </a:solidFill>
                <a:latin typeface="Comic Sans MS" pitchFamily="66" charset="0"/>
              </a:rPr>
              <a:t>Une étoile bleue, </a:t>
            </a:r>
          </a:p>
          <a:p>
            <a:pPr algn="ctr"/>
            <a:r>
              <a:rPr lang="fr-FR" sz="1100" dirty="0" smtClean="0">
                <a:solidFill>
                  <a:srgbClr val="000000"/>
                </a:solidFill>
                <a:latin typeface="Comic Sans MS" pitchFamily="66" charset="0"/>
              </a:rPr>
              <a:t>un cercle blanc, un rectangle gris, un grand triangle rouge et deux petits triangles oranges.</a:t>
            </a:r>
          </a:p>
        </p:txBody>
      </p:sp>
      <p:sp>
        <p:nvSpPr>
          <p:cNvPr id="20" name="Rectangle 19"/>
          <p:cNvSpPr/>
          <p:nvPr/>
        </p:nvSpPr>
        <p:spPr>
          <a:xfrm>
            <a:off x="130630" y="3501572"/>
            <a:ext cx="2013858" cy="3356428"/>
          </a:xfrm>
          <a:prstGeom prst="rect">
            <a:avLst/>
          </a:prstGeom>
          <a:solidFill>
            <a:srgbClr val="FFFFFF"/>
          </a:solid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rtlCol="0" anchor="b" anchorCtr="0"/>
          <a:lstStyle/>
          <a:p>
            <a:pPr algn="ctr"/>
            <a:r>
              <a:rPr lang="fr-FR" sz="1100" dirty="0" smtClean="0">
                <a:solidFill>
                  <a:srgbClr val="000000"/>
                </a:solidFill>
                <a:latin typeface="Comic Sans MS" pitchFamily="66" charset="0"/>
              </a:rPr>
              <a:t>Une étoile bleue, </a:t>
            </a:r>
          </a:p>
          <a:p>
            <a:pPr algn="ctr"/>
            <a:r>
              <a:rPr lang="fr-FR" sz="1100" dirty="0" smtClean="0">
                <a:solidFill>
                  <a:srgbClr val="000000"/>
                </a:solidFill>
                <a:latin typeface="Comic Sans MS" pitchFamily="66" charset="0"/>
              </a:rPr>
              <a:t>un cercle blanc, un rectangle gris, un grand triangle rouge et un petit triangle orange.</a:t>
            </a:r>
          </a:p>
        </p:txBody>
      </p:sp>
      <p:sp>
        <p:nvSpPr>
          <p:cNvPr id="27" name="Rectangle 26"/>
          <p:cNvSpPr/>
          <p:nvPr/>
        </p:nvSpPr>
        <p:spPr>
          <a:xfrm>
            <a:off x="5237825" y="4216892"/>
            <a:ext cx="727969" cy="1269507"/>
          </a:xfrm>
          <a:prstGeom prst="rect">
            <a:avLst/>
          </a:prstGeom>
          <a:no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Isosceles Triangle 27"/>
          <p:cNvSpPr/>
          <p:nvPr/>
        </p:nvSpPr>
        <p:spPr>
          <a:xfrm>
            <a:off x="5237822" y="3501572"/>
            <a:ext cx="727972" cy="715321"/>
          </a:xfrm>
          <a:prstGeom prst="triangle">
            <a:avLst/>
          </a:prstGeom>
          <a:no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Isosceles Triangle 28"/>
          <p:cNvSpPr/>
          <p:nvPr/>
        </p:nvSpPr>
        <p:spPr>
          <a:xfrm rot="10800000">
            <a:off x="5237822" y="5499720"/>
            <a:ext cx="275208" cy="292963"/>
          </a:xfrm>
          <a:prstGeom prst="triangle">
            <a:avLst/>
          </a:prstGeom>
          <a:no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Isosceles Triangle 29"/>
          <p:cNvSpPr/>
          <p:nvPr/>
        </p:nvSpPr>
        <p:spPr>
          <a:xfrm rot="10800000">
            <a:off x="5690585" y="5499723"/>
            <a:ext cx="275208" cy="292963"/>
          </a:xfrm>
          <a:prstGeom prst="triangle">
            <a:avLst/>
          </a:prstGeom>
          <a:no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Isosceles Triangle 30"/>
          <p:cNvSpPr/>
          <p:nvPr/>
        </p:nvSpPr>
        <p:spPr>
          <a:xfrm rot="10800000">
            <a:off x="5513030" y="5499722"/>
            <a:ext cx="275208" cy="292963"/>
          </a:xfrm>
          <a:prstGeom prst="triangle">
            <a:avLst/>
          </a:prstGeom>
          <a:no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Oval 31"/>
          <p:cNvSpPr/>
          <p:nvPr/>
        </p:nvSpPr>
        <p:spPr>
          <a:xfrm>
            <a:off x="6107837" y="3764132"/>
            <a:ext cx="408373" cy="452760"/>
          </a:xfrm>
          <a:prstGeom prst="ellipse">
            <a:avLst/>
          </a:prstGeom>
          <a:no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028" name="Picture 4" descr="http://fr.tintin.com/images/journal/journal/00703/C1616A3.jpg"/>
          <p:cNvPicPr>
            <a:picLocks noChangeAspect="1" noChangeArrowheads="1"/>
          </p:cNvPicPr>
          <p:nvPr/>
        </p:nvPicPr>
        <p:blipFill>
          <a:blip r:embed="rId3"/>
          <a:srcRect/>
          <a:stretch>
            <a:fillRect/>
          </a:stretch>
        </p:blipFill>
        <p:spPr bwMode="auto">
          <a:xfrm>
            <a:off x="7084381" y="4051532"/>
            <a:ext cx="1781918" cy="1754179"/>
          </a:xfrm>
          <a:prstGeom prst="rect">
            <a:avLst/>
          </a:prstGeom>
          <a:noFill/>
          <a:ln>
            <a:solidFill>
              <a:schemeClr val="tx1">
                <a:lumMod val="95000"/>
                <a:lumOff val="5000"/>
              </a:schemeClr>
            </a:solidFill>
          </a:ln>
        </p:spPr>
      </p:pic>
      <p:sp>
        <p:nvSpPr>
          <p:cNvPr id="21" name="5-Point Star 20"/>
          <p:cNvSpPr/>
          <p:nvPr/>
        </p:nvSpPr>
        <p:spPr>
          <a:xfrm>
            <a:off x="4874929" y="3764131"/>
            <a:ext cx="362892" cy="452761"/>
          </a:xfrm>
          <a:prstGeom prst="star5">
            <a:avLst/>
          </a:prstGeom>
          <a:no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581541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10800000">
            <a:off x="6966856" y="26007"/>
            <a:ext cx="2013858" cy="3330422"/>
          </a:xfrm>
          <a:prstGeom prst="rect">
            <a:avLst/>
          </a:prstGeom>
          <a:solidFill>
            <a:srgbClr val="FFFFFF"/>
          </a:solid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vert="horz" rtlCol="0" anchor="b" anchorCtr="0"/>
          <a:lstStyle/>
          <a:p>
            <a:pPr algn="ctr"/>
            <a:endParaRPr lang="fr-FR" sz="1200" dirty="0">
              <a:solidFill>
                <a:srgbClr val="000000"/>
              </a:solidFill>
              <a:latin typeface="Comic Sans MS" pitchFamily="66" charset="0"/>
            </a:endParaRPr>
          </a:p>
        </p:txBody>
      </p:sp>
      <p:sp>
        <p:nvSpPr>
          <p:cNvPr id="8" name="Rectangle 7"/>
          <p:cNvSpPr/>
          <p:nvPr/>
        </p:nvSpPr>
        <p:spPr>
          <a:xfrm>
            <a:off x="6966856" y="3501572"/>
            <a:ext cx="2013858" cy="3356428"/>
          </a:xfrm>
          <a:prstGeom prst="rect">
            <a:avLst/>
          </a:prstGeom>
          <a:solidFill>
            <a:srgbClr val="FFFFFF"/>
          </a:solid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rtlCol="0" anchor="b" anchorCtr="0"/>
          <a:lstStyle/>
          <a:p>
            <a:pPr algn="ctr"/>
            <a:endParaRPr lang="fr-FR" dirty="0" smtClean="0">
              <a:solidFill>
                <a:srgbClr val="000000"/>
              </a:solidFill>
            </a:endParaRPr>
          </a:p>
          <a:p>
            <a:pPr algn="ctr"/>
            <a:endParaRPr lang="fr-FR" dirty="0">
              <a:solidFill>
                <a:srgbClr val="000000"/>
              </a:solidFill>
            </a:endParaRPr>
          </a:p>
          <a:p>
            <a:pPr algn="ctr"/>
            <a:endParaRPr lang="fr-FR" dirty="0" smtClean="0">
              <a:solidFill>
                <a:srgbClr val="000000"/>
              </a:solidFill>
            </a:endParaRPr>
          </a:p>
          <a:p>
            <a:pPr algn="ctr"/>
            <a:endParaRPr lang="fr-FR" dirty="0">
              <a:solidFill>
                <a:srgbClr val="000000"/>
              </a:solidFill>
            </a:endParaRPr>
          </a:p>
          <a:p>
            <a:pPr algn="ctr"/>
            <a:endParaRPr lang="fr-FR" dirty="0" smtClean="0">
              <a:solidFill>
                <a:srgbClr val="000000"/>
              </a:solidFill>
            </a:endParaRPr>
          </a:p>
          <a:p>
            <a:pPr algn="ctr"/>
            <a:r>
              <a:rPr lang="fr-FR" dirty="0" smtClean="0">
                <a:solidFill>
                  <a:srgbClr val="000000"/>
                </a:solidFill>
                <a:latin typeface="Comic Sans MS" pitchFamily="66" charset="0"/>
              </a:rPr>
              <a:t>Mon petit livre d’</a:t>
            </a:r>
            <a:r>
              <a:rPr lang="fr-FR" dirty="0" err="1" smtClean="0">
                <a:solidFill>
                  <a:srgbClr val="000000"/>
                </a:solidFill>
                <a:latin typeface="Comic Sans MS" pitchFamily="66" charset="0"/>
              </a:rPr>
              <a:t>éspace</a:t>
            </a:r>
            <a:endParaRPr lang="fr-FR" dirty="0" smtClean="0">
              <a:solidFill>
                <a:schemeClr val="tx1"/>
              </a:solidFill>
              <a:latin typeface="Comic Sans MS" pitchFamily="66" charset="0"/>
            </a:endParaRPr>
          </a:p>
        </p:txBody>
      </p:sp>
      <p:sp>
        <p:nvSpPr>
          <p:cNvPr id="14" name="Rectangle 13"/>
          <p:cNvSpPr/>
          <p:nvPr/>
        </p:nvSpPr>
        <p:spPr>
          <a:xfrm rot="10800000">
            <a:off x="4706258" y="26006"/>
            <a:ext cx="2013858" cy="3330422"/>
          </a:xfrm>
          <a:prstGeom prst="rect">
            <a:avLst/>
          </a:prstGeom>
          <a:solidFill>
            <a:srgbClr val="FFFFFF"/>
          </a:solid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vert="horz" rtlCol="0" anchor="b" anchorCtr="0"/>
          <a:lstStyle/>
          <a:p>
            <a:pPr algn="ctr"/>
            <a:endParaRPr lang="fr-FR" sz="1200" dirty="0">
              <a:solidFill>
                <a:srgbClr val="000000"/>
              </a:solidFill>
              <a:latin typeface="Comic Sans MS" pitchFamily="66" charset="0"/>
            </a:endParaRPr>
          </a:p>
        </p:txBody>
      </p:sp>
      <p:sp>
        <p:nvSpPr>
          <p:cNvPr id="15" name="Rectangle 14"/>
          <p:cNvSpPr/>
          <p:nvPr/>
        </p:nvSpPr>
        <p:spPr>
          <a:xfrm rot="10800000">
            <a:off x="2409373" y="26006"/>
            <a:ext cx="2013858" cy="3330422"/>
          </a:xfrm>
          <a:prstGeom prst="rect">
            <a:avLst/>
          </a:prstGeom>
          <a:solidFill>
            <a:srgbClr val="FFFFFF"/>
          </a:solid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vert="horz" rtlCol="0" anchor="b" anchorCtr="0"/>
          <a:lstStyle/>
          <a:p>
            <a:pPr algn="ctr"/>
            <a:endParaRPr lang="fr-FR" dirty="0">
              <a:solidFill>
                <a:srgbClr val="000000"/>
              </a:solidFill>
            </a:endParaRPr>
          </a:p>
        </p:txBody>
      </p:sp>
      <p:sp>
        <p:nvSpPr>
          <p:cNvPr id="17" name="Rectangle 16"/>
          <p:cNvSpPr/>
          <p:nvPr/>
        </p:nvSpPr>
        <p:spPr>
          <a:xfrm rot="10800000">
            <a:off x="130628" y="26006"/>
            <a:ext cx="2013858" cy="3330422"/>
          </a:xfrm>
          <a:prstGeom prst="rect">
            <a:avLst/>
          </a:prstGeom>
          <a:solidFill>
            <a:srgbClr val="FFFFFF"/>
          </a:solid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vert="horz" rtlCol="0" anchor="b" anchorCtr="0"/>
          <a:lstStyle/>
          <a:p>
            <a:pPr algn="ctr"/>
            <a:endParaRPr lang="fr-FR" sz="1200" dirty="0" smtClean="0">
              <a:solidFill>
                <a:srgbClr val="000000"/>
              </a:solidFill>
              <a:latin typeface="Comic Sans MS" pitchFamily="66" charset="0"/>
            </a:endParaRPr>
          </a:p>
        </p:txBody>
      </p:sp>
      <p:sp>
        <p:nvSpPr>
          <p:cNvPr id="18" name="Rectangle 17"/>
          <p:cNvSpPr/>
          <p:nvPr/>
        </p:nvSpPr>
        <p:spPr>
          <a:xfrm>
            <a:off x="4683656" y="3501572"/>
            <a:ext cx="2013858" cy="3356428"/>
          </a:xfrm>
          <a:prstGeom prst="rect">
            <a:avLst/>
          </a:prstGeom>
          <a:solidFill>
            <a:srgbClr val="FFFFFF"/>
          </a:solid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rtlCol="0" anchor="b" anchorCtr="0"/>
          <a:lstStyle/>
          <a:p>
            <a:pPr algn="ctr"/>
            <a:endParaRPr lang="fr-FR" dirty="0" smtClean="0">
              <a:solidFill>
                <a:srgbClr val="000000"/>
              </a:solidFill>
            </a:endParaRPr>
          </a:p>
          <a:p>
            <a:pPr algn="ctr"/>
            <a:endParaRPr lang="fr-FR" dirty="0">
              <a:solidFill>
                <a:srgbClr val="000000"/>
              </a:solidFill>
            </a:endParaRPr>
          </a:p>
          <a:p>
            <a:pPr algn="ctr"/>
            <a:endParaRPr lang="fr-FR" dirty="0" smtClean="0">
              <a:solidFill>
                <a:srgbClr val="000000"/>
              </a:solidFill>
            </a:endParaRPr>
          </a:p>
        </p:txBody>
      </p:sp>
      <p:sp>
        <p:nvSpPr>
          <p:cNvPr id="19" name="Rectangle 18"/>
          <p:cNvSpPr/>
          <p:nvPr/>
        </p:nvSpPr>
        <p:spPr>
          <a:xfrm>
            <a:off x="2409373" y="3501572"/>
            <a:ext cx="2013858" cy="3356428"/>
          </a:xfrm>
          <a:prstGeom prst="rect">
            <a:avLst/>
          </a:prstGeom>
          <a:solidFill>
            <a:srgbClr val="FFFFFF"/>
          </a:solid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rtlCol="0" anchor="b" anchorCtr="0"/>
          <a:lstStyle/>
          <a:p>
            <a:pPr algn="ctr"/>
            <a:endParaRPr lang="fr-FR" sz="1100" dirty="0" smtClean="0">
              <a:solidFill>
                <a:srgbClr val="000000"/>
              </a:solidFill>
              <a:latin typeface="Comic Sans MS" pitchFamily="66" charset="0"/>
            </a:endParaRPr>
          </a:p>
        </p:txBody>
      </p:sp>
      <p:sp>
        <p:nvSpPr>
          <p:cNvPr id="20" name="Rectangle 19"/>
          <p:cNvSpPr/>
          <p:nvPr/>
        </p:nvSpPr>
        <p:spPr>
          <a:xfrm>
            <a:off x="130630" y="3501572"/>
            <a:ext cx="2013858" cy="3356428"/>
          </a:xfrm>
          <a:prstGeom prst="rect">
            <a:avLst/>
          </a:prstGeom>
          <a:solidFill>
            <a:srgbClr val="FFFFFF"/>
          </a:solidFill>
          <a:ln>
            <a:solidFill>
              <a:schemeClr val="tx1">
                <a:lumMod val="95000"/>
                <a:lumOff val="5000"/>
              </a:schemeClr>
            </a:solidFill>
          </a:ln>
        </p:spPr>
        <p:style>
          <a:lnRef idx="1">
            <a:schemeClr val="accent1"/>
          </a:lnRef>
          <a:fillRef idx="3">
            <a:schemeClr val="accent1"/>
          </a:fillRef>
          <a:effectRef idx="2">
            <a:schemeClr val="accent1"/>
          </a:effectRef>
          <a:fontRef idx="minor">
            <a:schemeClr val="lt1"/>
          </a:fontRef>
        </p:style>
        <p:txBody>
          <a:bodyPr rtlCol="0" anchor="b" anchorCtr="0"/>
          <a:lstStyle/>
          <a:p>
            <a:pPr algn="ctr"/>
            <a:endParaRPr lang="fr-FR" sz="1100" dirty="0" smtClean="0">
              <a:solidFill>
                <a:srgbClr val="000000"/>
              </a:solidFill>
              <a:latin typeface="Comic Sans MS" pitchFamily="66" charset="0"/>
            </a:endParaRPr>
          </a:p>
        </p:txBody>
      </p:sp>
    </p:spTree>
    <p:extLst>
      <p:ext uri="{BB962C8B-B14F-4D97-AF65-F5344CB8AC3E}">
        <p14:creationId xmlns:p14="http://schemas.microsoft.com/office/powerpoint/2010/main" val="275815410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214</TotalTime>
  <Words>242</Words>
  <Application>Microsoft Office PowerPoint</Application>
  <PresentationFormat>On-screen Show (4:3)</PresentationFormat>
  <Paragraphs>34</Paragraphs>
  <Slides>3</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Comic Sans MS</vt:lpstr>
      <vt:lpstr>Office Theme</vt:lpstr>
      <vt:lpstr>Mon petit livre d’éspace</vt:lpstr>
      <vt:lpstr>PowerPoint Presentation</vt:lpstr>
      <vt:lpstr>PowerPoint Presentation</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 English</dc:creator>
  <cp:lastModifiedBy>Julie Thain</cp:lastModifiedBy>
  <cp:revision>23</cp:revision>
  <cp:lastPrinted>2014-02-09T20:51:10Z</cp:lastPrinted>
  <dcterms:created xsi:type="dcterms:W3CDTF">2014-02-09T20:11:26Z</dcterms:created>
  <dcterms:modified xsi:type="dcterms:W3CDTF">2016-04-01T14:49:07Z</dcterms:modified>
</cp:coreProperties>
</file>