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A050-40CD-4D87-9E02-EC2517D1F4B6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7ED37-1BB1-4282-90E6-B7FFF0EC43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52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Because</a:t>
            </a:r>
            <a:r>
              <a:rPr lang="en-GB" baseline="0" dirty="0" smtClean="0"/>
              <a:t> the language range is limited you will get all sorts of odd drawings and, hopefully, cause much amusement.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7ED37-1BB1-4282-90E6-B7FFF0EC431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6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50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065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38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419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95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79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82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39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62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07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6A7E6-8665-411C-B1F8-4E3FB1D6C3BC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C3BEC-A455-45FB-8799-0C0FE9738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6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3.bp.blogspot.com/-vC6UbtEzMlU/Vk41hNk4ZRI/AAAAAAAAaKQ/oXj2SFDniRI/s1600/sponge-painted-shape-robots-craft-8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vC6UbtEzMlU/Vk41hNk4ZRI/AAAAAAAAaKQ/oXj2SFDniRI/s1600/sponge-painted-shape-robots-craft-8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3.bp.blogspot.com/-vC6UbtEzMlU/Vk41hNk4ZRI/AAAAAAAAaKQ/oXj2SFDniRI/s1600/sponge-painted-shape-robots-craft-8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3.bp.blogspot.com/-vC6UbtEzMlU/Vk41hNk4ZRI/AAAAAAAAaKQ/oXj2SFDniRI/s1600/sponge-painted-shape-robots-craft-8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3.bp.blogspot.com/-vC6UbtEzMlU/Vk41hNk4ZRI/AAAAAAAAaKQ/oXj2SFDniRI/s1600/sponge-painted-shape-robots-craft-8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3.bp.blogspot.com/-vC6UbtEzMlU/Vk41hNk4ZRI/AAAAAAAAaKQ/oXj2SFDniRI/s1600/sponge-painted-shape-robots-craft-8.jp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3.bp.blogspot.com/-vC6UbtEzMlU/Vk41hNk4ZRI/AAAAAAAAaKQ/oXj2SFDniRI/s1600/sponge-painted-shape-robots-craft-8.jp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3.bp.blogspot.com/-vC6UbtEzMlU/Vk41hNk4ZRI/AAAAAAAAaKQ/oXj2SFDniRI/s1600/sponge-painted-shape-robots-craft-8.jp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3.bp.blogspot.com/-vC6UbtEzMlU/Vk41hNk4ZRI/AAAAAAAAaKQ/oXj2SFDniRI/s1600/sponge-painted-shape-robots-craft-8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/>
          <a:lstStyle/>
          <a:p>
            <a:r>
              <a:rPr lang="en-GB" dirty="0" smtClean="0"/>
              <a:t>Partner 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843454"/>
            <a:ext cx="6400800" cy="1752600"/>
          </a:xfrm>
        </p:spPr>
        <p:txBody>
          <a:bodyPr/>
          <a:lstStyle/>
          <a:p>
            <a:r>
              <a:rPr lang="en-GB" dirty="0" smtClean="0"/>
              <a:t>Give your partner instructions in French to draw a robot</a:t>
            </a:r>
          </a:p>
          <a:p>
            <a:r>
              <a:rPr lang="en-GB" dirty="0" smtClean="0"/>
              <a:t>Year 6 difficile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573016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Comic Sans MS" panose="030F0702030302020204" pitchFamily="66" charset="0"/>
              </a:rPr>
              <a:t>Children should use a range of vocabulary accurately to enable their partner to recreate the picture described.  Here is an example.  Vocabulary will include shape, body, prepositions of place, sequencing.</a:t>
            </a:r>
            <a:endParaRPr lang="en-GB" sz="2400" b="1" dirty="0">
              <a:latin typeface="Comic Sans MS" panose="030F0702030302020204" pitchFamily="66" charset="0"/>
            </a:endParaRPr>
          </a:p>
        </p:txBody>
      </p:sp>
      <p:pic>
        <p:nvPicPr>
          <p:cNvPr id="5" name="Picture 5" descr="http://3.bp.blogspot.com/-vC6UbtEzMlU/Vk41hNk4ZRI/AAAAAAAAaKQ/oXj2SFDniRI/s1600/sponge-painted-shape-robots-craft-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8304" y="188640"/>
            <a:ext cx="1605116" cy="160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88" y="5512008"/>
            <a:ext cx="1380607" cy="11290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12" y="5493063"/>
            <a:ext cx="1449099" cy="114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3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1027" name="Picture 3" descr="C:\Users\mbzse\AppData\Local\Microsoft\Windows\Temporary Internet Files\Content.IE5\UVAHEWGG\16865-illustration-of-an-orange-cartoon-robot-pv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60648"/>
            <a:ext cx="971955" cy="16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3.bp.blogspot.com/-vC6UbtEzMlU/Vk41hNk4ZRI/AAAAAAAAaKQ/oXj2SFDniRI/s1600/sponge-painted-shape-robots-craft-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46866" y="254201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3400425" cy="501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32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871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4772" y="1118434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>
                <a:latin typeface="Comic Sans MS" panose="030F0702030302020204" pitchFamily="66" charset="0"/>
              </a:rPr>
              <a:t>D’abord</a:t>
            </a:r>
            <a:r>
              <a:rPr lang="en-GB" sz="3200" dirty="0" smtClean="0">
                <a:latin typeface="Comic Sans MS" panose="030F0702030302020204" pitchFamily="66" charset="0"/>
              </a:rPr>
              <a:t>, </a:t>
            </a:r>
            <a:r>
              <a:rPr lang="en-GB" sz="3200" dirty="0" err="1" smtClean="0">
                <a:latin typeface="Comic Sans MS" panose="030F0702030302020204" pitchFamily="66" charset="0"/>
              </a:rPr>
              <a:t>dessine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une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étoile</a:t>
            </a:r>
            <a:r>
              <a:rPr lang="en-GB" sz="3200" dirty="0" smtClean="0">
                <a:latin typeface="Comic Sans MS" panose="030F0702030302020204" pitchFamily="66" charset="0"/>
              </a:rPr>
              <a:t> au centre de la page.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3073" name="Picture 1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203784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http://3.bp.blogspot.com/-vC6UbtEzMlU/Vk41hNk4ZRI/AAAAAAAAaKQ/oXj2SFDniRI/s1600/sponge-painted-shape-robots-craft-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94802" y="305406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465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1860" y="1052736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Puis</a:t>
            </a:r>
            <a:r>
              <a:rPr lang="en-GB" sz="2800" b="1" dirty="0" smtClean="0">
                <a:latin typeface="Comic Sans MS" panose="030F0702030302020204" pitchFamily="66" charset="0"/>
              </a:rPr>
              <a:t>,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un rectangle au-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dessous</a:t>
            </a:r>
            <a:r>
              <a:rPr lang="en-GB" sz="2800" b="1" dirty="0" smtClean="0">
                <a:latin typeface="Comic Sans MS" panose="030F0702030302020204" pitchFamily="66" charset="0"/>
              </a:rPr>
              <a:t> de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l’étoile</a:t>
            </a:r>
            <a:r>
              <a:rPr lang="en-GB" sz="2800" b="1" dirty="0" smtClean="0">
                <a:latin typeface="Comic Sans MS" panose="030F0702030302020204" pitchFamily="66" charset="0"/>
              </a:rPr>
              <a:t>.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64" y="2402492"/>
            <a:ext cx="1907103" cy="18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731568" y="4077072"/>
            <a:ext cx="576064" cy="192971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5" descr="http://3.bp.blogspot.com/-vC6UbtEzMlU/Vk41hNk4ZRI/AAAAAAAAaKQ/oXj2SFDniRI/s1600/sponge-painted-shape-robots-craft-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46866" y="166078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30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1860" y="1052736"/>
            <a:ext cx="4830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omic Sans MS" panose="030F0702030302020204" pitchFamily="66" charset="0"/>
              </a:rPr>
              <a:t>Après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>
                <a:latin typeface="Comic Sans MS" panose="030F0702030302020204" pitchFamily="66" charset="0"/>
              </a:rPr>
              <a:t> </a:t>
            </a:r>
            <a:r>
              <a:rPr lang="en-GB" sz="2800" b="1" dirty="0" smtClean="0">
                <a:latin typeface="Comic Sans MS" panose="030F0702030302020204" pitchFamily="66" charset="0"/>
              </a:rPr>
              <a:t>un petit rectangle à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chaque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côté</a:t>
            </a:r>
            <a:r>
              <a:rPr lang="en-GB" sz="2800" b="1" dirty="0" smtClean="0">
                <a:latin typeface="Comic Sans MS" panose="030F0702030302020204" pitchFamily="66" charset="0"/>
              </a:rPr>
              <a:t> de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l’étoile</a:t>
            </a:r>
            <a:r>
              <a:rPr lang="en-GB" sz="2800" b="1" dirty="0">
                <a:latin typeface="Comic Sans MS" panose="030F0702030302020204" pitchFamily="66" charset="0"/>
              </a:rPr>
              <a:t> </a:t>
            </a:r>
            <a:r>
              <a:rPr lang="en-GB" sz="2800" b="1" dirty="0" smtClean="0">
                <a:latin typeface="Comic Sans MS" panose="030F0702030302020204" pitchFamily="66" charset="0"/>
              </a:rPr>
              <a:t>pour les bras.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64" y="2402492"/>
            <a:ext cx="1907103" cy="18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890" y="3463509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19139" y="3494396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31568" y="4077072"/>
            <a:ext cx="576064" cy="192971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5" descr="http://3.bp.blogspot.com/-vC6UbtEzMlU/Vk41hNk4ZRI/AAAAAAAAaKQ/oXj2SFDniRI/s1600/sponge-painted-shape-robots-craft-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0352" y="332656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81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91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1860" y="1052736"/>
            <a:ext cx="5262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Puis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les mains.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un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coeur</a:t>
            </a:r>
            <a:r>
              <a:rPr lang="en-GB" sz="2800" b="1" dirty="0" smtClean="0">
                <a:latin typeface="Comic Sans MS" panose="030F0702030302020204" pitchFamily="66" charset="0"/>
              </a:rPr>
              <a:t> à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côté</a:t>
            </a:r>
            <a:r>
              <a:rPr lang="en-GB" sz="2800" b="1" dirty="0" smtClean="0">
                <a:latin typeface="Comic Sans MS" panose="030F0702030302020204" pitchFamily="66" charset="0"/>
              </a:rPr>
              <a:t> de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chaque</a:t>
            </a:r>
            <a:r>
              <a:rPr lang="en-GB" sz="2800" b="1" dirty="0" smtClean="0">
                <a:latin typeface="Comic Sans MS" panose="030F0702030302020204" pitchFamily="66" charset="0"/>
              </a:rPr>
              <a:t> bras.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64" y="2402492"/>
            <a:ext cx="1907103" cy="18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890" y="3463509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19139" y="3494396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31568" y="4077072"/>
            <a:ext cx="576064" cy="192971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70187" y="3412947"/>
            <a:ext cx="533485" cy="50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1702">
            <a:off x="7195625" y="3425117"/>
            <a:ext cx="508448" cy="48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http://3.bp.blogspot.com/-vC6UbtEzMlU/Vk41hNk4ZRI/AAAAAAAAaKQ/oXj2SFDniRI/s1600/sponge-painted-shape-robots-craft-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0352" y="332656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524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91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1860" y="1052736"/>
            <a:ext cx="5262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Ensuite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les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pieds</a:t>
            </a:r>
            <a:r>
              <a:rPr lang="en-GB" sz="2800" b="1" dirty="0" smtClean="0">
                <a:latin typeface="Comic Sans MS" panose="030F0702030302020204" pitchFamily="66" charset="0"/>
              </a:rPr>
              <a:t>.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un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losange</a:t>
            </a:r>
            <a:r>
              <a:rPr lang="en-GB" sz="2800" b="1" dirty="0" smtClean="0">
                <a:latin typeface="Comic Sans MS" panose="030F0702030302020204" pitchFamily="66" charset="0"/>
              </a:rPr>
              <a:t> à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chaque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côté</a:t>
            </a:r>
            <a:r>
              <a:rPr lang="en-GB" sz="2800" b="1" dirty="0" smtClean="0">
                <a:latin typeface="Comic Sans MS" panose="030F0702030302020204" pitchFamily="66" charset="0"/>
              </a:rPr>
              <a:t> du grand rectangle.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64" y="2402492"/>
            <a:ext cx="1907103" cy="18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890" y="3463509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19139" y="3494396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31568" y="4077072"/>
            <a:ext cx="576064" cy="192971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70187" y="3412947"/>
            <a:ext cx="533485" cy="50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1702">
            <a:off x="7195625" y="3425117"/>
            <a:ext cx="508448" cy="48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owchart: Decision 5"/>
          <p:cNvSpPr/>
          <p:nvPr/>
        </p:nvSpPr>
        <p:spPr>
          <a:xfrm>
            <a:off x="5015679" y="5826763"/>
            <a:ext cx="653646" cy="360040"/>
          </a:xfrm>
          <a:prstGeom prst="flowChartDecisi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6333174" y="5826763"/>
            <a:ext cx="653646" cy="360040"/>
          </a:xfrm>
          <a:prstGeom prst="flowChartDecisi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5" name="Picture 5" descr="http://3.bp.blogspot.com/-vC6UbtEzMlU/Vk41hNk4ZRI/AAAAAAAAaKQ/oXj2SFDniRI/s1600/sponge-painted-shape-robots-craft-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91304" y="116632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565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91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1860" y="1052736"/>
            <a:ext cx="5262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Puis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un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losange</a:t>
            </a:r>
            <a:r>
              <a:rPr lang="en-GB" sz="2800" b="1" dirty="0" smtClean="0">
                <a:latin typeface="Comic Sans MS" panose="030F0702030302020204" pitchFamily="66" charset="0"/>
              </a:rPr>
              <a:t> au-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dessous</a:t>
            </a:r>
            <a:r>
              <a:rPr lang="en-GB" sz="2800" b="1" dirty="0" smtClean="0">
                <a:latin typeface="Comic Sans MS" panose="030F0702030302020204" pitchFamily="66" charset="0"/>
              </a:rPr>
              <a:t> des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petits</a:t>
            </a:r>
            <a:r>
              <a:rPr lang="en-GB" sz="2800" b="1" dirty="0" smtClean="0">
                <a:latin typeface="Comic Sans MS" panose="030F0702030302020204" pitchFamily="66" charset="0"/>
              </a:rPr>
              <a:t> rectangles qui font les bras.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64" y="2402492"/>
            <a:ext cx="1907103" cy="18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890" y="3463509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19139" y="3494396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31568" y="4077072"/>
            <a:ext cx="576064" cy="192971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70187" y="3412947"/>
            <a:ext cx="533485" cy="50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1702">
            <a:off x="7195625" y="3425117"/>
            <a:ext cx="508448" cy="48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owchart: Decision 5"/>
          <p:cNvSpPr/>
          <p:nvPr/>
        </p:nvSpPr>
        <p:spPr>
          <a:xfrm>
            <a:off x="5015679" y="5826763"/>
            <a:ext cx="653646" cy="360040"/>
          </a:xfrm>
          <a:prstGeom prst="flowChartDecisi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6333174" y="5826763"/>
            <a:ext cx="653646" cy="360040"/>
          </a:xfrm>
          <a:prstGeom prst="flowChartDecisi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3" name="Flowchart: Decision 12"/>
          <p:cNvSpPr/>
          <p:nvPr/>
        </p:nvSpPr>
        <p:spPr>
          <a:xfrm>
            <a:off x="4837904" y="3965774"/>
            <a:ext cx="433914" cy="647800"/>
          </a:xfrm>
          <a:prstGeom prst="flowChartDecisi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5" name="Flowchart: Decision 14"/>
          <p:cNvSpPr/>
          <p:nvPr/>
        </p:nvSpPr>
        <p:spPr>
          <a:xfrm>
            <a:off x="6690214" y="3975368"/>
            <a:ext cx="433914" cy="647800"/>
          </a:xfrm>
          <a:prstGeom prst="flowChartDecisi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6" name="Picture 5" descr="http://3.bp.blogspot.com/-vC6UbtEzMlU/Vk41hNk4ZRI/AAAAAAAAaKQ/oXj2SFDniRI/s1600/sponge-painted-shape-robots-craft-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46866" y="239507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281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662" y="116632"/>
            <a:ext cx="2929722" cy="11430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</a:t>
            </a:r>
            <a:r>
              <a:rPr lang="en-GB" dirty="0" smtClean="0"/>
              <a:t> un robot</a:t>
            </a:r>
            <a:endParaRPr lang="en-GB" dirty="0"/>
          </a:p>
        </p:txBody>
      </p:sp>
      <p:pic>
        <p:nvPicPr>
          <p:cNvPr id="5" name="Picture 7" descr="http://killeenschool.scoilnet.ie/blog/files/2013/01/shapes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" y="1412776"/>
            <a:ext cx="2996251" cy="48965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76318" y="289391"/>
            <a:ext cx="5262628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Enfin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dessine</a:t>
            </a:r>
            <a:r>
              <a:rPr lang="en-GB" sz="2800" b="1" dirty="0" smtClean="0">
                <a:latin typeface="Comic Sans MS" panose="030F0702030302020204" pitchFamily="66" charset="0"/>
              </a:rPr>
              <a:t> le visage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comme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ça</a:t>
            </a:r>
            <a:r>
              <a:rPr lang="en-GB" sz="2800" b="1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en-GB" sz="2800" b="1" dirty="0" err="1" smtClean="0">
                <a:latin typeface="Comic Sans MS" panose="030F0702030302020204" pitchFamily="66" charset="0"/>
              </a:rPr>
              <a:t>Deux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petits</a:t>
            </a:r>
            <a:r>
              <a:rPr lang="en-GB" sz="2800" b="1" dirty="0" smtClean="0">
                <a:latin typeface="Comic Sans MS" panose="030F0702030302020204" pitchFamily="66" charset="0"/>
              </a:rPr>
              <a:t>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cercles</a:t>
            </a:r>
            <a:r>
              <a:rPr lang="en-GB" sz="2800" b="1" dirty="0" smtClean="0">
                <a:latin typeface="Comic Sans MS" panose="030F0702030302020204" pitchFamily="66" charset="0"/>
              </a:rPr>
              <a:t> pour les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yeux</a:t>
            </a:r>
            <a:r>
              <a:rPr lang="en-GB" sz="2800" b="1" dirty="0" smtClean="0">
                <a:latin typeface="Comic Sans MS" panose="030F0702030302020204" pitchFamily="66" charset="0"/>
              </a:rPr>
              <a:t>, un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cercle</a:t>
            </a:r>
            <a:r>
              <a:rPr lang="en-GB" sz="2800" b="1" dirty="0" smtClean="0">
                <a:latin typeface="Comic Sans MS" panose="030F0702030302020204" pitchFamily="66" charset="0"/>
              </a:rPr>
              <a:t> pour le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nez</a:t>
            </a:r>
            <a:r>
              <a:rPr lang="en-GB" sz="2800" b="1" dirty="0" smtClean="0">
                <a:latin typeface="Comic Sans MS" panose="030F0702030302020204" pitchFamily="66" charset="0"/>
              </a:rPr>
              <a:t> et un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coeur</a:t>
            </a:r>
            <a:r>
              <a:rPr lang="en-GB" sz="2800" b="1" dirty="0" smtClean="0">
                <a:latin typeface="Comic Sans MS" panose="030F0702030302020204" pitchFamily="66" charset="0"/>
              </a:rPr>
              <a:t> pour la bouche.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mbzse\AppData\Local\Microsoft\Windows\Temporary Internet Files\Content.IE5\UVAHEWGG\SimpleStar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64" y="2402492"/>
            <a:ext cx="1907103" cy="1819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890" y="3463509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19139" y="3494396"/>
            <a:ext cx="576064" cy="40480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31568" y="4077072"/>
            <a:ext cx="576064" cy="192971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70187" y="3412947"/>
            <a:ext cx="533485" cy="50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mbzse\AppData\Local\Microsoft\Windows\Temporary Internet Files\Content.IE5\NTSJ8XYF\large-Heart-Plain-0-16732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1702">
            <a:off x="7195625" y="3425117"/>
            <a:ext cx="508448" cy="48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owchart: Decision 5"/>
          <p:cNvSpPr/>
          <p:nvPr/>
        </p:nvSpPr>
        <p:spPr>
          <a:xfrm>
            <a:off x="5015679" y="5826763"/>
            <a:ext cx="653646" cy="36004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6333174" y="5826763"/>
            <a:ext cx="653646" cy="36004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3" name="Flowchart: Decision 12"/>
          <p:cNvSpPr/>
          <p:nvPr/>
        </p:nvSpPr>
        <p:spPr>
          <a:xfrm>
            <a:off x="4837904" y="3965774"/>
            <a:ext cx="433914" cy="64780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5" name="Flowchart: Decision 14"/>
          <p:cNvSpPr/>
          <p:nvPr/>
        </p:nvSpPr>
        <p:spPr>
          <a:xfrm>
            <a:off x="6690214" y="3975368"/>
            <a:ext cx="433914" cy="64780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669325" y="3140969"/>
            <a:ext cx="151456" cy="2581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156176" y="3150077"/>
            <a:ext cx="151456" cy="2581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930387" y="3457617"/>
            <a:ext cx="151456" cy="12909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6" name="Picture 2" descr="C:\Users\mbzse\AppData\Local\Microsoft\Windows\Temporary Internet Files\Content.IE5\WZRYZAAU\Heart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833" y="3665908"/>
            <a:ext cx="221533" cy="19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http://3.bp.blogspot.com/-vC6UbtEzMlU/Vk41hNk4ZRI/AAAAAAAAaKQ/oXj2SFDniRI/s1600/sponge-painted-shape-robots-craft-8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46866" y="5902806"/>
            <a:ext cx="813028" cy="81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67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201</Words>
  <Application>Microsoft Office PowerPoint</Application>
  <PresentationFormat>On-screen Show (4:3)</PresentationFormat>
  <Paragraphs>22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Comic Sans MS</vt:lpstr>
      <vt:lpstr>Office Theme</vt:lpstr>
      <vt:lpstr>Partner work</vt:lpstr>
      <vt:lpstr>Dessine un robot</vt:lpstr>
      <vt:lpstr>Dessine un robot</vt:lpstr>
      <vt:lpstr>Dessine un robot</vt:lpstr>
      <vt:lpstr>Dessine un robot</vt:lpstr>
      <vt:lpstr>Dessine un robot</vt:lpstr>
      <vt:lpstr>Dessine un robot</vt:lpstr>
      <vt:lpstr>Dessine un robot</vt:lpstr>
      <vt:lpstr>Dessine un robot</vt:lpstr>
    </vt:vector>
  </TitlesOfParts>
  <Company>University Of Nottingham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 work</dc:title>
  <dc:creator>saenglish</dc:creator>
  <cp:lastModifiedBy>Julie Thain</cp:lastModifiedBy>
  <cp:revision>20</cp:revision>
  <dcterms:created xsi:type="dcterms:W3CDTF">2016-02-29T16:42:39Z</dcterms:created>
  <dcterms:modified xsi:type="dcterms:W3CDTF">2016-04-01T14:44:07Z</dcterms:modified>
</cp:coreProperties>
</file>