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4" r:id="rId3"/>
    <p:sldId id="265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6" r:id="rId15"/>
    <p:sldId id="278" r:id="rId16"/>
    <p:sldId id="279" r:id="rId17"/>
    <p:sldId id="280" r:id="rId18"/>
    <p:sldId id="282" r:id="rId19"/>
    <p:sldId id="283" r:id="rId20"/>
    <p:sldId id="284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84" d="100"/>
          <a:sy n="84" d="100"/>
        </p:scale>
        <p:origin x="138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B2B1CD-364E-41B8-B2BD-351E46FE935E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A666B3-15C6-43E3-92DB-6433A78AC40A}">
      <dgm:prSet phldrT="[Text]" custT="1"/>
      <dgm:spPr>
        <a:solidFill>
          <a:srgbClr val="FFCC66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dix-</a:t>
          </a:r>
          <a:r>
            <a:rPr lang="en-GB" sz="4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huit</a:t>
          </a:r>
          <a:endParaRPr lang="en-GB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D1544EA1-13AD-44D1-A240-2AC9B957AAAB}" type="parTrans" cxnId="{0FCFAB33-63C9-40C3-9A2A-4C90D9FC7D0E}">
      <dgm:prSet/>
      <dgm:spPr/>
      <dgm:t>
        <a:bodyPr/>
        <a:lstStyle/>
        <a:p>
          <a:endParaRPr lang="en-GB"/>
        </a:p>
      </dgm:t>
    </dgm:pt>
    <dgm:pt modelId="{D68B602D-2169-43B2-872A-7D3D62019224}" type="sibTrans" cxnId="{0FCFAB33-63C9-40C3-9A2A-4C90D9FC7D0E}">
      <dgm:prSet/>
      <dgm:spPr/>
      <dgm:t>
        <a:bodyPr/>
        <a:lstStyle/>
        <a:p>
          <a:endParaRPr lang="en-GB"/>
        </a:p>
      </dgm:t>
    </dgm:pt>
    <dgm:pt modelId="{D41503F7-80CE-483C-BD93-DF7D42FCBBC4}">
      <dgm:prSet phldrT="[Text]" custT="1"/>
      <dgm:spPr>
        <a:solidFill>
          <a:srgbClr val="FFCC66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cinq</a:t>
          </a:r>
          <a:endParaRPr lang="en-GB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2F486A61-F21A-4B6C-8E88-8B3E1865C57E}" type="parTrans" cxnId="{D43C0229-EACE-451F-99C8-E94259D058F5}">
      <dgm:prSet/>
      <dgm:spPr/>
      <dgm:t>
        <a:bodyPr/>
        <a:lstStyle/>
        <a:p>
          <a:endParaRPr lang="en-GB"/>
        </a:p>
      </dgm:t>
    </dgm:pt>
    <dgm:pt modelId="{2DC5C6B4-72FD-4FBC-9110-2F7472C0CCA5}" type="sibTrans" cxnId="{D43C0229-EACE-451F-99C8-E94259D058F5}">
      <dgm:prSet/>
      <dgm:spPr/>
      <dgm:t>
        <a:bodyPr/>
        <a:lstStyle/>
        <a:p>
          <a:endParaRPr lang="en-GB"/>
        </a:p>
      </dgm:t>
    </dgm:pt>
    <dgm:pt modelId="{C7B3DB5F-5B7D-41C6-BB9E-876724E8F486}">
      <dgm:prSet phldrT="[Text]" custT="1"/>
      <dgm:spPr>
        <a:solidFill>
          <a:srgbClr val="FFCC66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4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onze</a:t>
          </a:r>
          <a:r>
            <a:rPr lang="en-GB" sz="4000" dirty="0" smtClean="0">
              <a:solidFill>
                <a:schemeClr val="tx1"/>
              </a:solidFill>
            </a:rPr>
            <a:t>	</a:t>
          </a:r>
          <a:endParaRPr lang="en-GB" sz="4000" dirty="0">
            <a:solidFill>
              <a:schemeClr val="tx1"/>
            </a:solidFill>
          </a:endParaRPr>
        </a:p>
      </dgm:t>
    </dgm:pt>
    <dgm:pt modelId="{F52A7E05-2B3A-48AF-A765-1381146A0E80}" type="parTrans" cxnId="{3C7F13F3-478D-4F1C-B44E-A30435AB6663}">
      <dgm:prSet/>
      <dgm:spPr/>
      <dgm:t>
        <a:bodyPr/>
        <a:lstStyle/>
        <a:p>
          <a:endParaRPr lang="en-GB"/>
        </a:p>
      </dgm:t>
    </dgm:pt>
    <dgm:pt modelId="{BA585B60-41D7-49AF-BBA4-B5CFEED5D2D3}" type="sibTrans" cxnId="{3C7F13F3-478D-4F1C-B44E-A30435AB6663}">
      <dgm:prSet/>
      <dgm:spPr/>
      <dgm:t>
        <a:bodyPr/>
        <a:lstStyle/>
        <a:p>
          <a:endParaRPr lang="en-GB"/>
        </a:p>
      </dgm:t>
    </dgm:pt>
    <dgm:pt modelId="{3CEDB366-0844-479A-B176-8696ED93AFD9}">
      <dgm:prSet phldrT="[Text]" custT="1"/>
      <dgm:spPr>
        <a:solidFill>
          <a:srgbClr val="FFCC66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dix</a:t>
          </a:r>
          <a:endParaRPr lang="en-GB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D8FC10CD-0DE7-4BEF-A4C1-5E787710B668}" type="parTrans" cxnId="{691899C9-6D4E-4DC4-A06C-64915A5EB495}">
      <dgm:prSet/>
      <dgm:spPr/>
      <dgm:t>
        <a:bodyPr/>
        <a:lstStyle/>
        <a:p>
          <a:endParaRPr lang="en-GB"/>
        </a:p>
      </dgm:t>
    </dgm:pt>
    <dgm:pt modelId="{B5717831-24A7-42FD-A7F5-7102109E5E6F}" type="sibTrans" cxnId="{691899C9-6D4E-4DC4-A06C-64915A5EB495}">
      <dgm:prSet/>
      <dgm:spPr/>
      <dgm:t>
        <a:bodyPr/>
        <a:lstStyle/>
        <a:p>
          <a:endParaRPr lang="en-GB"/>
        </a:p>
      </dgm:t>
    </dgm:pt>
    <dgm:pt modelId="{04B57577-D839-4FBF-925A-72CCE3879473}">
      <dgm:prSet phldrT="[Text]" custT="1"/>
      <dgm:spPr>
        <a:solidFill>
          <a:srgbClr val="FFCC66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4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vingt</a:t>
          </a:r>
          <a:endParaRPr lang="en-GB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546CD599-ECD2-4704-A495-E37DB50BA182}" type="parTrans" cxnId="{B2065436-6FFC-4030-A3BD-9C06CE5BFF4E}">
      <dgm:prSet/>
      <dgm:spPr/>
      <dgm:t>
        <a:bodyPr/>
        <a:lstStyle/>
        <a:p>
          <a:endParaRPr lang="en-GB"/>
        </a:p>
      </dgm:t>
    </dgm:pt>
    <dgm:pt modelId="{187D8151-011E-4C69-BCA2-3F192E1D5A53}" type="sibTrans" cxnId="{B2065436-6FFC-4030-A3BD-9C06CE5BFF4E}">
      <dgm:prSet/>
      <dgm:spPr/>
      <dgm:t>
        <a:bodyPr/>
        <a:lstStyle/>
        <a:p>
          <a:endParaRPr lang="en-GB"/>
        </a:p>
      </dgm:t>
    </dgm:pt>
    <dgm:pt modelId="{A86E3D2B-3438-4236-8AC1-03F190A67BFC}">
      <dgm:prSet phldrT="[Text]" custT="1"/>
      <dgm:spPr>
        <a:solidFill>
          <a:srgbClr val="FFCC66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sz="4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treize</a:t>
          </a:r>
          <a:endParaRPr lang="en-GB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F2942B95-C1ED-439F-8E2D-42EEB8A82F16}" type="parTrans" cxnId="{936AAC75-83C4-4AEC-B641-87BF1184D53B}">
      <dgm:prSet/>
      <dgm:spPr/>
      <dgm:t>
        <a:bodyPr/>
        <a:lstStyle/>
        <a:p>
          <a:endParaRPr lang="en-GB"/>
        </a:p>
      </dgm:t>
    </dgm:pt>
    <dgm:pt modelId="{05942F3F-3D2F-4D42-AE1C-1A8EDC63E269}" type="sibTrans" cxnId="{936AAC75-83C4-4AEC-B641-87BF1184D53B}">
      <dgm:prSet/>
      <dgm:spPr/>
      <dgm:t>
        <a:bodyPr/>
        <a:lstStyle/>
        <a:p>
          <a:endParaRPr lang="en-GB"/>
        </a:p>
      </dgm:t>
    </dgm:pt>
    <dgm:pt modelId="{C6EB9259-2017-47C8-ABF3-2F143A541285}" type="pres">
      <dgm:prSet presAssocID="{C4B2B1CD-364E-41B8-B2BD-351E46FE935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06C2B80-85B4-48C4-8FC3-3E3FFD096283}" type="pres">
      <dgm:prSet presAssocID="{F1A666B3-15C6-43E3-92DB-6433A78AC40A}" presName="vertOne" presStyleCnt="0"/>
      <dgm:spPr/>
    </dgm:pt>
    <dgm:pt modelId="{0FBECC50-A730-42C0-8451-EE2DB6A889AC}" type="pres">
      <dgm:prSet presAssocID="{F1A666B3-15C6-43E3-92DB-6433A78AC40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C74E962-F0B4-4B5F-8C1D-D28AFB0C72C7}" type="pres">
      <dgm:prSet presAssocID="{F1A666B3-15C6-43E3-92DB-6433A78AC40A}" presName="parTransOne" presStyleCnt="0"/>
      <dgm:spPr/>
    </dgm:pt>
    <dgm:pt modelId="{3BC2B370-CC29-40F4-B090-EA6ACF97EC68}" type="pres">
      <dgm:prSet presAssocID="{F1A666B3-15C6-43E3-92DB-6433A78AC40A}" presName="horzOne" presStyleCnt="0"/>
      <dgm:spPr/>
    </dgm:pt>
    <dgm:pt modelId="{A4BBABB7-5A25-4701-B9E5-D75D1115C205}" type="pres">
      <dgm:prSet presAssocID="{D41503F7-80CE-483C-BD93-DF7D42FCBBC4}" presName="vertTwo" presStyleCnt="0"/>
      <dgm:spPr/>
    </dgm:pt>
    <dgm:pt modelId="{0E7DB481-2D40-4C9D-A230-BB4905FAE0C8}" type="pres">
      <dgm:prSet presAssocID="{D41503F7-80CE-483C-BD93-DF7D42FCBBC4}" presName="txTwo" presStyleLbl="node2" presStyleIdx="0" presStyleCnt="2" custLinFactNeighborX="-18" custLinFactNeighborY="-431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C79A8A-845F-4CD1-B67A-0CECAE679C6F}" type="pres">
      <dgm:prSet presAssocID="{D41503F7-80CE-483C-BD93-DF7D42FCBBC4}" presName="parTransTwo" presStyleCnt="0"/>
      <dgm:spPr/>
    </dgm:pt>
    <dgm:pt modelId="{2005E823-26E5-4209-A038-08513C6A1C3F}" type="pres">
      <dgm:prSet presAssocID="{D41503F7-80CE-483C-BD93-DF7D42FCBBC4}" presName="horzTwo" presStyleCnt="0"/>
      <dgm:spPr/>
    </dgm:pt>
    <dgm:pt modelId="{D947855E-AA22-4CA0-8E10-D3DE02E194C4}" type="pres">
      <dgm:prSet presAssocID="{C7B3DB5F-5B7D-41C6-BB9E-876724E8F486}" presName="vertThree" presStyleCnt="0"/>
      <dgm:spPr/>
    </dgm:pt>
    <dgm:pt modelId="{82E548C0-E36B-49EB-BE86-B05F6029B30C}" type="pres">
      <dgm:prSet presAssocID="{C7B3DB5F-5B7D-41C6-BB9E-876724E8F486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C7CC6AB-5730-4053-B375-D8C846410963}" type="pres">
      <dgm:prSet presAssocID="{C7B3DB5F-5B7D-41C6-BB9E-876724E8F486}" presName="horzThree" presStyleCnt="0"/>
      <dgm:spPr/>
    </dgm:pt>
    <dgm:pt modelId="{291F2D6A-1012-4CB6-AD4F-A813730539D9}" type="pres">
      <dgm:prSet presAssocID="{BA585B60-41D7-49AF-BBA4-B5CFEED5D2D3}" presName="sibSpaceThree" presStyleCnt="0"/>
      <dgm:spPr/>
    </dgm:pt>
    <dgm:pt modelId="{4E400DBD-DD67-4513-98F1-54E9FD65E2A8}" type="pres">
      <dgm:prSet presAssocID="{3CEDB366-0844-479A-B176-8696ED93AFD9}" presName="vertThree" presStyleCnt="0"/>
      <dgm:spPr/>
    </dgm:pt>
    <dgm:pt modelId="{5AE552C1-5532-4230-B8FA-B9C823875212}" type="pres">
      <dgm:prSet presAssocID="{3CEDB366-0844-479A-B176-8696ED93AFD9}" presName="txThree" presStyleLbl="node3" presStyleIdx="1" presStyleCnt="3" custLinFactNeighborX="2681" custLinFactNeighborY="-191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8A95874-DA66-4603-A25A-E68C64ACAD73}" type="pres">
      <dgm:prSet presAssocID="{3CEDB366-0844-479A-B176-8696ED93AFD9}" presName="horzThree" presStyleCnt="0"/>
      <dgm:spPr/>
    </dgm:pt>
    <dgm:pt modelId="{8AFF5F78-AB18-4970-A64D-868BF8F7C66B}" type="pres">
      <dgm:prSet presAssocID="{2DC5C6B4-72FD-4FBC-9110-2F7472C0CCA5}" presName="sibSpaceTwo" presStyleCnt="0"/>
      <dgm:spPr/>
    </dgm:pt>
    <dgm:pt modelId="{49A61445-8635-4985-AF54-F8D201E1E077}" type="pres">
      <dgm:prSet presAssocID="{04B57577-D839-4FBF-925A-72CCE3879473}" presName="vertTwo" presStyleCnt="0"/>
      <dgm:spPr/>
    </dgm:pt>
    <dgm:pt modelId="{27DEC101-E4AF-4826-959F-633065305D94}" type="pres">
      <dgm:prSet presAssocID="{04B57577-D839-4FBF-925A-72CCE3879473}" presName="txTwo" presStyleLbl="node2" presStyleIdx="1" presStyleCnt="2" custLinFactNeighborX="1580" custLinFactNeighborY="-2126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46918D-B163-41C1-9D85-7FDA6917233E}" type="pres">
      <dgm:prSet presAssocID="{04B57577-D839-4FBF-925A-72CCE3879473}" presName="parTransTwo" presStyleCnt="0"/>
      <dgm:spPr/>
    </dgm:pt>
    <dgm:pt modelId="{DE869CCA-28EA-46F6-A00A-C77FA75CC868}" type="pres">
      <dgm:prSet presAssocID="{04B57577-D839-4FBF-925A-72CCE3879473}" presName="horzTwo" presStyleCnt="0"/>
      <dgm:spPr/>
    </dgm:pt>
    <dgm:pt modelId="{09A9DA35-C87F-4D85-879D-15D08F86A6D1}" type="pres">
      <dgm:prSet presAssocID="{A86E3D2B-3438-4236-8AC1-03F190A67BFC}" presName="vertThree" presStyleCnt="0"/>
      <dgm:spPr/>
    </dgm:pt>
    <dgm:pt modelId="{D6BC8F6E-8095-4E9A-9B39-865D6C60B2C4}" type="pres">
      <dgm:prSet presAssocID="{A86E3D2B-3438-4236-8AC1-03F190A67BFC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7FAB35-83C8-42A2-B4D3-31EFDA16E083}" type="pres">
      <dgm:prSet presAssocID="{A86E3D2B-3438-4236-8AC1-03F190A67BFC}" presName="horzThree" presStyleCnt="0"/>
      <dgm:spPr/>
    </dgm:pt>
  </dgm:ptLst>
  <dgm:cxnLst>
    <dgm:cxn modelId="{D43C0229-EACE-451F-99C8-E94259D058F5}" srcId="{F1A666B3-15C6-43E3-92DB-6433A78AC40A}" destId="{D41503F7-80CE-483C-BD93-DF7D42FCBBC4}" srcOrd="0" destOrd="0" parTransId="{2F486A61-F21A-4B6C-8E88-8B3E1865C57E}" sibTransId="{2DC5C6B4-72FD-4FBC-9110-2F7472C0CCA5}"/>
    <dgm:cxn modelId="{7032922B-5920-43F7-9291-F958FB9833B2}" type="presOf" srcId="{F1A666B3-15C6-43E3-92DB-6433A78AC40A}" destId="{0FBECC50-A730-42C0-8451-EE2DB6A889AC}" srcOrd="0" destOrd="0" presId="urn:microsoft.com/office/officeart/2005/8/layout/hierarchy4"/>
    <dgm:cxn modelId="{936AAC75-83C4-4AEC-B641-87BF1184D53B}" srcId="{04B57577-D839-4FBF-925A-72CCE3879473}" destId="{A86E3D2B-3438-4236-8AC1-03F190A67BFC}" srcOrd="0" destOrd="0" parTransId="{F2942B95-C1ED-439F-8E2D-42EEB8A82F16}" sibTransId="{05942F3F-3D2F-4D42-AE1C-1A8EDC63E269}"/>
    <dgm:cxn modelId="{EB22B7BA-D420-4BC8-98D9-FDA216D9B093}" type="presOf" srcId="{D41503F7-80CE-483C-BD93-DF7D42FCBBC4}" destId="{0E7DB481-2D40-4C9D-A230-BB4905FAE0C8}" srcOrd="0" destOrd="0" presId="urn:microsoft.com/office/officeart/2005/8/layout/hierarchy4"/>
    <dgm:cxn modelId="{691899C9-6D4E-4DC4-A06C-64915A5EB495}" srcId="{D41503F7-80CE-483C-BD93-DF7D42FCBBC4}" destId="{3CEDB366-0844-479A-B176-8696ED93AFD9}" srcOrd="1" destOrd="0" parTransId="{D8FC10CD-0DE7-4BEF-A4C1-5E787710B668}" sibTransId="{B5717831-24A7-42FD-A7F5-7102109E5E6F}"/>
    <dgm:cxn modelId="{9E54FEA0-2724-4EB3-8F96-2C42E6CBA5EE}" type="presOf" srcId="{C4B2B1CD-364E-41B8-B2BD-351E46FE935E}" destId="{C6EB9259-2017-47C8-ABF3-2F143A541285}" srcOrd="0" destOrd="0" presId="urn:microsoft.com/office/officeart/2005/8/layout/hierarchy4"/>
    <dgm:cxn modelId="{3C7F13F3-478D-4F1C-B44E-A30435AB6663}" srcId="{D41503F7-80CE-483C-BD93-DF7D42FCBBC4}" destId="{C7B3DB5F-5B7D-41C6-BB9E-876724E8F486}" srcOrd="0" destOrd="0" parTransId="{F52A7E05-2B3A-48AF-A765-1381146A0E80}" sibTransId="{BA585B60-41D7-49AF-BBA4-B5CFEED5D2D3}"/>
    <dgm:cxn modelId="{5D3EF5BD-5969-4668-AB35-B1353DFB4842}" type="presOf" srcId="{A86E3D2B-3438-4236-8AC1-03F190A67BFC}" destId="{D6BC8F6E-8095-4E9A-9B39-865D6C60B2C4}" srcOrd="0" destOrd="0" presId="urn:microsoft.com/office/officeart/2005/8/layout/hierarchy4"/>
    <dgm:cxn modelId="{BF9C5F02-182D-4A78-8297-ABDB1FE307F2}" type="presOf" srcId="{3CEDB366-0844-479A-B176-8696ED93AFD9}" destId="{5AE552C1-5532-4230-B8FA-B9C823875212}" srcOrd="0" destOrd="0" presId="urn:microsoft.com/office/officeart/2005/8/layout/hierarchy4"/>
    <dgm:cxn modelId="{0FCFAB33-63C9-40C3-9A2A-4C90D9FC7D0E}" srcId="{C4B2B1CD-364E-41B8-B2BD-351E46FE935E}" destId="{F1A666B3-15C6-43E3-92DB-6433A78AC40A}" srcOrd="0" destOrd="0" parTransId="{D1544EA1-13AD-44D1-A240-2AC9B957AAAB}" sibTransId="{D68B602D-2169-43B2-872A-7D3D62019224}"/>
    <dgm:cxn modelId="{B2065436-6FFC-4030-A3BD-9C06CE5BFF4E}" srcId="{F1A666B3-15C6-43E3-92DB-6433A78AC40A}" destId="{04B57577-D839-4FBF-925A-72CCE3879473}" srcOrd="1" destOrd="0" parTransId="{546CD599-ECD2-4704-A495-E37DB50BA182}" sibTransId="{187D8151-011E-4C69-BCA2-3F192E1D5A53}"/>
    <dgm:cxn modelId="{EC638CDD-D41F-42FD-8541-78D94C7FE6B5}" type="presOf" srcId="{C7B3DB5F-5B7D-41C6-BB9E-876724E8F486}" destId="{82E548C0-E36B-49EB-BE86-B05F6029B30C}" srcOrd="0" destOrd="0" presId="urn:microsoft.com/office/officeart/2005/8/layout/hierarchy4"/>
    <dgm:cxn modelId="{FA7C7361-1895-4917-AE65-99EF83AB1160}" type="presOf" srcId="{04B57577-D839-4FBF-925A-72CCE3879473}" destId="{27DEC101-E4AF-4826-959F-633065305D94}" srcOrd="0" destOrd="0" presId="urn:microsoft.com/office/officeart/2005/8/layout/hierarchy4"/>
    <dgm:cxn modelId="{B7BB1475-662E-43BF-82E0-1CB64B798A8C}" type="presParOf" srcId="{C6EB9259-2017-47C8-ABF3-2F143A541285}" destId="{C06C2B80-85B4-48C4-8FC3-3E3FFD096283}" srcOrd="0" destOrd="0" presId="urn:microsoft.com/office/officeart/2005/8/layout/hierarchy4"/>
    <dgm:cxn modelId="{016E1178-30C5-416C-B891-26C67A06600A}" type="presParOf" srcId="{C06C2B80-85B4-48C4-8FC3-3E3FFD096283}" destId="{0FBECC50-A730-42C0-8451-EE2DB6A889AC}" srcOrd="0" destOrd="0" presId="urn:microsoft.com/office/officeart/2005/8/layout/hierarchy4"/>
    <dgm:cxn modelId="{9367393C-54A1-418B-B1B8-A334B3B3065D}" type="presParOf" srcId="{C06C2B80-85B4-48C4-8FC3-3E3FFD096283}" destId="{0C74E962-F0B4-4B5F-8C1D-D28AFB0C72C7}" srcOrd="1" destOrd="0" presId="urn:microsoft.com/office/officeart/2005/8/layout/hierarchy4"/>
    <dgm:cxn modelId="{E700E48F-E3F8-4A6D-B50D-2FC0BA695B7C}" type="presParOf" srcId="{C06C2B80-85B4-48C4-8FC3-3E3FFD096283}" destId="{3BC2B370-CC29-40F4-B090-EA6ACF97EC68}" srcOrd="2" destOrd="0" presId="urn:microsoft.com/office/officeart/2005/8/layout/hierarchy4"/>
    <dgm:cxn modelId="{D741678F-1ECF-4534-812C-65977C2BD3B1}" type="presParOf" srcId="{3BC2B370-CC29-40F4-B090-EA6ACF97EC68}" destId="{A4BBABB7-5A25-4701-B9E5-D75D1115C205}" srcOrd="0" destOrd="0" presId="urn:microsoft.com/office/officeart/2005/8/layout/hierarchy4"/>
    <dgm:cxn modelId="{8EAAD8CD-CF84-40B4-B098-9551E1C228B2}" type="presParOf" srcId="{A4BBABB7-5A25-4701-B9E5-D75D1115C205}" destId="{0E7DB481-2D40-4C9D-A230-BB4905FAE0C8}" srcOrd="0" destOrd="0" presId="urn:microsoft.com/office/officeart/2005/8/layout/hierarchy4"/>
    <dgm:cxn modelId="{832CD822-EAF5-45DA-917C-DF5C62D81B29}" type="presParOf" srcId="{A4BBABB7-5A25-4701-B9E5-D75D1115C205}" destId="{BBC79A8A-845F-4CD1-B67A-0CECAE679C6F}" srcOrd="1" destOrd="0" presId="urn:microsoft.com/office/officeart/2005/8/layout/hierarchy4"/>
    <dgm:cxn modelId="{1A1524CA-8B23-4380-A6CE-26216AE10F31}" type="presParOf" srcId="{A4BBABB7-5A25-4701-B9E5-D75D1115C205}" destId="{2005E823-26E5-4209-A038-08513C6A1C3F}" srcOrd="2" destOrd="0" presId="urn:microsoft.com/office/officeart/2005/8/layout/hierarchy4"/>
    <dgm:cxn modelId="{7C72124E-AF94-4836-B2F2-8091AF76AA1E}" type="presParOf" srcId="{2005E823-26E5-4209-A038-08513C6A1C3F}" destId="{D947855E-AA22-4CA0-8E10-D3DE02E194C4}" srcOrd="0" destOrd="0" presId="urn:microsoft.com/office/officeart/2005/8/layout/hierarchy4"/>
    <dgm:cxn modelId="{21893339-0342-41D0-A17E-4D5887E51FB9}" type="presParOf" srcId="{D947855E-AA22-4CA0-8E10-D3DE02E194C4}" destId="{82E548C0-E36B-49EB-BE86-B05F6029B30C}" srcOrd="0" destOrd="0" presId="urn:microsoft.com/office/officeart/2005/8/layout/hierarchy4"/>
    <dgm:cxn modelId="{4A1D9F66-EB2B-4BB0-ACA0-709035D1F1D6}" type="presParOf" srcId="{D947855E-AA22-4CA0-8E10-D3DE02E194C4}" destId="{9C7CC6AB-5730-4053-B375-D8C846410963}" srcOrd="1" destOrd="0" presId="urn:microsoft.com/office/officeart/2005/8/layout/hierarchy4"/>
    <dgm:cxn modelId="{7F020623-444B-4867-A14C-45698302F25C}" type="presParOf" srcId="{2005E823-26E5-4209-A038-08513C6A1C3F}" destId="{291F2D6A-1012-4CB6-AD4F-A813730539D9}" srcOrd="1" destOrd="0" presId="urn:microsoft.com/office/officeart/2005/8/layout/hierarchy4"/>
    <dgm:cxn modelId="{7B08BBD2-8CCF-41EF-93C0-7FA68D2A2EDB}" type="presParOf" srcId="{2005E823-26E5-4209-A038-08513C6A1C3F}" destId="{4E400DBD-DD67-4513-98F1-54E9FD65E2A8}" srcOrd="2" destOrd="0" presId="urn:microsoft.com/office/officeart/2005/8/layout/hierarchy4"/>
    <dgm:cxn modelId="{6F1B4199-B938-43E4-BB9E-4AD1941EEC37}" type="presParOf" srcId="{4E400DBD-DD67-4513-98F1-54E9FD65E2A8}" destId="{5AE552C1-5532-4230-B8FA-B9C823875212}" srcOrd="0" destOrd="0" presId="urn:microsoft.com/office/officeart/2005/8/layout/hierarchy4"/>
    <dgm:cxn modelId="{AC71CD5A-2072-4323-9DE9-A26A93C0C3B7}" type="presParOf" srcId="{4E400DBD-DD67-4513-98F1-54E9FD65E2A8}" destId="{78A95874-DA66-4603-A25A-E68C64ACAD73}" srcOrd="1" destOrd="0" presId="urn:microsoft.com/office/officeart/2005/8/layout/hierarchy4"/>
    <dgm:cxn modelId="{980A4ED6-FA17-4819-A7DF-D965D557B00C}" type="presParOf" srcId="{3BC2B370-CC29-40F4-B090-EA6ACF97EC68}" destId="{8AFF5F78-AB18-4970-A64D-868BF8F7C66B}" srcOrd="1" destOrd="0" presId="urn:microsoft.com/office/officeart/2005/8/layout/hierarchy4"/>
    <dgm:cxn modelId="{FDF715DE-6013-4C13-9B83-A83EE0ECB533}" type="presParOf" srcId="{3BC2B370-CC29-40F4-B090-EA6ACF97EC68}" destId="{49A61445-8635-4985-AF54-F8D201E1E077}" srcOrd="2" destOrd="0" presId="urn:microsoft.com/office/officeart/2005/8/layout/hierarchy4"/>
    <dgm:cxn modelId="{35484AB1-37AD-4A38-8AA9-B048A3DF6C65}" type="presParOf" srcId="{49A61445-8635-4985-AF54-F8D201E1E077}" destId="{27DEC101-E4AF-4826-959F-633065305D94}" srcOrd="0" destOrd="0" presId="urn:microsoft.com/office/officeart/2005/8/layout/hierarchy4"/>
    <dgm:cxn modelId="{8AA5CAF2-A2AD-43D3-B247-5468E04BC14E}" type="presParOf" srcId="{49A61445-8635-4985-AF54-F8D201E1E077}" destId="{FD46918D-B163-41C1-9D85-7FDA6917233E}" srcOrd="1" destOrd="0" presId="urn:microsoft.com/office/officeart/2005/8/layout/hierarchy4"/>
    <dgm:cxn modelId="{3947677E-8AC5-4032-AF02-2BE828509356}" type="presParOf" srcId="{49A61445-8635-4985-AF54-F8D201E1E077}" destId="{DE869CCA-28EA-46F6-A00A-C77FA75CC868}" srcOrd="2" destOrd="0" presId="urn:microsoft.com/office/officeart/2005/8/layout/hierarchy4"/>
    <dgm:cxn modelId="{5D5D4B1A-CDD9-4B23-AA98-BAD465F56BC6}" type="presParOf" srcId="{DE869CCA-28EA-46F6-A00A-C77FA75CC868}" destId="{09A9DA35-C87F-4D85-879D-15D08F86A6D1}" srcOrd="0" destOrd="0" presId="urn:microsoft.com/office/officeart/2005/8/layout/hierarchy4"/>
    <dgm:cxn modelId="{092E112F-C152-4669-AD9C-ADB04314BA52}" type="presParOf" srcId="{09A9DA35-C87F-4D85-879D-15D08F86A6D1}" destId="{D6BC8F6E-8095-4E9A-9B39-865D6C60B2C4}" srcOrd="0" destOrd="0" presId="urn:microsoft.com/office/officeart/2005/8/layout/hierarchy4"/>
    <dgm:cxn modelId="{B17E3691-5041-4E16-AC42-C77788B0EA55}" type="presParOf" srcId="{09A9DA35-C87F-4D85-879D-15D08F86A6D1}" destId="{BB7FAB35-83C8-42A2-B4D3-31EFDA16E08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46E2D9-81F0-4BBB-9258-E2ABF870E065}" type="doc">
      <dgm:prSet loTypeId="urn:microsoft.com/office/officeart/2005/8/layout/cycle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D8113CB0-2E6B-43AB-8567-4F866EC0F8F9}">
      <dgm:prSet phldrT="[Text]"/>
      <dgm:spPr/>
      <dgm:t>
        <a:bodyPr/>
        <a:lstStyle/>
        <a:p>
          <a:r>
            <a:rPr lang="en-GB" dirty="0" err="1" smtClean="0"/>
            <a:t>vingt</a:t>
          </a:r>
          <a:endParaRPr lang="en-GB" dirty="0"/>
        </a:p>
      </dgm:t>
    </dgm:pt>
    <dgm:pt modelId="{76F489C0-910C-4CAE-825E-198FD7D436B6}" type="parTrans" cxnId="{CA9FBE38-492B-4D48-BD93-8518A7B2B822}">
      <dgm:prSet/>
      <dgm:spPr/>
      <dgm:t>
        <a:bodyPr/>
        <a:lstStyle/>
        <a:p>
          <a:endParaRPr lang="en-GB"/>
        </a:p>
      </dgm:t>
    </dgm:pt>
    <dgm:pt modelId="{8F3F427F-9C2F-4797-A7AC-E26636A78B2A}" type="sibTrans" cxnId="{CA9FBE38-492B-4D48-BD93-8518A7B2B822}">
      <dgm:prSet/>
      <dgm:spPr/>
      <dgm:t>
        <a:bodyPr/>
        <a:lstStyle/>
        <a:p>
          <a:endParaRPr lang="en-GB"/>
        </a:p>
      </dgm:t>
    </dgm:pt>
    <dgm:pt modelId="{6373A6B9-254D-4D15-8BE1-1C77855EE33F}">
      <dgm:prSet phldrT="[Text]"/>
      <dgm:spPr/>
      <dgm:t>
        <a:bodyPr/>
        <a:lstStyle/>
        <a:p>
          <a:r>
            <a:rPr lang="en-GB" dirty="0" err="1" smtClean="0"/>
            <a:t>vingt</a:t>
          </a:r>
          <a:r>
            <a:rPr lang="en-GB" dirty="0" smtClean="0"/>
            <a:t>-trois</a:t>
          </a:r>
          <a:endParaRPr lang="en-GB" dirty="0"/>
        </a:p>
      </dgm:t>
    </dgm:pt>
    <dgm:pt modelId="{2CCD9605-035A-4E34-913E-C049FDCD0CA3}" type="parTrans" cxnId="{6FA8EEF3-EDA6-4DBB-B0B7-7650E519BA0B}">
      <dgm:prSet/>
      <dgm:spPr/>
      <dgm:t>
        <a:bodyPr/>
        <a:lstStyle/>
        <a:p>
          <a:endParaRPr lang="en-GB"/>
        </a:p>
      </dgm:t>
    </dgm:pt>
    <dgm:pt modelId="{551D8A5E-4F7A-4250-AA5B-547ABD4E3517}" type="sibTrans" cxnId="{6FA8EEF3-EDA6-4DBB-B0B7-7650E519BA0B}">
      <dgm:prSet/>
      <dgm:spPr/>
      <dgm:t>
        <a:bodyPr/>
        <a:lstStyle/>
        <a:p>
          <a:endParaRPr lang="en-GB"/>
        </a:p>
      </dgm:t>
    </dgm:pt>
    <dgm:pt modelId="{5555AADE-66B2-4157-AA97-F0FAD3DA66AB}">
      <dgm:prSet phldrT="[Text]"/>
      <dgm:spPr/>
      <dgm:t>
        <a:bodyPr/>
        <a:lstStyle/>
        <a:p>
          <a:r>
            <a:rPr lang="en-GB" dirty="0" err="1" smtClean="0"/>
            <a:t>vingt</a:t>
          </a:r>
          <a:r>
            <a:rPr lang="en-GB" dirty="0" smtClean="0"/>
            <a:t>-et-un</a:t>
          </a:r>
          <a:endParaRPr lang="en-GB" dirty="0"/>
        </a:p>
      </dgm:t>
    </dgm:pt>
    <dgm:pt modelId="{E4CE1DD8-C0F1-4FF7-B784-5EF5CC81761C}" type="parTrans" cxnId="{20BFBBA1-EECB-4253-B521-76D04AFAD262}">
      <dgm:prSet/>
      <dgm:spPr/>
      <dgm:t>
        <a:bodyPr/>
        <a:lstStyle/>
        <a:p>
          <a:endParaRPr lang="en-GB"/>
        </a:p>
      </dgm:t>
    </dgm:pt>
    <dgm:pt modelId="{3E7AE211-7484-469A-8D63-C13649CCE12A}" type="sibTrans" cxnId="{20BFBBA1-EECB-4253-B521-76D04AFAD262}">
      <dgm:prSet/>
      <dgm:spPr/>
      <dgm:t>
        <a:bodyPr/>
        <a:lstStyle/>
        <a:p>
          <a:endParaRPr lang="en-GB"/>
        </a:p>
      </dgm:t>
    </dgm:pt>
    <dgm:pt modelId="{8F3564C6-EC83-4FDF-B052-5E5680F4FA8C}">
      <dgm:prSet phldrT="[Text]"/>
      <dgm:spPr/>
      <dgm:t>
        <a:bodyPr/>
        <a:lstStyle/>
        <a:p>
          <a:r>
            <a:rPr lang="en-GB" dirty="0" err="1" smtClean="0"/>
            <a:t>vingt-huit</a:t>
          </a:r>
          <a:endParaRPr lang="en-GB" dirty="0"/>
        </a:p>
      </dgm:t>
    </dgm:pt>
    <dgm:pt modelId="{AA011E66-8FEF-483D-A36F-4C8B7C45DB8D}" type="parTrans" cxnId="{7DB878D8-B3B3-49D8-8B3B-A9DABA7DAFB0}">
      <dgm:prSet/>
      <dgm:spPr/>
      <dgm:t>
        <a:bodyPr/>
        <a:lstStyle/>
        <a:p>
          <a:endParaRPr lang="en-GB"/>
        </a:p>
      </dgm:t>
    </dgm:pt>
    <dgm:pt modelId="{41942992-067A-4B56-AF08-269DC016E77E}" type="sibTrans" cxnId="{7DB878D8-B3B3-49D8-8B3B-A9DABA7DAFB0}">
      <dgm:prSet/>
      <dgm:spPr/>
      <dgm:t>
        <a:bodyPr/>
        <a:lstStyle/>
        <a:p>
          <a:endParaRPr lang="en-GB"/>
        </a:p>
      </dgm:t>
    </dgm:pt>
    <dgm:pt modelId="{1E6A2ABC-3B5E-4505-867C-D47EB9E943F4}">
      <dgm:prSet phldrT="[Text]"/>
      <dgm:spPr/>
      <dgm:t>
        <a:bodyPr/>
        <a:lstStyle/>
        <a:p>
          <a:r>
            <a:rPr lang="en-GB" dirty="0" err="1" smtClean="0"/>
            <a:t>vingt</a:t>
          </a:r>
          <a:r>
            <a:rPr lang="en-GB" dirty="0" smtClean="0"/>
            <a:t>-six</a:t>
          </a:r>
          <a:endParaRPr lang="en-GB" dirty="0"/>
        </a:p>
      </dgm:t>
    </dgm:pt>
    <dgm:pt modelId="{343A8D44-B487-4F0E-8AB4-15C509706B81}" type="parTrans" cxnId="{946C03D4-CDEB-4D07-8265-666F9EC1B125}">
      <dgm:prSet/>
      <dgm:spPr/>
      <dgm:t>
        <a:bodyPr/>
        <a:lstStyle/>
        <a:p>
          <a:endParaRPr lang="en-GB"/>
        </a:p>
      </dgm:t>
    </dgm:pt>
    <dgm:pt modelId="{AFADE7B4-176B-4440-83BE-F62D14724FB0}" type="sibTrans" cxnId="{946C03D4-CDEB-4D07-8265-666F9EC1B125}">
      <dgm:prSet/>
      <dgm:spPr/>
      <dgm:t>
        <a:bodyPr/>
        <a:lstStyle/>
        <a:p>
          <a:endParaRPr lang="en-GB"/>
        </a:p>
      </dgm:t>
    </dgm:pt>
    <dgm:pt modelId="{67A46FEC-FF98-408A-8EA8-92621FE8D5B4}" type="pres">
      <dgm:prSet presAssocID="{0446E2D9-81F0-4BBB-9258-E2ABF870E0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61F90D-6B6E-4325-A72C-AA226E50E6D7}" type="pres">
      <dgm:prSet presAssocID="{D8113CB0-2E6B-43AB-8567-4F866EC0F8F9}" presName="node" presStyleLbl="node1" presStyleIdx="0" presStyleCnt="5" custScaleX="117840" custScaleY="1294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E8AB68-2A22-417B-BC83-65EDC3963684}" type="pres">
      <dgm:prSet presAssocID="{D8113CB0-2E6B-43AB-8567-4F866EC0F8F9}" presName="spNode" presStyleCnt="0"/>
      <dgm:spPr/>
    </dgm:pt>
    <dgm:pt modelId="{8F1F1C7C-79E1-4C20-93E0-9D2ED8AA7B8C}" type="pres">
      <dgm:prSet presAssocID="{8F3F427F-9C2F-4797-A7AC-E26636A78B2A}" presName="sibTrans" presStyleLbl="sibTrans1D1" presStyleIdx="0" presStyleCnt="5"/>
      <dgm:spPr/>
      <dgm:t>
        <a:bodyPr/>
        <a:lstStyle/>
        <a:p>
          <a:endParaRPr lang="en-GB"/>
        </a:p>
      </dgm:t>
    </dgm:pt>
    <dgm:pt modelId="{8FBF9F68-E75D-4B40-8975-FD984C8EBC6A}" type="pres">
      <dgm:prSet presAssocID="{6373A6B9-254D-4D15-8BE1-1C77855EE33F}" presName="node" presStyleLbl="node1" presStyleIdx="1" presStyleCnt="5" custScaleX="114154" custScaleY="1429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DFDCE9-7042-410E-B9DB-7ECA452264DB}" type="pres">
      <dgm:prSet presAssocID="{6373A6B9-254D-4D15-8BE1-1C77855EE33F}" presName="spNode" presStyleCnt="0"/>
      <dgm:spPr/>
    </dgm:pt>
    <dgm:pt modelId="{8D71B9C9-4256-4FA2-BAC9-7974643B5BE6}" type="pres">
      <dgm:prSet presAssocID="{551D8A5E-4F7A-4250-AA5B-547ABD4E3517}" presName="sibTrans" presStyleLbl="sibTrans1D1" presStyleIdx="1" presStyleCnt="5"/>
      <dgm:spPr/>
      <dgm:t>
        <a:bodyPr/>
        <a:lstStyle/>
        <a:p>
          <a:endParaRPr lang="en-GB"/>
        </a:p>
      </dgm:t>
    </dgm:pt>
    <dgm:pt modelId="{73174E45-59F6-4E07-9F01-9DED67E0B0DA}" type="pres">
      <dgm:prSet presAssocID="{5555AADE-66B2-4157-AA97-F0FAD3DA66AB}" presName="node" presStyleLbl="node1" presStyleIdx="2" presStyleCnt="5" custScaleX="117126" custScaleY="122253" custRadScaleRad="91018" custRadScaleInc="-4645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C812DB-0023-4037-BEAC-2CCDC82A81AD}" type="pres">
      <dgm:prSet presAssocID="{5555AADE-66B2-4157-AA97-F0FAD3DA66AB}" presName="spNode" presStyleCnt="0"/>
      <dgm:spPr/>
    </dgm:pt>
    <dgm:pt modelId="{4A75DE4D-5729-4C62-A289-37C0EAAC58F3}" type="pres">
      <dgm:prSet presAssocID="{3E7AE211-7484-469A-8D63-C13649CCE12A}" presName="sibTrans" presStyleLbl="sibTrans1D1" presStyleIdx="2" presStyleCnt="5"/>
      <dgm:spPr/>
      <dgm:t>
        <a:bodyPr/>
        <a:lstStyle/>
        <a:p>
          <a:endParaRPr lang="en-GB"/>
        </a:p>
      </dgm:t>
    </dgm:pt>
    <dgm:pt modelId="{04B4BA24-45F2-481C-A45E-7452BB62F3FF}" type="pres">
      <dgm:prSet presAssocID="{8F3564C6-EC83-4FDF-B052-5E5680F4FA8C}" presName="node" presStyleLbl="node1" presStyleIdx="3" presStyleCnt="5" custScaleX="117126" custScaleY="134318" custRadScaleRad="87901" custRadScaleInc="266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691A10-A888-4345-AA5E-025E55656AB6}" type="pres">
      <dgm:prSet presAssocID="{8F3564C6-EC83-4FDF-B052-5E5680F4FA8C}" presName="spNode" presStyleCnt="0"/>
      <dgm:spPr/>
    </dgm:pt>
    <dgm:pt modelId="{C8350781-AB67-4B68-A329-A7DB347E635E}" type="pres">
      <dgm:prSet presAssocID="{41942992-067A-4B56-AF08-269DC016E77E}" presName="sibTrans" presStyleLbl="sibTrans1D1" presStyleIdx="3" presStyleCnt="5"/>
      <dgm:spPr/>
      <dgm:t>
        <a:bodyPr/>
        <a:lstStyle/>
        <a:p>
          <a:endParaRPr lang="en-GB"/>
        </a:p>
      </dgm:t>
    </dgm:pt>
    <dgm:pt modelId="{F16F7AA5-E46A-4BE1-8488-84D4E12164E1}" type="pres">
      <dgm:prSet presAssocID="{1E6A2ABC-3B5E-4505-867C-D47EB9E943F4}" presName="node" presStyleLbl="node1" presStyleIdx="4" presStyleCnt="5" custScaleX="108394" custScaleY="1356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6412A0-712F-4D8D-BB9C-37870D58D80F}" type="pres">
      <dgm:prSet presAssocID="{1E6A2ABC-3B5E-4505-867C-D47EB9E943F4}" presName="spNode" presStyleCnt="0"/>
      <dgm:spPr/>
    </dgm:pt>
    <dgm:pt modelId="{B15AC37E-4ACC-4410-9723-AF58DA56A0B2}" type="pres">
      <dgm:prSet presAssocID="{AFADE7B4-176B-4440-83BE-F62D14724FB0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4FA17029-DB58-4C65-892C-B4EBA1012A1F}" type="presOf" srcId="{41942992-067A-4B56-AF08-269DC016E77E}" destId="{C8350781-AB67-4B68-A329-A7DB347E635E}" srcOrd="0" destOrd="0" presId="urn:microsoft.com/office/officeart/2005/8/layout/cycle5"/>
    <dgm:cxn modelId="{A1EB6C87-88F0-42D0-A01B-2887912D4E8A}" type="presOf" srcId="{5555AADE-66B2-4157-AA97-F0FAD3DA66AB}" destId="{73174E45-59F6-4E07-9F01-9DED67E0B0DA}" srcOrd="0" destOrd="0" presId="urn:microsoft.com/office/officeart/2005/8/layout/cycle5"/>
    <dgm:cxn modelId="{7DB878D8-B3B3-49D8-8B3B-A9DABA7DAFB0}" srcId="{0446E2D9-81F0-4BBB-9258-E2ABF870E065}" destId="{8F3564C6-EC83-4FDF-B052-5E5680F4FA8C}" srcOrd="3" destOrd="0" parTransId="{AA011E66-8FEF-483D-A36F-4C8B7C45DB8D}" sibTransId="{41942992-067A-4B56-AF08-269DC016E77E}"/>
    <dgm:cxn modelId="{946C03D4-CDEB-4D07-8265-666F9EC1B125}" srcId="{0446E2D9-81F0-4BBB-9258-E2ABF870E065}" destId="{1E6A2ABC-3B5E-4505-867C-D47EB9E943F4}" srcOrd="4" destOrd="0" parTransId="{343A8D44-B487-4F0E-8AB4-15C509706B81}" sibTransId="{AFADE7B4-176B-4440-83BE-F62D14724FB0}"/>
    <dgm:cxn modelId="{880D5745-515A-4815-A269-D3BEE86265D4}" type="presOf" srcId="{D8113CB0-2E6B-43AB-8567-4F866EC0F8F9}" destId="{4861F90D-6B6E-4325-A72C-AA226E50E6D7}" srcOrd="0" destOrd="0" presId="urn:microsoft.com/office/officeart/2005/8/layout/cycle5"/>
    <dgm:cxn modelId="{0AE7BDF2-D9BF-4EB0-AE60-9428587C92C8}" type="presOf" srcId="{3E7AE211-7484-469A-8D63-C13649CCE12A}" destId="{4A75DE4D-5729-4C62-A289-37C0EAAC58F3}" srcOrd="0" destOrd="0" presId="urn:microsoft.com/office/officeart/2005/8/layout/cycle5"/>
    <dgm:cxn modelId="{D9E12D57-C50C-4468-BB06-AFAA04B389A3}" type="presOf" srcId="{6373A6B9-254D-4D15-8BE1-1C77855EE33F}" destId="{8FBF9F68-E75D-4B40-8975-FD984C8EBC6A}" srcOrd="0" destOrd="0" presId="urn:microsoft.com/office/officeart/2005/8/layout/cycle5"/>
    <dgm:cxn modelId="{6FA8EEF3-EDA6-4DBB-B0B7-7650E519BA0B}" srcId="{0446E2D9-81F0-4BBB-9258-E2ABF870E065}" destId="{6373A6B9-254D-4D15-8BE1-1C77855EE33F}" srcOrd="1" destOrd="0" parTransId="{2CCD9605-035A-4E34-913E-C049FDCD0CA3}" sibTransId="{551D8A5E-4F7A-4250-AA5B-547ABD4E3517}"/>
    <dgm:cxn modelId="{A0D2279F-AB94-49F8-B0A6-A0FBF910E5F9}" type="presOf" srcId="{551D8A5E-4F7A-4250-AA5B-547ABD4E3517}" destId="{8D71B9C9-4256-4FA2-BAC9-7974643B5BE6}" srcOrd="0" destOrd="0" presId="urn:microsoft.com/office/officeart/2005/8/layout/cycle5"/>
    <dgm:cxn modelId="{CA9FBE38-492B-4D48-BD93-8518A7B2B822}" srcId="{0446E2D9-81F0-4BBB-9258-E2ABF870E065}" destId="{D8113CB0-2E6B-43AB-8567-4F866EC0F8F9}" srcOrd="0" destOrd="0" parTransId="{76F489C0-910C-4CAE-825E-198FD7D436B6}" sibTransId="{8F3F427F-9C2F-4797-A7AC-E26636A78B2A}"/>
    <dgm:cxn modelId="{147524B7-FBFE-43F9-9B36-A45EF7903594}" type="presOf" srcId="{8F3564C6-EC83-4FDF-B052-5E5680F4FA8C}" destId="{04B4BA24-45F2-481C-A45E-7452BB62F3FF}" srcOrd="0" destOrd="0" presId="urn:microsoft.com/office/officeart/2005/8/layout/cycle5"/>
    <dgm:cxn modelId="{66A456C1-6DB1-4D5A-9D3D-0B8A8C5234D7}" type="presOf" srcId="{AFADE7B4-176B-4440-83BE-F62D14724FB0}" destId="{B15AC37E-4ACC-4410-9723-AF58DA56A0B2}" srcOrd="0" destOrd="0" presId="urn:microsoft.com/office/officeart/2005/8/layout/cycle5"/>
    <dgm:cxn modelId="{156ACA0C-2E21-4BDA-8CAE-B5D157002D58}" type="presOf" srcId="{0446E2D9-81F0-4BBB-9258-E2ABF870E065}" destId="{67A46FEC-FF98-408A-8EA8-92621FE8D5B4}" srcOrd="0" destOrd="0" presId="urn:microsoft.com/office/officeart/2005/8/layout/cycle5"/>
    <dgm:cxn modelId="{20BFBBA1-EECB-4253-B521-76D04AFAD262}" srcId="{0446E2D9-81F0-4BBB-9258-E2ABF870E065}" destId="{5555AADE-66B2-4157-AA97-F0FAD3DA66AB}" srcOrd="2" destOrd="0" parTransId="{E4CE1DD8-C0F1-4FF7-B784-5EF5CC81761C}" sibTransId="{3E7AE211-7484-469A-8D63-C13649CCE12A}"/>
    <dgm:cxn modelId="{459CC40E-AE08-4C0F-B4B5-6FAB05923F4B}" type="presOf" srcId="{1E6A2ABC-3B5E-4505-867C-D47EB9E943F4}" destId="{F16F7AA5-E46A-4BE1-8488-84D4E12164E1}" srcOrd="0" destOrd="0" presId="urn:microsoft.com/office/officeart/2005/8/layout/cycle5"/>
    <dgm:cxn modelId="{373A0583-7ADF-41D2-B891-55D45F6733D7}" type="presOf" srcId="{8F3F427F-9C2F-4797-A7AC-E26636A78B2A}" destId="{8F1F1C7C-79E1-4C20-93E0-9D2ED8AA7B8C}" srcOrd="0" destOrd="0" presId="urn:microsoft.com/office/officeart/2005/8/layout/cycle5"/>
    <dgm:cxn modelId="{4669DDFB-C09A-4587-9E90-1DBE5F12BCF6}" type="presParOf" srcId="{67A46FEC-FF98-408A-8EA8-92621FE8D5B4}" destId="{4861F90D-6B6E-4325-A72C-AA226E50E6D7}" srcOrd="0" destOrd="0" presId="urn:microsoft.com/office/officeart/2005/8/layout/cycle5"/>
    <dgm:cxn modelId="{BF7D1D1A-248F-4436-96C9-4575A2F02192}" type="presParOf" srcId="{67A46FEC-FF98-408A-8EA8-92621FE8D5B4}" destId="{20E8AB68-2A22-417B-BC83-65EDC3963684}" srcOrd="1" destOrd="0" presId="urn:microsoft.com/office/officeart/2005/8/layout/cycle5"/>
    <dgm:cxn modelId="{0BD17746-8352-4803-A51E-0D84C130F1DF}" type="presParOf" srcId="{67A46FEC-FF98-408A-8EA8-92621FE8D5B4}" destId="{8F1F1C7C-79E1-4C20-93E0-9D2ED8AA7B8C}" srcOrd="2" destOrd="0" presId="urn:microsoft.com/office/officeart/2005/8/layout/cycle5"/>
    <dgm:cxn modelId="{C7E548E3-F26D-432D-9046-F549B3F1A0CA}" type="presParOf" srcId="{67A46FEC-FF98-408A-8EA8-92621FE8D5B4}" destId="{8FBF9F68-E75D-4B40-8975-FD984C8EBC6A}" srcOrd="3" destOrd="0" presId="urn:microsoft.com/office/officeart/2005/8/layout/cycle5"/>
    <dgm:cxn modelId="{D6A8B8E3-A634-434C-A7C0-EEFB621ACE84}" type="presParOf" srcId="{67A46FEC-FF98-408A-8EA8-92621FE8D5B4}" destId="{25DFDCE9-7042-410E-B9DB-7ECA452264DB}" srcOrd="4" destOrd="0" presId="urn:microsoft.com/office/officeart/2005/8/layout/cycle5"/>
    <dgm:cxn modelId="{9D508704-58E3-4F62-A63F-D0D93313B1E3}" type="presParOf" srcId="{67A46FEC-FF98-408A-8EA8-92621FE8D5B4}" destId="{8D71B9C9-4256-4FA2-BAC9-7974643B5BE6}" srcOrd="5" destOrd="0" presId="urn:microsoft.com/office/officeart/2005/8/layout/cycle5"/>
    <dgm:cxn modelId="{A7E7F4A0-1661-4AAE-B562-DC7E3E062CE2}" type="presParOf" srcId="{67A46FEC-FF98-408A-8EA8-92621FE8D5B4}" destId="{73174E45-59F6-4E07-9F01-9DED67E0B0DA}" srcOrd="6" destOrd="0" presId="urn:microsoft.com/office/officeart/2005/8/layout/cycle5"/>
    <dgm:cxn modelId="{66BFC2B9-6BF2-4B21-BDA8-59DF33E2FF17}" type="presParOf" srcId="{67A46FEC-FF98-408A-8EA8-92621FE8D5B4}" destId="{2FC812DB-0023-4037-BEAC-2CCDC82A81AD}" srcOrd="7" destOrd="0" presId="urn:microsoft.com/office/officeart/2005/8/layout/cycle5"/>
    <dgm:cxn modelId="{CFB455E3-323D-448C-916E-50C668B9F06E}" type="presParOf" srcId="{67A46FEC-FF98-408A-8EA8-92621FE8D5B4}" destId="{4A75DE4D-5729-4C62-A289-37C0EAAC58F3}" srcOrd="8" destOrd="0" presId="urn:microsoft.com/office/officeart/2005/8/layout/cycle5"/>
    <dgm:cxn modelId="{525655BD-564E-409E-A8B1-042D09941E3D}" type="presParOf" srcId="{67A46FEC-FF98-408A-8EA8-92621FE8D5B4}" destId="{04B4BA24-45F2-481C-A45E-7452BB62F3FF}" srcOrd="9" destOrd="0" presId="urn:microsoft.com/office/officeart/2005/8/layout/cycle5"/>
    <dgm:cxn modelId="{F8E77BDA-2777-474F-BC56-C7C2887F0719}" type="presParOf" srcId="{67A46FEC-FF98-408A-8EA8-92621FE8D5B4}" destId="{9B691A10-A888-4345-AA5E-025E55656AB6}" srcOrd="10" destOrd="0" presId="urn:microsoft.com/office/officeart/2005/8/layout/cycle5"/>
    <dgm:cxn modelId="{FFCCF462-BDA3-44F1-A09D-D8D5A49DBA68}" type="presParOf" srcId="{67A46FEC-FF98-408A-8EA8-92621FE8D5B4}" destId="{C8350781-AB67-4B68-A329-A7DB347E635E}" srcOrd="11" destOrd="0" presId="urn:microsoft.com/office/officeart/2005/8/layout/cycle5"/>
    <dgm:cxn modelId="{F5FBEB1D-C714-495E-8973-3E4224CD2710}" type="presParOf" srcId="{67A46FEC-FF98-408A-8EA8-92621FE8D5B4}" destId="{F16F7AA5-E46A-4BE1-8488-84D4E12164E1}" srcOrd="12" destOrd="0" presId="urn:microsoft.com/office/officeart/2005/8/layout/cycle5"/>
    <dgm:cxn modelId="{F59C0A77-2CD8-4708-8D89-B7E349719150}" type="presParOf" srcId="{67A46FEC-FF98-408A-8EA8-92621FE8D5B4}" destId="{796412A0-712F-4D8D-BB9C-37870D58D80F}" srcOrd="13" destOrd="0" presId="urn:microsoft.com/office/officeart/2005/8/layout/cycle5"/>
    <dgm:cxn modelId="{0BE4BC17-AE29-4C35-8D95-9BD380DF5B84}" type="presParOf" srcId="{67A46FEC-FF98-408A-8EA8-92621FE8D5B4}" destId="{B15AC37E-4ACC-4410-9723-AF58DA56A0B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1BFB3-2F55-4684-A880-B086DD6BD810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C7189-5801-49E5-A195-6DF08BFD88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16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Children should tell you</a:t>
            </a:r>
            <a:r>
              <a:rPr lang="en-GB" baseline="0" dirty="0" smtClean="0"/>
              <a:t> the number of multiples in French 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. Il y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a  six)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14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Ans</a:t>
            </a:r>
            <a:r>
              <a:rPr lang="en-GB" dirty="0" smtClean="0"/>
              <a:t>: 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72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568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93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Same numbers</a:t>
            </a:r>
            <a:r>
              <a:rPr lang="en-GB" baseline="0" dirty="0" smtClean="0"/>
              <a:t> and answer as the previous slide but in words rather than figures.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14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Answer:</a:t>
            </a:r>
            <a:r>
              <a:rPr lang="en-GB" baseline="0" dirty="0" smtClean="0"/>
              <a:t>  Figures and words.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14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Children must answer the question in French – Il y </a:t>
            </a:r>
            <a:r>
              <a:rPr lang="en-GB" dirty="0" err="1" smtClean="0"/>
              <a:t>en</a:t>
            </a:r>
            <a:r>
              <a:rPr lang="en-GB" dirty="0" smtClean="0"/>
              <a:t> a……. (7 – sept).  They must then name all the numbers in French.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14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Children must answer the question in French – Il y </a:t>
            </a:r>
            <a:r>
              <a:rPr lang="en-GB" dirty="0" err="1" smtClean="0"/>
              <a:t>en</a:t>
            </a:r>
            <a:r>
              <a:rPr lang="en-GB" dirty="0" smtClean="0"/>
              <a:t> a……. (6 – six).  They must then name all the numbers in French.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14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Children must answer the question in French – Il y </a:t>
            </a:r>
            <a:r>
              <a:rPr lang="en-GB" dirty="0" err="1" smtClean="0"/>
              <a:t>en</a:t>
            </a:r>
            <a:r>
              <a:rPr lang="en-GB" dirty="0" smtClean="0"/>
              <a:t> a……. (6 – six).  They must then name all the numbers in French.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14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Problem solving in French:  Answer:</a:t>
            </a:r>
            <a:r>
              <a:rPr lang="en-GB" baseline="0" dirty="0" smtClean="0"/>
              <a:t> </a:t>
            </a:r>
            <a:r>
              <a:rPr lang="en-GB" dirty="0" smtClean="0"/>
              <a:t>Just the one</a:t>
            </a:r>
            <a:r>
              <a:rPr lang="en-GB" baseline="0" dirty="0" smtClean="0"/>
              <a:t> – </a:t>
            </a:r>
            <a:r>
              <a:rPr lang="en-GB" baseline="0" dirty="0" err="1" smtClean="0"/>
              <a:t>vingt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202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Ans</a:t>
            </a:r>
            <a:r>
              <a:rPr lang="en-GB" dirty="0" smtClean="0"/>
              <a:t> : 12 - </a:t>
            </a:r>
            <a:r>
              <a:rPr lang="en-GB" dirty="0" err="1" smtClean="0"/>
              <a:t>douze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191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Ans</a:t>
            </a:r>
            <a:r>
              <a:rPr lang="en-GB" dirty="0" smtClean="0"/>
              <a:t>: 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C7189-5801-49E5-A195-6DF08BFD884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72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05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25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514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9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34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3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0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508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27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5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5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9E113-85C3-47E3-87E8-8F70F855EB8F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FB6ED-0152-4D5E-AADF-D212707BD8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4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em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em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9.emf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9.emf"/><Relationship Id="rId5" Type="http://schemas.openxmlformats.org/officeDocument/2006/relationships/diagramLayout" Target="../diagrams/layout2.xml"/><Relationship Id="rId10" Type="http://schemas.openxmlformats.org/officeDocument/2006/relationships/image" Target="../media/image11.png"/><Relationship Id="rId4" Type="http://schemas.openxmlformats.org/officeDocument/2006/relationships/diagramData" Target="../diagrams/data2.xml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2516"/>
            <a:ext cx="8203870" cy="601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48072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activities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09852"/>
              </p:ext>
            </p:extLst>
          </p:nvPr>
        </p:nvGraphicFramePr>
        <p:xfrm>
          <a:off x="539552" y="1916832"/>
          <a:ext cx="7128792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489654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Exercise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Slide no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many multiples of 2? (Years 3 and up)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1-5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many multiples of 5? (Years 4 and</a:t>
                      </a:r>
                      <a:r>
                        <a:rPr lang="en-GB" baseline="0" dirty="0" smtClean="0"/>
                        <a:t> up)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6-8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many multiples of 9? (Years 5 and 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9-11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many multiples of 10? (Years</a:t>
                      </a:r>
                      <a:r>
                        <a:rPr lang="en-GB" baseline="0" dirty="0" smtClean="0"/>
                        <a:t> 3 and up)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12-14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</a:t>
                      </a:r>
                      <a:r>
                        <a:rPr lang="en-GB" baseline="0" dirty="0" smtClean="0"/>
                        <a:t> many numbers under 20? (4 and up)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15-16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many numbers between</a:t>
                      </a:r>
                      <a:r>
                        <a:rPr lang="en-GB" baseline="0" dirty="0" smtClean="0"/>
                        <a:t> zero and 10 did you spot? (years 1 and 2)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17-18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Name the numbers (years 1,2,3)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19-21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See original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88640"/>
            <a:ext cx="1596333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720361"/>
            <a:ext cx="1088764" cy="8904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684" y="5708600"/>
            <a:ext cx="1175039" cy="92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2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bzse\AppData\Local\Microsoft\Windows\Temporary Internet Files\Content.IE5\2L64SSYR\fantasy_landscape_by_emmiejt-d5j79o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0" y="260648"/>
            <a:ext cx="889310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387563"/>
              </p:ext>
            </p:extLst>
          </p:nvPr>
        </p:nvGraphicFramePr>
        <p:xfrm>
          <a:off x="251520" y="1340767"/>
          <a:ext cx="8424936" cy="4752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99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16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23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27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106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99592" y="116632"/>
            <a:ext cx="7984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>
                <a:latin typeface="Comic Sans MS" panose="030F0702030302020204" pitchFamily="66" charset="0"/>
                <a:cs typeface="Aharoni" panose="02010803020104030203" pitchFamily="2" charset="-79"/>
              </a:rPr>
              <a:t> de multiples de </a:t>
            </a: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neuf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sz="4000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8481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bzse\AppData\Local\Microsoft\Windows\Temporary Internet Files\Content.IE5\2L64SSYR\fantasy_landscape_by_emmiejt-d5j79o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0" y="260648"/>
            <a:ext cx="889310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534018"/>
              </p:ext>
            </p:extLst>
          </p:nvPr>
        </p:nvGraphicFramePr>
        <p:xfrm>
          <a:off x="251520" y="1340767"/>
          <a:ext cx="8424936" cy="4752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99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16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23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27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66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99592" y="116632"/>
            <a:ext cx="7984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>
                <a:latin typeface="Comic Sans MS" panose="030F0702030302020204" pitchFamily="66" charset="0"/>
                <a:cs typeface="Aharoni" panose="02010803020104030203" pitchFamily="2" charset="-79"/>
              </a:rPr>
              <a:t> de multiples de </a:t>
            </a: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neuf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sz="4000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15236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bzse\AppData\Local\Microsoft\Windows\Temporary Internet Files\Content.IE5\43TBXCZ1\131331595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047"/>
            <a:ext cx="9144000" cy="64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36907"/>
              </p:ext>
            </p:extLst>
          </p:nvPr>
        </p:nvGraphicFramePr>
        <p:xfrm>
          <a:off x="251520" y="1484784"/>
          <a:ext cx="8424936" cy="460851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440159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74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87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93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92435" y="404663"/>
            <a:ext cx="8392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400" b="1" dirty="0">
                <a:latin typeface="Comic Sans MS" panose="030F0702030302020204" pitchFamily="66" charset="0"/>
                <a:cs typeface="Aharoni" panose="02010803020104030203" pitchFamily="2" charset="-79"/>
              </a:rPr>
              <a:t> de multiples </a:t>
            </a:r>
            <a:r>
              <a:rPr lang="en-GB" sz="44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de dix </a:t>
            </a:r>
            <a:r>
              <a:rPr lang="en-GB" sz="4400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38656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bzse\AppData\Local\Microsoft\Windows\Temporary Internet Files\Content.IE5\43TBXCZ1\131331595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047"/>
            <a:ext cx="9144000" cy="64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756844"/>
              </p:ext>
            </p:extLst>
          </p:nvPr>
        </p:nvGraphicFramePr>
        <p:xfrm>
          <a:off x="251520" y="1484784"/>
          <a:ext cx="8424936" cy="460851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440159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33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83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87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1000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92435" y="404663"/>
            <a:ext cx="8392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400" b="1" dirty="0">
                <a:latin typeface="Comic Sans MS" panose="030F0702030302020204" pitchFamily="66" charset="0"/>
                <a:cs typeface="Aharoni" panose="02010803020104030203" pitchFamily="2" charset="-79"/>
              </a:rPr>
              <a:t> de multiples </a:t>
            </a:r>
            <a:r>
              <a:rPr lang="en-GB" sz="44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de dix </a:t>
            </a:r>
            <a:r>
              <a:rPr lang="en-GB" sz="4400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986736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bzse\AppData\Local\Microsoft\Windows\Temporary Internet Files\Content.IE5\43TBXCZ1\131331595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047"/>
            <a:ext cx="9144000" cy="64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110991"/>
              </p:ext>
            </p:extLst>
          </p:nvPr>
        </p:nvGraphicFramePr>
        <p:xfrm>
          <a:off x="251520" y="1484784"/>
          <a:ext cx="8424936" cy="460851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440159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1005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98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92435" y="404663"/>
            <a:ext cx="8392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400" b="1" dirty="0">
                <a:latin typeface="Comic Sans MS" panose="030F0702030302020204" pitchFamily="66" charset="0"/>
                <a:cs typeface="Aharoni" panose="02010803020104030203" pitchFamily="2" charset="-79"/>
              </a:rPr>
              <a:t> de multiples </a:t>
            </a:r>
            <a:r>
              <a:rPr lang="en-GB" sz="44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de dix </a:t>
            </a:r>
            <a:r>
              <a:rPr lang="en-GB" sz="4400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0312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mbzse\AppData\Local\Microsoft\Windows\Temporary Internet Files\Content.IE5\UVAHEWGG\farm-fen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5" y="188640"/>
            <a:ext cx="9036495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996952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latin typeface="Comic Sans MS" panose="030F0702030302020204" pitchFamily="66" charset="0"/>
              </a:rPr>
              <a:t>deux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3043118"/>
            <a:ext cx="1728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latin typeface="Comic Sans MS" panose="030F0702030302020204" pitchFamily="66" charset="0"/>
              </a:rPr>
              <a:t>vingt-deux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312178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latin typeface="Comic Sans MS" panose="030F0702030302020204" pitchFamily="66" charset="0"/>
              </a:rPr>
              <a:t>trente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2132856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latin typeface="Comic Sans MS" panose="030F0702030302020204" pitchFamily="66" charset="0"/>
              </a:rPr>
              <a:t>vingt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213285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omic Sans MS" panose="030F0702030302020204" pitchFamily="66" charset="0"/>
              </a:rPr>
              <a:t>d</a:t>
            </a:r>
            <a:r>
              <a:rPr lang="en-GB" sz="4000" dirty="0" smtClean="0">
                <a:latin typeface="Comic Sans MS" panose="030F0702030302020204" pitchFamily="66" charset="0"/>
              </a:rPr>
              <a:t>ix-sept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2289066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latin typeface="Comic Sans MS" panose="030F0702030302020204" pitchFamily="66" charset="0"/>
              </a:rPr>
              <a:t>douze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0857" y="260648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b="1" dirty="0">
                <a:latin typeface="Comic Sans MS" panose="030F0702030302020204" pitchFamily="66" charset="0"/>
                <a:cs typeface="Aharoni" panose="02010803020104030203" pitchFamily="2" charset="-79"/>
              </a:rPr>
              <a:t> de </a:t>
            </a:r>
            <a:r>
              <a:rPr lang="en-GB" sz="28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numéros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moins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</a:t>
            </a:r>
            <a:r>
              <a:rPr lang="en-GB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vingt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0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mbzse\AppData\Local\Microsoft\Windows\Temporary Internet Files\Content.IE5\UVAHEWGG\farm-fenc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21" y="188640"/>
            <a:ext cx="9036495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996952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2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3043118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22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312178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30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2132856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20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213285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17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2289066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12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90857" y="260648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b="1" dirty="0">
                <a:latin typeface="Comic Sans MS" panose="030F0702030302020204" pitchFamily="66" charset="0"/>
                <a:cs typeface="Aharoni" panose="02010803020104030203" pitchFamily="2" charset="-79"/>
              </a:rPr>
              <a:t> de </a:t>
            </a:r>
            <a:r>
              <a:rPr lang="en-GB" sz="28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numéros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moins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</a:t>
            </a:r>
            <a:r>
              <a:rPr lang="en-GB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vingt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22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mbzse\AppData\Local\Microsoft\Windows\Temporary Internet Files\Content.IE5\43TBXCZ1\village-landscape-vecto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8396" y="3013501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10</a:t>
            </a: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1988840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18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1988840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7</a:t>
            </a:r>
            <a:endParaRPr lang="en-GB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5445224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36096" y="4797152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0</a:t>
            </a:r>
            <a:endParaRPr lang="en-GB" sz="4800" dirty="0"/>
          </a:p>
        </p:txBody>
      </p:sp>
      <p:sp>
        <p:nvSpPr>
          <p:cNvPr id="3" name="Rectangle 2"/>
          <p:cNvSpPr/>
          <p:nvPr/>
        </p:nvSpPr>
        <p:spPr>
          <a:xfrm>
            <a:off x="2286000" y="22920"/>
            <a:ext cx="5598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latin typeface="Comic Sans MS" panose="030F0702030302020204" pitchFamily="66" charset="0"/>
              </a:rPr>
              <a:t>How many numbers between zero and 10 </a:t>
            </a:r>
            <a:r>
              <a:rPr lang="en-GB" sz="3200" dirty="0" smtClean="0">
                <a:latin typeface="Comic Sans MS" panose="030F0702030302020204" pitchFamily="66" charset="0"/>
              </a:rPr>
              <a:t>can </a:t>
            </a:r>
            <a:r>
              <a:rPr lang="en-GB" sz="3200" dirty="0">
                <a:latin typeface="Comic Sans MS" panose="030F0702030302020204" pitchFamily="66" charset="0"/>
              </a:rPr>
              <a:t>you spot? (</a:t>
            </a:r>
            <a:r>
              <a:rPr lang="en-GB" sz="1600" dirty="0">
                <a:latin typeface="Comic Sans MS" panose="030F0702030302020204" pitchFamily="66" charset="0"/>
              </a:rPr>
              <a:t>years 1 and 2</a:t>
            </a:r>
            <a:r>
              <a:rPr lang="en-GB" sz="3200" dirty="0">
                <a:latin typeface="Comic Sans MS" panose="030F0702030302020204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09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1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mbzse\AppData\Local\Microsoft\Windows\Temporary Internet Files\Content.IE5\43TBXCZ1\village-landscape-vecto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7068" y="3013501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9</a:t>
            </a: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176228" y="3027074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1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1900148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17</a:t>
            </a:r>
            <a:endParaRPr lang="en-GB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5445224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4</a:t>
            </a:r>
            <a:endParaRPr lang="en-GB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5445224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10</a:t>
            </a:r>
            <a:endParaRPr lang="en-GB" sz="4800" dirty="0"/>
          </a:p>
        </p:txBody>
      </p:sp>
      <p:sp>
        <p:nvSpPr>
          <p:cNvPr id="9" name="Rectangle 8"/>
          <p:cNvSpPr/>
          <p:nvPr/>
        </p:nvSpPr>
        <p:spPr>
          <a:xfrm>
            <a:off x="2051720" y="228600"/>
            <a:ext cx="5598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latin typeface="Comic Sans MS" panose="030F0702030302020204" pitchFamily="66" charset="0"/>
              </a:rPr>
              <a:t>How many numbers between zero and 10 </a:t>
            </a:r>
            <a:r>
              <a:rPr lang="en-GB" sz="3200" dirty="0" smtClean="0">
                <a:latin typeface="Comic Sans MS" panose="030F0702030302020204" pitchFamily="66" charset="0"/>
              </a:rPr>
              <a:t>can </a:t>
            </a:r>
            <a:r>
              <a:rPr lang="en-GB" sz="3200" dirty="0">
                <a:latin typeface="Comic Sans MS" panose="030F0702030302020204" pitchFamily="66" charset="0"/>
              </a:rPr>
              <a:t>you spot? (</a:t>
            </a:r>
            <a:r>
              <a:rPr lang="en-GB" sz="1600" dirty="0">
                <a:latin typeface="Comic Sans MS" panose="030F0702030302020204" pitchFamily="66" charset="0"/>
              </a:rPr>
              <a:t>years 1 and 2</a:t>
            </a:r>
            <a:r>
              <a:rPr lang="en-GB" sz="3200" dirty="0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10028" y="3212976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13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406367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bzse\AppData\Local\Microsoft\Windows\Temporary Internet Files\Content.IE5\UVAHEWGG\gatag-0000220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272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1175272" y="5517232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05229" y="5567972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34165" y="5573888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250006" y="5573888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918383" y="5588814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7584" y="6226570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1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1759" y="6211668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2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80296" y="6222848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58302" y="6239053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52319" y="6222847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8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404664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Challenge:  Name all the numbers in French</a:t>
            </a:r>
            <a:endParaRPr lang="en-GB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641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2516"/>
            <a:ext cx="8203870" cy="601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 smtClean="0">
                <a:latin typeface="Comic Sans MS" panose="030F0702030302020204" pitchFamily="66" charset="0"/>
              </a:rPr>
              <a:t>How many multiples of 2?</a:t>
            </a:r>
            <a:br>
              <a:rPr lang="en-GB" sz="2700" dirty="0" smtClean="0">
                <a:latin typeface="Comic Sans MS" panose="030F0702030302020204" pitchFamily="66" charset="0"/>
              </a:rPr>
            </a:b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Combien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multiples de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deux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?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" name="Picture 2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88640"/>
            <a:ext cx="843570" cy="5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463557"/>
              </p:ext>
            </p:extLst>
          </p:nvPr>
        </p:nvGraphicFramePr>
        <p:xfrm>
          <a:off x="1331640" y="1844824"/>
          <a:ext cx="6096000" cy="3931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</a:p>
                    <a:p>
                      <a:pPr algn="ctr"/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13</a:t>
                      </a:r>
                    </a:p>
                    <a:p>
                      <a:pPr algn="ctr"/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14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18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</a:p>
                    <a:p>
                      <a:pPr algn="ctr"/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11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12</a:t>
                      </a:r>
                      <a:endParaRPr lang="en-GB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EBMM7O49\large-digits-numbers-numerals-decimal-system-166.6-11198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172" y="4869160"/>
            <a:ext cx="1132897" cy="165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65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bzse\AppData\Local\Microsoft\Windows\Temporary Internet Files\Content.IE5\UVAHEWGG\gatag-0000220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1175272" y="5517232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05229" y="5567972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34165" y="5573888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250006" y="5573888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918383" y="5588814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7584" y="6226570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11759" y="6211668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10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80296" y="6222848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12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58302" y="6239053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13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2319" y="6222847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14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404664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Challenge:  Name all the numbers in French</a:t>
            </a:r>
            <a:endParaRPr lang="en-GB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C:\Users\mbzse\AppData\Local\Microsoft\Windows\Temporary Internet Files\Content.IE5\EBMM7O49\sailing-boa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871" y="4365220"/>
            <a:ext cx="955175" cy="12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mbzse\AppData\Local\Microsoft\Windows\Temporary Internet Files\Content.IE5\EBMM7O49\sailing-boa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26" y="4365220"/>
            <a:ext cx="955175" cy="12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mbzse\AppData\Local\Microsoft\Windows\Temporary Internet Files\Content.IE5\EBMM7O49\sailing-boa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400" y="4367439"/>
            <a:ext cx="955175" cy="12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mbzse\AppData\Local\Microsoft\Windows\Temporary Internet Files\Content.IE5\EBMM7O49\sailing-boa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516" y="4339451"/>
            <a:ext cx="955175" cy="12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mbzse\AppData\Local\Microsoft\Windows\Temporary Internet Files\Content.IE5\EBMM7O49\sailing-boa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795" y="4345367"/>
            <a:ext cx="955175" cy="12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7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bzse\AppData\Local\Microsoft\Windows\Temporary Internet Files\Content.IE5\UVAHEWGG\gatag-0000220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272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H7PFX7Y2\boat_11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41168"/>
            <a:ext cx="1415455" cy="7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1175272" y="5517232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05229" y="5567972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34165" y="5573888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250006" y="5573888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918383" y="5588814"/>
            <a:ext cx="1" cy="735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7584" y="6226570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17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1759" y="6211668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12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80296" y="6222848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16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58302" y="6239053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15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2319" y="6222847"/>
            <a:ext cx="98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11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404664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Challenge:  Name all the numbers in French</a:t>
            </a:r>
            <a:endParaRPr lang="en-GB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83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6" y="188640"/>
            <a:ext cx="9001554" cy="660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1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How many multiples of 2?</a:t>
            </a:r>
            <a:br>
              <a:rPr lang="en-GB" sz="31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</a:b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multiples de </a:t>
            </a: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deux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000" b="1" dirty="0"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3" name="Picture 2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88640"/>
            <a:ext cx="843570" cy="5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281090"/>
              </p:ext>
            </p:extLst>
          </p:nvPr>
        </p:nvGraphicFramePr>
        <p:xfrm>
          <a:off x="251520" y="1340767"/>
          <a:ext cx="8424936" cy="4752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deux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sept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quinze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neuf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treize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six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quatorze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dix-</a:t>
                      </a:r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huit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neuf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onze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vingt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douze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194" name="Picture 2" descr="C:\Users\mbzse\AppData\Local\Microsoft\Windows\Temporary Internet Files\Content.IE5\EBMM7O49\large-digits-numbers-numerals-decimal-system-166.6-11198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89" y="5733256"/>
            <a:ext cx="720080" cy="105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1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6" y="188640"/>
            <a:ext cx="9001554" cy="660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How many multiples of 2?</a:t>
            </a:r>
            <a:br>
              <a:rPr lang="en-GB" sz="2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</a:b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multiples de </a:t>
            </a: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deux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000" b="1" dirty="0"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3" name="Picture 2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88640"/>
            <a:ext cx="843570" cy="5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113112"/>
              </p:ext>
            </p:extLst>
          </p:nvPr>
        </p:nvGraphicFramePr>
        <p:xfrm>
          <a:off x="251520" y="1340767"/>
          <a:ext cx="8424936" cy="49057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deux</a:t>
                      </a:r>
                      <a:endParaRPr lang="en-GB" sz="3600" b="1" dirty="0" smtClean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36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36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sept</a:t>
                      </a:r>
                    </a:p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quinze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neuf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treize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six</a:t>
                      </a:r>
                      <a:endParaRPr lang="en-GB" sz="36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quatorze</a:t>
                      </a:r>
                      <a:endParaRPr lang="en-GB" sz="36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dix-</a:t>
                      </a:r>
                      <a:r>
                        <a:rPr lang="en-GB" sz="3600" b="1" dirty="0" err="1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huit</a:t>
                      </a:r>
                      <a:endParaRPr lang="en-GB" sz="36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neuf</a:t>
                      </a: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onze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vingt</a:t>
                      </a:r>
                      <a:endParaRPr lang="en-GB" sz="36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1" dirty="0" err="1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douze</a:t>
                      </a:r>
                      <a:endParaRPr lang="en-GB" sz="36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 descr="C:\Users\mbzse\AppData\Local\Microsoft\Windows\Temporary Internet Files\Content.IE5\EBMM7O49\large-digits-numbers-numerals-decimal-system-166.6-11198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5" y="5650570"/>
            <a:ext cx="757870" cy="110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77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8" y="188641"/>
            <a:ext cx="9001552" cy="660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How many multiples of 2?</a:t>
            </a:r>
            <a:br>
              <a:rPr lang="en-GB" sz="3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</a:b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multiples de </a:t>
            </a: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deux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000" b="1" dirty="0"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3" name="Picture 2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88640"/>
            <a:ext cx="843570" cy="5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647783"/>
              </p:ext>
            </p:extLst>
          </p:nvPr>
        </p:nvGraphicFramePr>
        <p:xfrm>
          <a:off x="251520" y="1340767"/>
          <a:ext cx="8424936" cy="4752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22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29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16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17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14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21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19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18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33CC33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6000" b="1" dirty="0">
                        <a:solidFill>
                          <a:srgbClr val="33CC33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33256"/>
            <a:ext cx="649982" cy="94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39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2516"/>
            <a:ext cx="8764450" cy="642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How many multiples of 5?</a:t>
            </a:r>
            <a:br>
              <a:rPr lang="en-GB" sz="2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</a:b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multiples de cinq ?</a:t>
            </a:r>
            <a:endParaRPr lang="en-GB" sz="4000" b="1" dirty="0"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3" name="Picture 2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88640"/>
            <a:ext cx="843570" cy="5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758416"/>
              </p:ext>
            </p:extLst>
          </p:nvPr>
        </p:nvGraphicFramePr>
        <p:xfrm>
          <a:off x="251520" y="1340767"/>
          <a:ext cx="8424936" cy="4752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28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12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14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24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23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6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720080" cy="104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9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2516"/>
            <a:ext cx="8620434" cy="632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632" y="198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2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How many multiples of 5?</a:t>
            </a:r>
            <a:br>
              <a:rPr lang="en-GB" sz="22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</a:br>
            <a:r>
              <a:rPr lang="en-GB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de multiples de cinq ?</a:t>
            </a:r>
            <a:endParaRPr lang="en-GB" b="1" dirty="0"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3" name="Picture 2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63589"/>
            <a:ext cx="843570" cy="5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6660230"/>
              </p:ext>
            </p:extLst>
          </p:nvPr>
        </p:nvGraphicFramePr>
        <p:xfrm>
          <a:off x="1547664" y="1700808"/>
          <a:ext cx="6528048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89" y="5612447"/>
            <a:ext cx="648072" cy="107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6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mbzse\AppData\Local\Microsoft\Windows\Temporary Internet Files\Content.IE5\2L64SSYR\large-Cartoon-Landscape-0-3754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013"/>
            <a:ext cx="8712968" cy="638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60955603"/>
              </p:ext>
            </p:extLst>
          </p:nvPr>
        </p:nvGraphicFramePr>
        <p:xfrm>
          <a:off x="1187624" y="548680"/>
          <a:ext cx="756084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51920" y="2276872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Combien</a:t>
            </a:r>
            <a:r>
              <a:rPr lang="en-GB" sz="2800" b="1" dirty="0" smtClean="0">
                <a:latin typeface="Comic Sans MS" panose="030F0702030302020204" pitchFamily="66" charset="0"/>
              </a:rPr>
              <a:t> de multiples de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deux</a:t>
            </a:r>
            <a:r>
              <a:rPr lang="en-GB" sz="2800" b="1" dirty="0" smtClean="0">
                <a:latin typeface="Comic Sans MS" panose="030F0702030302020204" pitchFamily="66" charset="0"/>
              </a:rPr>
              <a:t> et cinq?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mbzse\AppData\Local\Microsoft\Windows\Temporary Internet Files\Content.IE5\NTSJ8XYF\2-copy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152128" cy="130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NTSJ8XYF\medium-Number-Fiver-5-166.6-4113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986573"/>
            <a:ext cx="648072" cy="12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3" y="5285718"/>
            <a:ext cx="1007717" cy="145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7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bzse\AppData\Local\Microsoft\Windows\Temporary Internet Files\Content.IE5\2L64SSYR\fantasy_landscape_by_emmiejt-d5j79o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0" y="260648"/>
            <a:ext cx="889310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61140"/>
              </p:ext>
            </p:extLst>
          </p:nvPr>
        </p:nvGraphicFramePr>
        <p:xfrm>
          <a:off x="251520" y="1340767"/>
          <a:ext cx="8424936" cy="47525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63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72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99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90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18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81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36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45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27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54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108</a:t>
                      </a:r>
                      <a:endParaRPr lang="en-GB" sz="6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99592" y="116632"/>
            <a:ext cx="7984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err="1">
                <a:latin typeface="Comic Sans MS" panose="030F0702030302020204" pitchFamily="66" charset="0"/>
                <a:cs typeface="Aharoni" panose="02010803020104030203" pitchFamily="2" charset="-79"/>
              </a:rPr>
              <a:t>Combien</a:t>
            </a:r>
            <a:r>
              <a:rPr lang="en-GB" sz="4000" b="1" dirty="0">
                <a:latin typeface="Comic Sans MS" panose="030F0702030302020204" pitchFamily="66" charset="0"/>
                <a:cs typeface="Aharoni" panose="02010803020104030203" pitchFamily="2" charset="-79"/>
              </a:rPr>
              <a:t> de multiples de </a:t>
            </a:r>
            <a:r>
              <a:rPr lang="en-GB" sz="4000" b="1" dirty="0" err="1" smtClean="0">
                <a:latin typeface="Comic Sans MS" panose="030F0702030302020204" pitchFamily="66" charset="0"/>
                <a:cs typeface="Aharoni" panose="02010803020104030203" pitchFamily="2" charset="-79"/>
              </a:rPr>
              <a:t>neuf</a:t>
            </a:r>
            <a:r>
              <a:rPr lang="en-GB" sz="4000" b="1" dirty="0" smtClean="0"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en-GB" sz="4000" b="1" dirty="0">
                <a:latin typeface="Comic Sans MS" panose="030F0702030302020204" pitchFamily="66" charset="0"/>
                <a:cs typeface="Aharoni" panose="02010803020104030203" pitchFamily="2" charset="-79"/>
              </a:rPr>
              <a:t>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763627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599</Words>
  <Application>Microsoft Office PowerPoint</Application>
  <PresentationFormat>On-screen Show (4:3)</PresentationFormat>
  <Paragraphs>253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Aharoni</vt:lpstr>
      <vt:lpstr>Arial</vt:lpstr>
      <vt:lpstr>Calibri</vt:lpstr>
      <vt:lpstr>Comic Sans MS</vt:lpstr>
      <vt:lpstr>Office Theme</vt:lpstr>
      <vt:lpstr>Short activities</vt:lpstr>
      <vt:lpstr>How many multiples of 2? Combien de multiples de deux?</vt:lpstr>
      <vt:lpstr>How many multiples of 2? Combien de multiples de deux?</vt:lpstr>
      <vt:lpstr>How many multiples of 2? Combien de multiples de deux?</vt:lpstr>
      <vt:lpstr>How many multiples of 2? Combien de multiples de deux?</vt:lpstr>
      <vt:lpstr>How many multiples of 5? Combien de multiples de cinq ?</vt:lpstr>
      <vt:lpstr>How many multiples of 5? Combien de multiples de cinq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listening exercises</dc:title>
  <dc:creator>sae for alliance</dc:creator>
  <cp:lastModifiedBy>Julie Thain</cp:lastModifiedBy>
  <cp:revision>84</cp:revision>
  <dcterms:created xsi:type="dcterms:W3CDTF">2016-03-03T13:36:34Z</dcterms:created>
  <dcterms:modified xsi:type="dcterms:W3CDTF">2016-04-01T14:54:44Z</dcterms:modified>
</cp:coreProperties>
</file>