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7" r:id="rId2"/>
    <p:sldId id="259" r:id="rId3"/>
    <p:sldId id="265" r:id="rId4"/>
    <p:sldId id="266" r:id="rId5"/>
    <p:sldId id="267" r:id="rId6"/>
    <p:sldId id="268" r:id="rId7"/>
    <p:sldId id="269" r:id="rId8"/>
    <p:sldId id="270" r:id="rId9"/>
    <p:sldId id="271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101" autoAdjust="0"/>
  </p:normalViewPr>
  <p:slideViewPr>
    <p:cSldViewPr snapToGrid="0" snapToObjects="1">
      <p:cViewPr varScale="1">
        <p:scale>
          <a:sx n="82" d="100"/>
          <a:sy n="82" d="100"/>
        </p:scale>
        <p:origin x="1474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BDC792-8566-493E-8ACE-FE3C99A67FD2}" type="datetimeFigureOut">
              <a:rPr lang="en-GB" smtClean="0"/>
              <a:t>01/04/2016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C18141-B61C-4706-BE7C-FA1BC2B483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893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Colours and shapes</a:t>
            </a:r>
          </a:p>
          <a:p>
            <a:r>
              <a:rPr lang="en-GB" dirty="0" smtClean="0"/>
              <a:t>My Little Book of</a:t>
            </a:r>
            <a:r>
              <a:rPr lang="en-GB" baseline="0" dirty="0" smtClean="0"/>
              <a:t> Space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18141-B61C-4706-BE7C-FA1BC2B483C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76185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 blue star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18141-B61C-4706-BE7C-FA1BC2B483C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6878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 blue star and a white circle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18141-B61C-4706-BE7C-FA1BC2B483C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1481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 blue star, a white circle and a grey rectangle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18141-B61C-4706-BE7C-FA1BC2B483C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06695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 blue star, a white circle, a grey rectangle and a big red triangle.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18141-B61C-4706-BE7C-FA1BC2B483C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94813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 blue star, a white circle, a grey rectangle, a big, red triangle and a small, orange triangle.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18141-B61C-4706-BE7C-FA1BC2B483C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4528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 blue</a:t>
            </a:r>
            <a:r>
              <a:rPr lang="en-GB" baseline="0" dirty="0" smtClean="0"/>
              <a:t> star, a white circle, a grey rectangle, a big, red triangle and two small, orange triangles.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18141-B61C-4706-BE7C-FA1BC2B483C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15466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 blue star, a white circle, a grey rectangle, a big, red triangle and three</a:t>
            </a:r>
            <a:r>
              <a:rPr lang="en-GB" baseline="0" dirty="0" smtClean="0"/>
              <a:t> small, orange triangles.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18141-B61C-4706-BE7C-FA1BC2B483C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48857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A blue star, a white circle, a grey rectangle, a big, red triangle and three</a:t>
            </a:r>
            <a:r>
              <a:rPr lang="en-GB" baseline="0" dirty="0" smtClean="0"/>
              <a:t> small, orange triangles.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18141-B61C-4706-BE7C-FA1BC2B483C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7911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89EA4-D147-7346-853C-64CB6EE74B24}" type="datetimeFigureOut">
              <a:rPr lang="en-US" smtClean="0"/>
              <a:pPr/>
              <a:t>4/1/2016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6DFF0-0DB9-3249-A46A-AD1B67AC371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2742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89EA4-D147-7346-853C-64CB6EE74B24}" type="datetimeFigureOut">
              <a:rPr lang="en-US" smtClean="0"/>
              <a:pPr/>
              <a:t>4/1/2016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6DFF0-0DB9-3249-A46A-AD1B67AC371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6091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89EA4-D147-7346-853C-64CB6EE74B24}" type="datetimeFigureOut">
              <a:rPr lang="en-US" smtClean="0"/>
              <a:pPr/>
              <a:t>4/1/2016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6DFF0-0DB9-3249-A46A-AD1B67AC371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0970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89EA4-D147-7346-853C-64CB6EE74B24}" type="datetimeFigureOut">
              <a:rPr lang="en-US" smtClean="0"/>
              <a:pPr/>
              <a:t>4/1/2016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6DFF0-0DB9-3249-A46A-AD1B67AC371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1836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89EA4-D147-7346-853C-64CB6EE74B24}" type="datetimeFigureOut">
              <a:rPr lang="en-US" smtClean="0"/>
              <a:pPr/>
              <a:t>4/1/2016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6DFF0-0DB9-3249-A46A-AD1B67AC371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2388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89EA4-D147-7346-853C-64CB6EE74B24}" type="datetimeFigureOut">
              <a:rPr lang="en-US" smtClean="0"/>
              <a:pPr/>
              <a:t>4/1/2016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6DFF0-0DB9-3249-A46A-AD1B67AC371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846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89EA4-D147-7346-853C-64CB6EE74B24}" type="datetimeFigureOut">
              <a:rPr lang="en-US" smtClean="0"/>
              <a:pPr/>
              <a:t>4/1/2016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6DFF0-0DB9-3249-A46A-AD1B67AC371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8629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89EA4-D147-7346-853C-64CB6EE74B24}" type="datetimeFigureOut">
              <a:rPr lang="en-US" smtClean="0"/>
              <a:pPr/>
              <a:t>4/1/2016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6DFF0-0DB9-3249-A46A-AD1B67AC371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1661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89EA4-D147-7346-853C-64CB6EE74B24}" type="datetimeFigureOut">
              <a:rPr lang="en-US" smtClean="0"/>
              <a:pPr/>
              <a:t>4/1/2016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6DFF0-0DB9-3249-A46A-AD1B67AC371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9245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89EA4-D147-7346-853C-64CB6EE74B24}" type="datetimeFigureOut">
              <a:rPr lang="en-US" smtClean="0"/>
              <a:pPr/>
              <a:t>4/1/2016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6DFF0-0DB9-3249-A46A-AD1B67AC371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3527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89EA4-D147-7346-853C-64CB6EE74B24}" type="datetimeFigureOut">
              <a:rPr lang="en-US" smtClean="0"/>
              <a:pPr/>
              <a:t>4/1/2016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6DFF0-0DB9-3249-A46A-AD1B67AC371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8084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189EA4-D147-7346-853C-64CB6EE74B24}" type="datetimeFigureOut">
              <a:rPr lang="en-US" smtClean="0"/>
              <a:pPr/>
              <a:t>4/1/2016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6DFF0-0DB9-3249-A46A-AD1B67AC371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611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microsoft.com/office/2007/relationships/media" Target="../media/media2.m4a"/><Relationship Id="rId7" Type="http://schemas.openxmlformats.org/officeDocument/2006/relationships/image" Target="../media/image1.jpe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4.jpg"/><Relationship Id="rId4" Type="http://schemas.openxmlformats.org/officeDocument/2006/relationships/audio" Target="../media/media2.m4a"/><Relationship Id="rId9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2.png"/><Relationship Id="rId5" Type="http://schemas.openxmlformats.org/officeDocument/2006/relationships/image" Target="../media/image5.jpe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2.png"/><Relationship Id="rId5" Type="http://schemas.openxmlformats.org/officeDocument/2006/relationships/image" Target="../media/image5.jpe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2.png"/><Relationship Id="rId5" Type="http://schemas.openxmlformats.org/officeDocument/2006/relationships/image" Target="../media/image5.jpe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2.png"/><Relationship Id="rId5" Type="http://schemas.openxmlformats.org/officeDocument/2006/relationships/image" Target="../media/image5.jpe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.png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5.jpeg"/><Relationship Id="rId5" Type="http://schemas.openxmlformats.org/officeDocument/2006/relationships/hyperlink" Target="http://www.google.co.uk/url?sa=i&amp;rct=j&amp;q=&amp;esrc=s&amp;source=images&amp;cd=&amp;cad=rja&amp;uact=8&amp;ved=0ahUKEwj16sWkqbPKAhVJuBoKHWwcCt0QjRwIBw&amp;url=http://www.ngkids.co.uk/science-and-nature/ten-facts-about-space&amp;psig=AFQjCNE6wHhajeEH_iIZSJHvlBREdndH2A&amp;ust=1453205162970848" TargetMode="External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image" Target="../media/image2.png"/><Relationship Id="rId5" Type="http://schemas.openxmlformats.org/officeDocument/2006/relationships/image" Target="../media/image5.jpe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.png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6" Type="http://schemas.openxmlformats.org/officeDocument/2006/relationships/image" Target="../media/image5.jpeg"/><Relationship Id="rId5" Type="http://schemas.openxmlformats.org/officeDocument/2006/relationships/hyperlink" Target="http://www.google.co.uk/url?sa=i&amp;rct=j&amp;q=&amp;esrc=s&amp;source=images&amp;cd=&amp;cad=rja&amp;uact=8&amp;ved=0ahUKEwj16sWkqbPKAhVJuBoKHWwcCt0QjRwIBw&amp;url=http://www.ngkids.co.uk/science-and-nature/ten-facts-about-space&amp;psig=AFQjCNE6wHhajeEH_iIZSJHvlBREdndH2A&amp;ust=1453205162970848" TargetMode="External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clker.com/cliparts/c/2/a/c/z/7/rocket-with-flame-right-and-red-md.png" TargetMode="External"/><Relationship Id="rId5" Type="http://schemas.openxmlformats.org/officeDocument/2006/relationships/image" Target="../media/image6.jpeg"/><Relationship Id="rId4" Type="http://schemas.openxmlformats.org/officeDocument/2006/relationships/hyperlink" Target="https://www.google.co.uk/url?sa=i&amp;rct=j&amp;q=&amp;esrc=s&amp;source=images&amp;cd=&amp;cad=rja&amp;uact=8&amp;ved=0ahUKEwj8hb72q7PKAhWLNxQKHTMOALcQjRwIBw&amp;url=https://jacknicholls.wordpress.com/2010/10/14/spaceman/&amp;bvm=bv.112064104,d.d2s&amp;psig=AFQjCNGaj_MpUF1RiB3G65ep4sZZ4VrOcQ&amp;ust=1453205877557057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fr.tintin.com/images/journal/journal/00703/C1616A3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4800" y="373401"/>
            <a:ext cx="8297662" cy="6329239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10866" y="5264458"/>
            <a:ext cx="4598633" cy="958789"/>
          </a:xfrm>
        </p:spPr>
        <p:txBody>
          <a:bodyPr>
            <a:no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Comic Sans MS" pitchFamily="66" charset="0"/>
              </a:rPr>
              <a:t>Mon petit </a:t>
            </a:r>
            <a:r>
              <a:rPr lang="en-GB" sz="2400" dirty="0" err="1" smtClean="0">
                <a:solidFill>
                  <a:schemeClr val="bg1"/>
                </a:solidFill>
                <a:latin typeface="Comic Sans MS" pitchFamily="66" charset="0"/>
              </a:rPr>
              <a:t>livre</a:t>
            </a:r>
            <a:r>
              <a:rPr lang="en-GB" sz="2400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n-GB" sz="2400" dirty="0" err="1" smtClean="0">
                <a:solidFill>
                  <a:schemeClr val="bg1"/>
                </a:solidFill>
                <a:latin typeface="Comic Sans MS" pitchFamily="66" charset="0"/>
              </a:rPr>
              <a:t>d’éspace</a:t>
            </a:r>
            <a:endParaRPr lang="en-GB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523783"/>
            <a:ext cx="7022237" cy="754602"/>
          </a:xfrm>
        </p:spPr>
        <p:txBody>
          <a:bodyPr>
            <a:noAutofit/>
          </a:bodyPr>
          <a:lstStyle/>
          <a:p>
            <a:r>
              <a:rPr lang="en-GB" sz="4000" b="1" dirty="0" smtClean="0">
                <a:solidFill>
                  <a:srgbClr val="FFC000"/>
                </a:solidFill>
                <a:latin typeface="Comic Sans MS" pitchFamily="66" charset="0"/>
              </a:rPr>
              <a:t>Les </a:t>
            </a:r>
            <a:r>
              <a:rPr lang="en-GB" sz="4000" b="1" dirty="0" err="1" smtClean="0">
                <a:solidFill>
                  <a:srgbClr val="FFC000"/>
                </a:solidFill>
                <a:latin typeface="Comic Sans MS" pitchFamily="66" charset="0"/>
              </a:rPr>
              <a:t>couleurs</a:t>
            </a:r>
            <a:r>
              <a:rPr lang="en-GB" sz="4000" b="1" dirty="0" smtClean="0">
                <a:solidFill>
                  <a:srgbClr val="FFC000"/>
                </a:solidFill>
                <a:latin typeface="Comic Sans MS" pitchFamily="66" charset="0"/>
              </a:rPr>
              <a:t> et les </a:t>
            </a:r>
            <a:r>
              <a:rPr lang="en-GB" sz="4000" b="1" dirty="0" err="1" smtClean="0">
                <a:solidFill>
                  <a:srgbClr val="FFC000"/>
                </a:solidFill>
                <a:latin typeface="Comic Sans MS" pitchFamily="66" charset="0"/>
              </a:rPr>
              <a:t>formes</a:t>
            </a:r>
            <a:endParaRPr lang="en-GB" sz="4000" b="1" dirty="0">
              <a:solidFill>
                <a:srgbClr val="FFC000"/>
              </a:solidFill>
              <a:latin typeface="Comic Sans MS" pitchFamily="66" charset="0"/>
            </a:endParaRPr>
          </a:p>
        </p:txBody>
      </p:sp>
      <p:sp>
        <p:nvSpPr>
          <p:cNvPr id="2050" name="AutoShape 2" descr="Image result for fusee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327037" y="596284"/>
            <a:ext cx="609600" cy="6096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846381" y="5439052"/>
            <a:ext cx="609600" cy="609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82" y="1278385"/>
            <a:ext cx="793782" cy="6491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021" y="1278385"/>
            <a:ext cx="828286" cy="652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82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380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9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 showWhenStopped="0">
                <p:cTn id="20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cdn.ngkids.co.uk/dynamic/features_legacy/content/gallery/201310050804292575019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963" y="184279"/>
            <a:ext cx="8735627" cy="6349685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4783454" y="4918229"/>
            <a:ext cx="40158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3600" b="1" dirty="0" smtClean="0">
                <a:solidFill>
                  <a:srgbClr val="FFC000"/>
                </a:solidFill>
                <a:latin typeface="Comic Sans MS" pitchFamily="66" charset="0"/>
              </a:rPr>
              <a:t>Une étoile </a:t>
            </a:r>
            <a:r>
              <a:rPr lang="fr-FR" sz="3600" b="1" dirty="0" smtClean="0">
                <a:solidFill>
                  <a:srgbClr val="00B0F0"/>
                </a:solidFill>
                <a:latin typeface="Comic Sans MS" pitchFamily="66" charset="0"/>
              </a:rPr>
              <a:t>bleue</a:t>
            </a:r>
            <a:r>
              <a:rPr lang="fr-FR" sz="3600" b="1" dirty="0" smtClean="0">
                <a:solidFill>
                  <a:srgbClr val="FFC000"/>
                </a:solidFill>
                <a:latin typeface="Comic Sans MS" pitchFamily="66" charset="0"/>
              </a:rPr>
              <a:t>.</a:t>
            </a:r>
            <a:endParaRPr lang="fr-FR" sz="3600" b="1" dirty="0">
              <a:solidFill>
                <a:srgbClr val="FFC000"/>
              </a:solidFill>
              <a:latin typeface="Comic Sans MS" pitchFamily="66" charset="0"/>
            </a:endParaRPr>
          </a:p>
        </p:txBody>
      </p:sp>
      <p:sp>
        <p:nvSpPr>
          <p:cNvPr id="4" name="5-Point Star 3"/>
          <p:cNvSpPr/>
          <p:nvPr/>
        </p:nvSpPr>
        <p:spPr>
          <a:xfrm>
            <a:off x="2556768" y="3693111"/>
            <a:ext cx="2343705" cy="2210540"/>
          </a:xfrm>
          <a:prstGeom prst="star5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474424" y="556456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12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8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cdn.ngkids.co.uk/dynamic/features_legacy/content/gallery/201310050804292575019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963" y="184279"/>
            <a:ext cx="8735627" cy="6136621"/>
          </a:xfrm>
          <a:prstGeom prst="rect">
            <a:avLst/>
          </a:prstGeom>
          <a:noFill/>
        </p:spPr>
      </p:pic>
      <p:sp>
        <p:nvSpPr>
          <p:cNvPr id="4" name="5-Point Star 3"/>
          <p:cNvSpPr/>
          <p:nvPr/>
        </p:nvSpPr>
        <p:spPr>
          <a:xfrm>
            <a:off x="2521259" y="3773008"/>
            <a:ext cx="1553593" cy="1402673"/>
          </a:xfrm>
          <a:prstGeom prst="star5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4287915" y="413699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fr-FR" sz="3600" b="1" dirty="0" smtClean="0">
                <a:solidFill>
                  <a:srgbClr val="FFC000"/>
                </a:solidFill>
                <a:latin typeface="Comic Sans MS" pitchFamily="66" charset="0"/>
              </a:rPr>
              <a:t>Une étoile </a:t>
            </a:r>
            <a:r>
              <a:rPr lang="fr-FR" sz="3600" b="1" dirty="0" smtClean="0">
                <a:solidFill>
                  <a:srgbClr val="00B0F0"/>
                </a:solidFill>
                <a:latin typeface="Comic Sans MS" pitchFamily="66" charset="0"/>
              </a:rPr>
              <a:t>bleue</a:t>
            </a:r>
            <a:r>
              <a:rPr lang="fr-FR" sz="3600" b="1" dirty="0" smtClean="0">
                <a:solidFill>
                  <a:srgbClr val="FFC000"/>
                </a:solidFill>
                <a:latin typeface="Comic Sans MS" pitchFamily="66" charset="0"/>
              </a:rPr>
              <a:t> et </a:t>
            </a:r>
          </a:p>
          <a:p>
            <a:pPr algn="ctr"/>
            <a:r>
              <a:rPr lang="fr-FR" sz="3600" b="1" dirty="0" smtClean="0">
                <a:solidFill>
                  <a:srgbClr val="FFC000"/>
                </a:solidFill>
                <a:latin typeface="Comic Sans MS" pitchFamily="66" charset="0"/>
              </a:rPr>
              <a:t>un cercle </a:t>
            </a:r>
            <a:r>
              <a:rPr lang="fr-FR" sz="3600" b="1" dirty="0" smtClean="0">
                <a:solidFill>
                  <a:schemeClr val="bg1"/>
                </a:solidFill>
                <a:latin typeface="Comic Sans MS" pitchFamily="66" charset="0"/>
              </a:rPr>
              <a:t>blanc</a:t>
            </a:r>
            <a:r>
              <a:rPr lang="fr-FR" sz="3600" b="1" dirty="0" smtClean="0">
                <a:solidFill>
                  <a:srgbClr val="FFC000"/>
                </a:solidFill>
                <a:latin typeface="Comic Sans MS" pitchFamily="66" charset="0"/>
              </a:rPr>
              <a:t>.</a:t>
            </a:r>
            <a:endParaRPr lang="fr-FR" sz="3600" b="1" dirty="0">
              <a:solidFill>
                <a:srgbClr val="FFC000"/>
              </a:solidFill>
              <a:latin typeface="Comic Sans MS" pitchFamily="66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7741329" y="2317070"/>
            <a:ext cx="1118586" cy="1127464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198528" y="5337323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603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22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4" grpId="0" animBg="1"/>
      <p:bldP spid="5" grpId="0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cdn.ngkids.co.uk/dynamic/features_legacy/content/gallery/201310050804292575019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963" y="184279"/>
            <a:ext cx="8735627" cy="6181009"/>
          </a:xfrm>
          <a:prstGeom prst="rect">
            <a:avLst/>
          </a:prstGeom>
          <a:noFill/>
        </p:spPr>
      </p:pic>
      <p:sp>
        <p:nvSpPr>
          <p:cNvPr id="4" name="5-Point Star 3"/>
          <p:cNvSpPr/>
          <p:nvPr/>
        </p:nvSpPr>
        <p:spPr>
          <a:xfrm>
            <a:off x="2956264" y="4261280"/>
            <a:ext cx="1553593" cy="1402673"/>
          </a:xfrm>
          <a:prstGeom prst="star5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7741329" y="2681054"/>
            <a:ext cx="1118586" cy="1127464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254928" y="1480725"/>
            <a:ext cx="63741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600" b="1" dirty="0" smtClean="0">
                <a:solidFill>
                  <a:srgbClr val="FFC000"/>
                </a:solidFill>
                <a:latin typeface="Comic Sans MS" pitchFamily="66" charset="0"/>
              </a:rPr>
              <a:t>Une étoile </a:t>
            </a:r>
            <a:r>
              <a:rPr lang="fr-FR" sz="3600" b="1" dirty="0" smtClean="0">
                <a:solidFill>
                  <a:srgbClr val="00B0F0"/>
                </a:solidFill>
                <a:latin typeface="Comic Sans MS" pitchFamily="66" charset="0"/>
              </a:rPr>
              <a:t>bleue</a:t>
            </a:r>
            <a:r>
              <a:rPr lang="fr-FR" sz="3600" b="1" dirty="0" smtClean="0">
                <a:solidFill>
                  <a:srgbClr val="FFC000"/>
                </a:solidFill>
                <a:latin typeface="Comic Sans MS" pitchFamily="66" charset="0"/>
              </a:rPr>
              <a:t>, un cercle </a:t>
            </a:r>
            <a:r>
              <a:rPr lang="fr-FR" sz="3600" b="1" dirty="0" smtClean="0">
                <a:solidFill>
                  <a:schemeClr val="bg1"/>
                </a:solidFill>
                <a:latin typeface="Comic Sans MS" pitchFamily="66" charset="0"/>
              </a:rPr>
              <a:t>blanc</a:t>
            </a:r>
            <a:r>
              <a:rPr lang="fr-FR" sz="3600" b="1" dirty="0" smtClean="0">
                <a:solidFill>
                  <a:srgbClr val="FFC000"/>
                </a:solidFill>
                <a:latin typeface="Comic Sans MS" pitchFamily="66" charset="0"/>
              </a:rPr>
              <a:t> et un rectangle </a:t>
            </a:r>
            <a:r>
              <a:rPr lang="fr-FR" sz="3600" b="1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gris</a:t>
            </a:r>
            <a:r>
              <a:rPr lang="fr-FR" sz="3600" b="1" dirty="0" smtClean="0">
                <a:solidFill>
                  <a:srgbClr val="FFC000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8" name="Rectangle 7"/>
          <p:cNvSpPr/>
          <p:nvPr/>
        </p:nvSpPr>
        <p:spPr>
          <a:xfrm>
            <a:off x="5655076" y="3444534"/>
            <a:ext cx="1127464" cy="2015231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24296" y="2004301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770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29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4" grpId="0" animBg="1"/>
      <p:bldP spid="6" grpId="0" animBg="1"/>
      <p:bldP spid="7" grpId="0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cdn.ngkids.co.uk/dynamic/features_legacy/content/gallery/201310050804292575019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963" y="184280"/>
            <a:ext cx="8735627" cy="5461486"/>
          </a:xfrm>
          <a:prstGeom prst="rect">
            <a:avLst/>
          </a:prstGeom>
          <a:noFill/>
        </p:spPr>
      </p:pic>
      <p:sp>
        <p:nvSpPr>
          <p:cNvPr id="4" name="5-Point Star 3"/>
          <p:cNvSpPr/>
          <p:nvPr/>
        </p:nvSpPr>
        <p:spPr>
          <a:xfrm>
            <a:off x="2956264" y="3773008"/>
            <a:ext cx="1553593" cy="1402673"/>
          </a:xfrm>
          <a:prstGeom prst="star5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7741329" y="2317070"/>
            <a:ext cx="1118586" cy="1127464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5655076" y="2765392"/>
            <a:ext cx="1127464" cy="2015231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0" y="5645766"/>
            <a:ext cx="9144000" cy="1200329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fr-FR" sz="3600" dirty="0" smtClean="0">
                <a:solidFill>
                  <a:srgbClr val="000000"/>
                </a:solidFill>
                <a:latin typeface="Comic Sans MS" pitchFamily="66" charset="0"/>
              </a:rPr>
              <a:t>Une étoile </a:t>
            </a:r>
            <a:r>
              <a:rPr lang="fr-FR" sz="3600" b="1" dirty="0" smtClean="0">
                <a:solidFill>
                  <a:srgbClr val="00B0F0"/>
                </a:solidFill>
                <a:latin typeface="Comic Sans MS" pitchFamily="66" charset="0"/>
              </a:rPr>
              <a:t>bleue</a:t>
            </a:r>
            <a:r>
              <a:rPr lang="fr-FR" sz="3600" dirty="0" smtClean="0">
                <a:solidFill>
                  <a:srgbClr val="000000"/>
                </a:solidFill>
                <a:latin typeface="Comic Sans MS" pitchFamily="66" charset="0"/>
              </a:rPr>
              <a:t>, un cercle </a:t>
            </a:r>
            <a:r>
              <a:rPr lang="fr-FR" sz="3600" b="1" dirty="0" smtClean="0">
                <a:solidFill>
                  <a:schemeClr val="bg1"/>
                </a:solidFill>
                <a:latin typeface="Comic Sans MS" pitchFamily="66" charset="0"/>
              </a:rPr>
              <a:t>blanc</a:t>
            </a:r>
            <a:r>
              <a:rPr lang="fr-FR" sz="3600" dirty="0" smtClean="0">
                <a:solidFill>
                  <a:srgbClr val="000000"/>
                </a:solidFill>
                <a:latin typeface="Comic Sans MS" pitchFamily="66" charset="0"/>
              </a:rPr>
              <a:t>, un rectangle </a:t>
            </a:r>
            <a:r>
              <a:rPr lang="fr-FR" sz="3600" b="1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gris</a:t>
            </a:r>
            <a:r>
              <a:rPr lang="fr-FR" sz="3600" b="1" dirty="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fr-FR" sz="3600" dirty="0" smtClean="0">
                <a:solidFill>
                  <a:srgbClr val="000000"/>
                </a:solidFill>
                <a:latin typeface="Comic Sans MS" pitchFamily="66" charset="0"/>
              </a:rPr>
              <a:t>et un grand triangle </a:t>
            </a:r>
            <a:r>
              <a:rPr lang="fr-FR" sz="3600" b="1" dirty="0" smtClean="0">
                <a:solidFill>
                  <a:srgbClr val="FF0000"/>
                </a:solidFill>
                <a:latin typeface="Comic Sans MS" pitchFamily="66" charset="0"/>
              </a:rPr>
              <a:t>rouge</a:t>
            </a:r>
            <a:r>
              <a:rPr lang="fr-FR" sz="3600" dirty="0" smtClean="0">
                <a:solidFill>
                  <a:srgbClr val="000000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10" name="Isosceles Triangle 9"/>
          <p:cNvSpPr/>
          <p:nvPr/>
        </p:nvSpPr>
        <p:spPr>
          <a:xfrm>
            <a:off x="5655076" y="1855433"/>
            <a:ext cx="1127464" cy="909959"/>
          </a:xfrm>
          <a:prstGeom prst="triangl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171895" y="4801124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083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38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4" grpId="0" animBg="1"/>
      <p:bldP spid="6" grpId="0" animBg="1"/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cdn.ngkids.co.uk/dynamic/features_legacy/content/gallery/2013100508042925750193.jp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2963" y="184280"/>
            <a:ext cx="8735627" cy="5461486"/>
          </a:xfrm>
          <a:prstGeom prst="rect">
            <a:avLst/>
          </a:prstGeom>
          <a:noFill/>
        </p:spPr>
      </p:pic>
      <p:sp>
        <p:nvSpPr>
          <p:cNvPr id="4" name="5-Point Star 3"/>
          <p:cNvSpPr/>
          <p:nvPr/>
        </p:nvSpPr>
        <p:spPr>
          <a:xfrm>
            <a:off x="2956264" y="3773008"/>
            <a:ext cx="1553593" cy="1402673"/>
          </a:xfrm>
          <a:prstGeom prst="star5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7741329" y="2317070"/>
            <a:ext cx="1118586" cy="1127464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5655076" y="2765392"/>
            <a:ext cx="1127464" cy="2015231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Isosceles Triangle 9"/>
          <p:cNvSpPr/>
          <p:nvPr/>
        </p:nvSpPr>
        <p:spPr>
          <a:xfrm>
            <a:off x="5655076" y="1855433"/>
            <a:ext cx="1127464" cy="909959"/>
          </a:xfrm>
          <a:prstGeom prst="triangl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0" y="5645766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dirty="0" smtClean="0">
                <a:solidFill>
                  <a:srgbClr val="000000"/>
                </a:solidFill>
                <a:latin typeface="Comic Sans MS" pitchFamily="66" charset="0"/>
              </a:rPr>
              <a:t>Une étoile bleue, un cercle blanc, un rectangle gris, un grand triangle rouge et un petit triangle orange</a:t>
            </a:r>
            <a:r>
              <a:rPr lang="fr-FR" sz="3200" dirty="0" smtClean="0">
                <a:solidFill>
                  <a:srgbClr val="000000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12" name="Isosceles Triangle 11"/>
          <p:cNvSpPr/>
          <p:nvPr/>
        </p:nvSpPr>
        <p:spPr>
          <a:xfrm>
            <a:off x="6023499" y="4780623"/>
            <a:ext cx="417250" cy="510468"/>
          </a:xfrm>
          <a:prstGeom prst="triangle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6600"/>
              </a:solidFill>
            </a:endParaRPr>
          </a:p>
        </p:txBody>
      </p:sp>
      <p:pic>
        <p:nvPicPr>
          <p:cNvPr id="2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123820" y="4908395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264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8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48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4" grpId="0" animBg="1"/>
      <p:bldP spid="6" grpId="0" animBg="1"/>
      <p:bldP spid="8" grpId="0" animBg="1"/>
      <p:bldP spid="10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cdn.ngkids.co.uk/dynamic/features_legacy/content/gallery/201310050804292575019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963" y="186862"/>
            <a:ext cx="8735627" cy="5361681"/>
          </a:xfrm>
          <a:prstGeom prst="rect">
            <a:avLst/>
          </a:prstGeom>
          <a:noFill/>
        </p:spPr>
      </p:pic>
      <p:sp>
        <p:nvSpPr>
          <p:cNvPr id="4" name="5-Point Star 3"/>
          <p:cNvSpPr/>
          <p:nvPr/>
        </p:nvSpPr>
        <p:spPr>
          <a:xfrm>
            <a:off x="2956264" y="3773008"/>
            <a:ext cx="1553593" cy="1402673"/>
          </a:xfrm>
          <a:prstGeom prst="star5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7741329" y="2317070"/>
            <a:ext cx="1118586" cy="1127464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5655076" y="2765392"/>
            <a:ext cx="1127464" cy="2015231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Isosceles Triangle 9"/>
          <p:cNvSpPr/>
          <p:nvPr/>
        </p:nvSpPr>
        <p:spPr>
          <a:xfrm>
            <a:off x="5655076" y="1855433"/>
            <a:ext cx="1127464" cy="909959"/>
          </a:xfrm>
          <a:prstGeom prst="triangl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Isosceles Triangle 11"/>
          <p:cNvSpPr/>
          <p:nvPr/>
        </p:nvSpPr>
        <p:spPr>
          <a:xfrm rot="10800000">
            <a:off x="6023499" y="4780623"/>
            <a:ext cx="417250" cy="510468"/>
          </a:xfrm>
          <a:prstGeom prst="triangle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66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5410" y="5473005"/>
            <a:ext cx="902859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dirty="0" smtClean="0">
                <a:solidFill>
                  <a:srgbClr val="000000"/>
                </a:solidFill>
                <a:latin typeface="Comic Sans MS" pitchFamily="66" charset="0"/>
              </a:rPr>
              <a:t>Une étoile bleue, un cercle blanc, un rectangle gris, un grand triangle rouge et deux petits triangles oranges</a:t>
            </a:r>
            <a:r>
              <a:rPr lang="fr-FR" dirty="0" smtClean="0">
                <a:solidFill>
                  <a:srgbClr val="000000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13" name="Isosceles Triangle 12"/>
          <p:cNvSpPr/>
          <p:nvPr/>
        </p:nvSpPr>
        <p:spPr>
          <a:xfrm rot="10800000">
            <a:off x="6440749" y="4780623"/>
            <a:ext cx="417250" cy="510468"/>
          </a:xfrm>
          <a:prstGeom prst="triangle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6600"/>
              </a:solidFill>
            </a:endParaRPr>
          </a:p>
        </p:txBody>
      </p:sp>
      <p:pic>
        <p:nvPicPr>
          <p:cNvPr id="2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250315" y="4822014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315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8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56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4" grpId="0" animBg="1"/>
      <p:bldP spid="6" grpId="0" animBg="1"/>
      <p:bldP spid="8" grpId="0" animBg="1"/>
      <p:bldP spid="10" grpId="0" animBg="1"/>
      <p:bldP spid="12" grpId="0" animBg="1"/>
      <p:bldP spid="9" grpId="0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cdn.ngkids.co.uk/dynamic/features_legacy/content/gallery/2013100508042925750193.jp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2963" y="184280"/>
            <a:ext cx="8735627" cy="5461486"/>
          </a:xfrm>
          <a:prstGeom prst="rect">
            <a:avLst/>
          </a:prstGeom>
          <a:noFill/>
        </p:spPr>
      </p:pic>
      <p:sp>
        <p:nvSpPr>
          <p:cNvPr id="4" name="5-Point Star 3"/>
          <p:cNvSpPr/>
          <p:nvPr/>
        </p:nvSpPr>
        <p:spPr>
          <a:xfrm>
            <a:off x="2956264" y="3773008"/>
            <a:ext cx="1553593" cy="1402673"/>
          </a:xfrm>
          <a:prstGeom prst="star5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7741329" y="2317070"/>
            <a:ext cx="1118586" cy="1127464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5655076" y="2765392"/>
            <a:ext cx="1127464" cy="2015231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Isosceles Triangle 9"/>
          <p:cNvSpPr/>
          <p:nvPr/>
        </p:nvSpPr>
        <p:spPr>
          <a:xfrm>
            <a:off x="5655076" y="1855433"/>
            <a:ext cx="1127464" cy="909959"/>
          </a:xfrm>
          <a:prstGeom prst="triangl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Isosceles Triangle 11"/>
          <p:cNvSpPr/>
          <p:nvPr/>
        </p:nvSpPr>
        <p:spPr>
          <a:xfrm rot="10800000">
            <a:off x="5948039" y="4780623"/>
            <a:ext cx="417250" cy="510468"/>
          </a:xfrm>
          <a:prstGeom prst="triangle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6600"/>
              </a:solidFill>
            </a:endParaRPr>
          </a:p>
        </p:txBody>
      </p:sp>
      <p:sp>
        <p:nvSpPr>
          <p:cNvPr id="13" name="Isosceles Triangle 12"/>
          <p:cNvSpPr/>
          <p:nvPr/>
        </p:nvSpPr>
        <p:spPr>
          <a:xfrm rot="10800000">
            <a:off x="6365290" y="4780627"/>
            <a:ext cx="417250" cy="510469"/>
          </a:xfrm>
          <a:prstGeom prst="triangle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66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92962" y="5473005"/>
            <a:ext cx="873562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dirty="0" smtClean="0">
                <a:solidFill>
                  <a:srgbClr val="000000"/>
                </a:solidFill>
                <a:latin typeface="Comic Sans MS" pitchFamily="66" charset="0"/>
              </a:rPr>
              <a:t>Une étoile bleue, un cercle blanc, un rectangle gris, un grand triangle rouge et trois petits triangles oranges.</a:t>
            </a:r>
          </a:p>
        </p:txBody>
      </p:sp>
      <p:sp>
        <p:nvSpPr>
          <p:cNvPr id="14" name="Isosceles Triangle 13"/>
          <p:cNvSpPr/>
          <p:nvPr/>
        </p:nvSpPr>
        <p:spPr>
          <a:xfrm rot="10800000">
            <a:off x="5655076" y="4780627"/>
            <a:ext cx="417250" cy="510468"/>
          </a:xfrm>
          <a:prstGeom prst="triangle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6600"/>
              </a:solidFill>
            </a:endParaRPr>
          </a:p>
        </p:txBody>
      </p:sp>
      <p:pic>
        <p:nvPicPr>
          <p:cNvPr id="2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230375" y="4870881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315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8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64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4" grpId="0" animBg="1"/>
      <p:bldP spid="6" grpId="0" animBg="1"/>
      <p:bldP spid="8" grpId="0" animBg="1"/>
      <p:bldP spid="10" grpId="0" animBg="1"/>
      <p:bldP spid="12" grpId="0" animBg="1"/>
      <p:bldP spid="13" grpId="0" animBg="1"/>
      <p:bldP spid="11" grpId="0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cdn.ngkids.co.uk/dynamic/features_legacy/content/gallery/201310050804292575019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963" y="184280"/>
            <a:ext cx="8735627" cy="5461486"/>
          </a:xfrm>
          <a:prstGeom prst="rect">
            <a:avLst/>
          </a:prstGeom>
          <a:noFill/>
        </p:spPr>
      </p:pic>
      <p:sp>
        <p:nvSpPr>
          <p:cNvPr id="4" name="5-Point Star 3"/>
          <p:cNvSpPr/>
          <p:nvPr/>
        </p:nvSpPr>
        <p:spPr>
          <a:xfrm>
            <a:off x="2956264" y="3773008"/>
            <a:ext cx="1553593" cy="1402673"/>
          </a:xfrm>
          <a:prstGeom prst="star5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7741329" y="2317070"/>
            <a:ext cx="1118586" cy="1127464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5655076" y="2765392"/>
            <a:ext cx="1127464" cy="2015231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Isosceles Triangle 9"/>
          <p:cNvSpPr/>
          <p:nvPr/>
        </p:nvSpPr>
        <p:spPr>
          <a:xfrm>
            <a:off x="5655076" y="1855433"/>
            <a:ext cx="1127464" cy="909959"/>
          </a:xfrm>
          <a:prstGeom prst="triangl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Isosceles Triangle 11"/>
          <p:cNvSpPr/>
          <p:nvPr/>
        </p:nvSpPr>
        <p:spPr>
          <a:xfrm rot="10800000">
            <a:off x="5948039" y="4780623"/>
            <a:ext cx="417250" cy="510468"/>
          </a:xfrm>
          <a:prstGeom prst="triangle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6600"/>
              </a:solidFill>
            </a:endParaRPr>
          </a:p>
        </p:txBody>
      </p:sp>
      <p:sp>
        <p:nvSpPr>
          <p:cNvPr id="13" name="Isosceles Triangle 12"/>
          <p:cNvSpPr/>
          <p:nvPr/>
        </p:nvSpPr>
        <p:spPr>
          <a:xfrm rot="10800000">
            <a:off x="6365290" y="4780627"/>
            <a:ext cx="417250" cy="510469"/>
          </a:xfrm>
          <a:prstGeom prst="triangle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66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92962" y="5645766"/>
            <a:ext cx="873562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400" dirty="0" smtClean="0">
                <a:solidFill>
                  <a:srgbClr val="000000"/>
                </a:solidFill>
                <a:latin typeface="Comic Sans MS" pitchFamily="66" charset="0"/>
              </a:rPr>
              <a:t>Une étoile bleue, </a:t>
            </a:r>
          </a:p>
          <a:p>
            <a:pPr algn="ctr"/>
            <a:r>
              <a:rPr lang="fr-FR" sz="2400" dirty="0" smtClean="0">
                <a:solidFill>
                  <a:srgbClr val="000000"/>
                </a:solidFill>
                <a:latin typeface="Comic Sans MS" pitchFamily="66" charset="0"/>
              </a:rPr>
              <a:t>un cercle blanc, un rectangle gris, un grand triangle rouge et trois petits triangles oranges.</a:t>
            </a:r>
          </a:p>
        </p:txBody>
      </p:sp>
      <p:sp>
        <p:nvSpPr>
          <p:cNvPr id="14" name="Isosceles Triangle 13"/>
          <p:cNvSpPr/>
          <p:nvPr/>
        </p:nvSpPr>
        <p:spPr>
          <a:xfrm rot="10800000">
            <a:off x="5655076" y="4780627"/>
            <a:ext cx="417250" cy="510468"/>
          </a:xfrm>
          <a:prstGeom prst="triangle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6600"/>
              </a:solidFill>
            </a:endParaRPr>
          </a:p>
        </p:txBody>
      </p:sp>
      <p:pic>
        <p:nvPicPr>
          <p:cNvPr id="26626" name="Picture 2" descr="https://jacknicholls.files.wordpress.com/2010/10/spaceman-02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67888" y="3151571"/>
            <a:ext cx="690031" cy="949912"/>
          </a:xfrm>
          <a:prstGeom prst="rect">
            <a:avLst/>
          </a:prstGeom>
          <a:noFill/>
        </p:spPr>
      </p:pic>
      <p:pic>
        <p:nvPicPr>
          <p:cNvPr id="26628" name="Picture 4" descr="Rocket With Flame Right And Red Clip Art">
            <a:hlinkClick r:id="rId6" tooltip="Download as SVG file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39968" y="4142108"/>
            <a:ext cx="1488621" cy="15036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6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0" grpId="0" animBg="1"/>
      <p:bldP spid="12" grpId="0" animBg="1"/>
      <p:bldP spid="13" grpId="0" animBg="1"/>
      <p:bldP spid="11" grpId="0"/>
      <p:bldP spid="1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289</Words>
  <Application>Microsoft Office PowerPoint</Application>
  <PresentationFormat>On-screen Show (4:3)</PresentationFormat>
  <Paragraphs>31</Paragraphs>
  <Slides>9</Slides>
  <Notes>9</Notes>
  <HiddenSlides>0</HiddenSlides>
  <MMClips>9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Comic Sans MS</vt:lpstr>
      <vt:lpstr>Office Theme</vt:lpstr>
      <vt:lpstr>Mon petit livre d’éspace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English</dc:creator>
  <cp:lastModifiedBy>Julie Thain</cp:lastModifiedBy>
  <cp:revision>48</cp:revision>
  <cp:lastPrinted>2014-02-09T20:51:10Z</cp:lastPrinted>
  <dcterms:created xsi:type="dcterms:W3CDTF">2014-02-09T20:11:26Z</dcterms:created>
  <dcterms:modified xsi:type="dcterms:W3CDTF">2016-04-01T14:04:44Z</dcterms:modified>
</cp:coreProperties>
</file>