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80" r:id="rId3"/>
    <p:sldId id="281" r:id="rId4"/>
    <p:sldId id="355" r:id="rId5"/>
    <p:sldId id="35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9900"/>
    <a:srgbClr val="663300"/>
    <a:srgbClr val="FF6600"/>
    <a:srgbClr val="FF00FF"/>
    <a:srgbClr val="996633"/>
    <a:srgbClr val="993300"/>
    <a:srgbClr val="FFFF99"/>
    <a:srgbClr val="FF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1" autoAdjust="0"/>
    <p:restoredTop sz="94638" autoAdjust="0"/>
  </p:normalViewPr>
  <p:slideViewPr>
    <p:cSldViewPr>
      <p:cViewPr varScale="1">
        <p:scale>
          <a:sx n="84" d="100"/>
          <a:sy n="84" d="100"/>
        </p:scale>
        <p:origin x="1493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notesViewPr>
    <p:cSldViewPr>
      <p:cViewPr varScale="1">
        <p:scale>
          <a:sx n="69" d="100"/>
          <a:sy n="69" d="100"/>
        </p:scale>
        <p:origin x="-26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4555D-0BA3-4498-8B3A-CA3157F8DA0E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526A2-20F1-4616-852E-D01720A151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086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colour resource to teach colours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54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Check:  Should I use masculine animals only.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373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1.  Play splat – now harder</a:t>
            </a:r>
            <a:r>
              <a:rPr lang="en-GB" baseline="0" dirty="0" smtClean="0"/>
              <a:t> as the children must splat the word which is coloured in the colour you call out (not the background colour). 2. </a:t>
            </a:r>
            <a:r>
              <a:rPr lang="en-GB" dirty="0" smtClean="0"/>
              <a:t>Play snap</a:t>
            </a:r>
            <a:r>
              <a:rPr lang="en-GB" baseline="0" dirty="0" smtClean="0"/>
              <a:t> with these cards and another set (coloured shapes or coloured animals, text cards in the correct colour or text cards in black)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111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1.  Play splat – now harder</a:t>
            </a:r>
            <a:r>
              <a:rPr lang="en-GB" baseline="0" dirty="0" smtClean="0"/>
              <a:t> as the children must splat the word which is coloured in the colour you call out (not the background colour). 2. </a:t>
            </a:r>
            <a:r>
              <a:rPr lang="en-GB" dirty="0" smtClean="0"/>
              <a:t>Play snap</a:t>
            </a:r>
            <a:r>
              <a:rPr lang="en-GB" baseline="0" dirty="0" smtClean="0"/>
              <a:t> with these cards and another set (coloured shapes or coloured animals, text cards in the correct colour or text cards in black)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526A2-20F1-4616-852E-D01720A151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672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75070-8577-4B40-800E-3A7CD568699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2ADD8-7AED-4B13-9BF3-25DC64970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Les </a:t>
            </a:r>
            <a:r>
              <a:rPr lang="en-GB" dirty="0" err="1" smtClean="0"/>
              <a:t>couleurs</a:t>
            </a:r>
            <a:endParaRPr lang="en-GB" dirty="0"/>
          </a:p>
        </p:txBody>
      </p:sp>
      <p:pic>
        <p:nvPicPr>
          <p:cNvPr id="1026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4715"/>
            <a:ext cx="7410922" cy="50793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980728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Comic Sans MS" pitchFamily="66" charset="0"/>
              </a:rPr>
              <a:t>Image: </a:t>
            </a:r>
            <a:r>
              <a:rPr lang="en-GB" sz="1200" dirty="0" err="1" smtClean="0">
                <a:latin typeface="Comic Sans MS" pitchFamily="66" charset="0"/>
              </a:rPr>
              <a:t>nosurprises.it</a:t>
            </a:r>
            <a:endParaRPr lang="en-GB" sz="1200" dirty="0"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1762"/>
            <a:ext cx="1352436" cy="11060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509" y="23666"/>
            <a:ext cx="1449099" cy="1142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5157192"/>
            <a:ext cx="1561551" cy="1268760"/>
          </a:xfrm>
          <a:prstGeom prst="rect">
            <a:avLst/>
          </a:prstGeom>
          <a:noFill/>
        </p:spPr>
      </p:pic>
      <p:pic>
        <p:nvPicPr>
          <p:cNvPr id="4" name="Picture 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013176"/>
            <a:ext cx="1441388" cy="1353883"/>
          </a:xfrm>
          <a:prstGeom prst="rect">
            <a:avLst/>
          </a:prstGeom>
          <a:noFill/>
        </p:spPr>
      </p:pic>
      <p:pic>
        <p:nvPicPr>
          <p:cNvPr id="5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157192"/>
            <a:ext cx="1872208" cy="1315845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645024"/>
            <a:ext cx="1638790" cy="1084333"/>
          </a:xfrm>
          <a:prstGeom prst="rect">
            <a:avLst/>
          </a:prstGeom>
          <a:noFill/>
        </p:spPr>
      </p:pic>
      <p:pic>
        <p:nvPicPr>
          <p:cNvPr id="7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3429000"/>
            <a:ext cx="1973998" cy="1379331"/>
          </a:xfrm>
          <a:prstGeom prst="rect">
            <a:avLst/>
          </a:prstGeom>
          <a:noFill/>
        </p:spPr>
      </p:pic>
      <p:pic>
        <p:nvPicPr>
          <p:cNvPr id="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3429000"/>
            <a:ext cx="1800200" cy="1547046"/>
          </a:xfrm>
          <a:prstGeom prst="rect">
            <a:avLst/>
          </a:prstGeom>
          <a:noFill/>
        </p:spPr>
      </p:pic>
      <p:pic>
        <p:nvPicPr>
          <p:cNvPr id="9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2132856"/>
            <a:ext cx="950409" cy="1124744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2132856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5576" y="692696"/>
            <a:ext cx="1899359" cy="1301808"/>
          </a:xfrm>
          <a:prstGeom prst="rect">
            <a:avLst/>
          </a:prstGeom>
          <a:noFill/>
        </p:spPr>
      </p:pic>
      <p:pic>
        <p:nvPicPr>
          <p:cNvPr id="15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8730" y="2060848"/>
            <a:ext cx="2031062" cy="1211585"/>
          </a:xfrm>
          <a:prstGeom prst="rect">
            <a:avLst/>
          </a:prstGeom>
          <a:noFill/>
        </p:spPr>
      </p:pic>
      <p:pic>
        <p:nvPicPr>
          <p:cNvPr id="16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91828" y="692696"/>
            <a:ext cx="2242325" cy="1008112"/>
          </a:xfrm>
          <a:prstGeom prst="rect">
            <a:avLst/>
          </a:prstGeom>
          <a:noFill/>
        </p:spPr>
      </p:pic>
      <p:pic>
        <p:nvPicPr>
          <p:cNvPr id="17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07904" y="764704"/>
            <a:ext cx="1152128" cy="1112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704855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8285"/>
                <a:gridCol w="2568285"/>
                <a:gridCol w="2568285"/>
              </a:tblGrid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" name="Picture 3" descr="C:\Users\Sarah English\AppData\Local\Microsoft\Windows\Temporary Internet Files\Content.IE5\0959TBEW\YoungBrownBear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963289"/>
            <a:ext cx="1800200" cy="1462663"/>
          </a:xfrm>
          <a:prstGeom prst="rect">
            <a:avLst/>
          </a:prstGeom>
          <a:noFill/>
        </p:spPr>
      </p:pic>
      <p:pic>
        <p:nvPicPr>
          <p:cNvPr id="4" name="Picture 3" descr="C:\Users\Sarah English\AppData\Local\Microsoft\Windows\Temporary Internet Files\Content.IE5\560A914K\Orange-Ow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085184"/>
            <a:ext cx="1441388" cy="1353883"/>
          </a:xfrm>
          <a:prstGeom prst="rect">
            <a:avLst/>
          </a:prstGeom>
          <a:noFill/>
        </p:spPr>
      </p:pic>
      <p:pic>
        <p:nvPicPr>
          <p:cNvPr id="5" name="Picture 2" descr="C:\Users\Sarah English\AppData\Local\Microsoft\Windows\Temporary Internet Files\Content.IE5\5NF8NH2X\Butterfly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157192"/>
            <a:ext cx="1872208" cy="1315845"/>
          </a:xfrm>
          <a:prstGeom prst="rect">
            <a:avLst/>
          </a:prstGeom>
          <a:noFill/>
        </p:spPr>
      </p:pic>
      <p:pic>
        <p:nvPicPr>
          <p:cNvPr id="6" name="Picture 2" descr="C:\Users\Sarah English\AppData\Local\Microsoft\Windows\Temporary Internet Files\Content.IE5\GGTS2H3C\Machovka-Pink-pig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501008"/>
            <a:ext cx="2070838" cy="1370205"/>
          </a:xfrm>
          <a:prstGeom prst="rect">
            <a:avLst/>
          </a:prstGeom>
          <a:noFill/>
        </p:spPr>
      </p:pic>
      <p:pic>
        <p:nvPicPr>
          <p:cNvPr id="7" name="Picture 9" descr="C:\Users\Sarah English\AppData\Local\Microsoft\Windows\Temporary Internet Files\Content.IE5\7TN1XLHV\140183320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3429000"/>
            <a:ext cx="2118014" cy="1479962"/>
          </a:xfrm>
          <a:prstGeom prst="rect">
            <a:avLst/>
          </a:prstGeom>
          <a:noFill/>
        </p:spPr>
      </p:pic>
      <p:pic>
        <p:nvPicPr>
          <p:cNvPr id="8" name="Picture 3" descr="C:\Users\Sarah English\AppData\Local\Microsoft\Windows\Temporary Internet Files\Content.IE5\K8V2DNVY\white-dove-159498_64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3429000"/>
            <a:ext cx="1800200" cy="1547046"/>
          </a:xfrm>
          <a:prstGeom prst="rect">
            <a:avLst/>
          </a:prstGeom>
          <a:noFill/>
        </p:spPr>
      </p:pic>
      <p:pic>
        <p:nvPicPr>
          <p:cNvPr id="9" name="Picture 2" descr="C:\Users\Sarah English\AppData\Local\Microsoft\Windows\Temporary Internet Files\Content.IE5\367FZVZ2\black_cat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2132856"/>
            <a:ext cx="950409" cy="1124744"/>
          </a:xfrm>
          <a:prstGeom prst="rect">
            <a:avLst/>
          </a:prstGeom>
          <a:noFill/>
        </p:spPr>
      </p:pic>
      <p:pic>
        <p:nvPicPr>
          <p:cNvPr id="10" name="Picture 4" descr="C:\Users\Sarah English\AppData\Local\Microsoft\Windows\Temporary Internet Files\Content.IE5\560A914K\Chick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2132856"/>
            <a:ext cx="980878" cy="1224136"/>
          </a:xfrm>
          <a:prstGeom prst="rect">
            <a:avLst/>
          </a:prstGeom>
          <a:noFill/>
        </p:spPr>
      </p:pic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5576" y="692696"/>
            <a:ext cx="1899359" cy="1301808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4211960" y="1556792"/>
            <a:ext cx="136815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rouge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52120" y="1556792"/>
            <a:ext cx="79208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bleu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03648" y="2348880"/>
            <a:ext cx="129614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vert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95936" y="2636912"/>
            <a:ext cx="151216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jaune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192" y="2492896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noir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9552" y="3501008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blanc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31840" y="3933056"/>
            <a:ext cx="158417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gris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56176" y="4077072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rose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3568" y="5013176"/>
            <a:ext cx="19442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violet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99992" y="5301208"/>
            <a:ext cx="108012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orange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228184" y="5445224"/>
            <a:ext cx="158417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dirty="0" err="1" smtClean="0">
                <a:ln w="12700">
                  <a:solidFill>
                    <a:schemeClr val="tx1"/>
                  </a:solidFill>
                  <a:prstDash val="solid"/>
                </a:ln>
                <a:latin typeface="Comic Sans MS" pitchFamily="66" charset="0"/>
              </a:rPr>
              <a:t>marron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latin typeface="Comic Sans MS" pitchFamily="66" charset="0"/>
            </a:endParaRPr>
          </a:p>
        </p:txBody>
      </p:sp>
      <p:pic>
        <p:nvPicPr>
          <p:cNvPr id="1026" name="Picture 2" descr="C:\Users\Sarah English\AppData\Local\Microsoft\Windows\Temporary Internet Files\Content.IE5\7TN1XLHV\snake-circles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8730" y="2060848"/>
            <a:ext cx="2031062" cy="1211585"/>
          </a:xfrm>
          <a:prstGeom prst="rect">
            <a:avLst/>
          </a:prstGeom>
          <a:noFill/>
        </p:spPr>
      </p:pic>
      <p:pic>
        <p:nvPicPr>
          <p:cNvPr id="1027" name="Picture 3" descr="C:\Users\Sarah English\AppData\Local\Microsoft\Windows\Temporary Internet Files\Content.IE5\367FZVZ2\fox-30802_640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31841" y="764704"/>
            <a:ext cx="1152128" cy="1112524"/>
          </a:xfrm>
          <a:prstGeom prst="rect">
            <a:avLst/>
          </a:prstGeom>
          <a:noFill/>
        </p:spPr>
      </p:pic>
      <p:pic>
        <p:nvPicPr>
          <p:cNvPr id="1038" name="Picture 14" descr="C:\Users\Sarah English\AppData\Local\Microsoft\Windows\Temporary Internet Files\Content.IE5\367FZVZ2\SHARK-pure[1]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12160" y="692696"/>
            <a:ext cx="1921993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990221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63407"/>
                <a:gridCol w="2663407"/>
                <a:gridCol w="2663407"/>
              </a:tblGrid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1969706" cy="1301808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275856" y="836712"/>
            <a:ext cx="20162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rouge</a:t>
            </a:r>
            <a:endParaRPr lang="en-US" sz="54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56177" y="836712"/>
            <a:ext cx="2088232" cy="923330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bleu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551" y="2204864"/>
            <a:ext cx="2538949" cy="92333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vert</a:t>
            </a:r>
            <a:endParaRPr lang="en-US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5857" y="2132856"/>
            <a:ext cx="2070554" cy="923330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jaune</a:t>
            </a:r>
            <a:endParaRPr lang="en-US" sz="5400" b="1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68143" y="2204864"/>
            <a:ext cx="2240249" cy="92333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noir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7052" y="3717032"/>
            <a:ext cx="19569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FF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blanc</a:t>
            </a:r>
            <a:endParaRPr lang="en-US" sz="5400" b="1" dirty="0" smtClean="0">
              <a:ln w="1905"/>
              <a:solidFill>
                <a:srgbClr val="FF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02908" y="3645024"/>
            <a:ext cx="14682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gris</a:t>
            </a:r>
            <a:endParaRPr lang="en-US" sz="54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62175" y="3645024"/>
            <a:ext cx="16660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rose</a:t>
            </a:r>
            <a:endParaRPr lang="en-US" sz="5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1458" y="5301208"/>
            <a:ext cx="20566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chemeClr val="bg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violet</a:t>
            </a:r>
            <a:endParaRPr lang="en-US" sz="5400" b="1" dirty="0">
              <a:ln w="1905"/>
              <a:solidFill>
                <a:schemeClr val="bg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9161" y="5301208"/>
            <a:ext cx="24722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orange</a:t>
            </a:r>
            <a:endParaRPr lang="en-US" sz="5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96136" y="5301208"/>
            <a:ext cx="25936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marron</a:t>
            </a:r>
            <a:endParaRPr lang="en-US" sz="54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7544" y="620685"/>
          <a:ext cx="7990221" cy="583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63407"/>
                <a:gridCol w="2663407"/>
                <a:gridCol w="2663407"/>
              </a:tblGrid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3898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526445"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33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2" descr="http://nosurprises.it/wp-content/uploads/2013/01/abstract_col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1969706" cy="1301808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275856" y="836712"/>
            <a:ext cx="20162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rouge</a:t>
            </a:r>
            <a:endParaRPr lang="en-US" sz="5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56177" y="836712"/>
            <a:ext cx="2088232" cy="923330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bleu</a:t>
            </a:r>
            <a:endParaRPr lang="en-US" sz="5400" b="1" dirty="0">
              <a:ln w="1905"/>
              <a:solidFill>
                <a:srgbClr val="66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551" y="2204864"/>
            <a:ext cx="2538949" cy="92333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vert</a:t>
            </a:r>
            <a:endParaRPr lang="en-US" sz="54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5857" y="2132856"/>
            <a:ext cx="2070554" cy="923330"/>
          </a:xfrm>
          <a:prstGeom prst="rect">
            <a:avLst/>
          </a:prstGeom>
          <a:solidFill>
            <a:srgbClr val="FFFF99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jaune</a:t>
            </a:r>
            <a:endParaRPr lang="en-US" sz="54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68143" y="2204864"/>
            <a:ext cx="2240249" cy="92333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noir</a:t>
            </a:r>
            <a:endParaRPr lang="en-US" sz="54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7052" y="3717032"/>
            <a:ext cx="19569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chemeClr val="bg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blanc</a:t>
            </a:r>
            <a:endParaRPr lang="en-US" sz="5400" b="1" dirty="0" smtClean="0">
              <a:ln w="1905"/>
              <a:solidFill>
                <a:schemeClr val="bg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02908" y="3645024"/>
            <a:ext cx="14682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gris</a:t>
            </a:r>
            <a:endParaRPr lang="en-US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62175" y="3645024"/>
            <a:ext cx="16660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rose</a:t>
            </a:r>
            <a:endParaRPr lang="en-US" sz="54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1458" y="5301208"/>
            <a:ext cx="20566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violet</a:t>
            </a:r>
            <a:endParaRPr lang="en-US" sz="5400" b="1" dirty="0">
              <a:ln w="1905"/>
              <a:solidFill>
                <a:srgbClr val="FF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9161" y="5301208"/>
            <a:ext cx="24722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orange</a:t>
            </a:r>
            <a:endParaRPr lang="en-US" sz="5400" b="1" dirty="0">
              <a:ln w="1905"/>
              <a:solidFill>
                <a:srgbClr val="FF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96136" y="5301208"/>
            <a:ext cx="25936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marron</a:t>
            </a:r>
            <a:endParaRPr lang="en-US" sz="54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173</Words>
  <Application>Microsoft Office PowerPoint</Application>
  <PresentationFormat>On-screen Show (4:3)</PresentationFormat>
  <Paragraphs>67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Comic Sans MS</vt:lpstr>
      <vt:lpstr>Office Theme</vt:lpstr>
      <vt:lpstr>Les couleurs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English</dc:creator>
  <dc:description>colours, animals, clothes and body parts (monsters)</dc:description>
  <cp:lastModifiedBy>Julie Thain</cp:lastModifiedBy>
  <cp:revision>180</cp:revision>
  <dcterms:created xsi:type="dcterms:W3CDTF">2016-01-07T16:36:54Z</dcterms:created>
  <dcterms:modified xsi:type="dcterms:W3CDTF">2016-04-01T14:52:45Z</dcterms:modified>
</cp:coreProperties>
</file>