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5"/>
  </p:notesMasterIdLst>
  <p:sldIdLst>
    <p:sldId id="260" r:id="rId2"/>
    <p:sldId id="269" r:id="rId3"/>
    <p:sldId id="270" r:id="rId4"/>
    <p:sldId id="271" r:id="rId5"/>
    <p:sldId id="272" r:id="rId6"/>
    <p:sldId id="273" r:id="rId7"/>
    <p:sldId id="274" r:id="rId8"/>
    <p:sldId id="275" r:id="rId9"/>
    <p:sldId id="276" r:id="rId10"/>
    <p:sldId id="277" r:id="rId11"/>
    <p:sldId id="278" r:id="rId12"/>
    <p:sldId id="279" r:id="rId13"/>
    <p:sldId id="304" r:id="rId14"/>
    <p:sldId id="305" r:id="rId15"/>
    <p:sldId id="368" r:id="rId16"/>
    <p:sldId id="369" r:id="rId17"/>
    <p:sldId id="370" r:id="rId18"/>
    <p:sldId id="371" r:id="rId19"/>
    <p:sldId id="372" r:id="rId20"/>
    <p:sldId id="373" r:id="rId21"/>
    <p:sldId id="374" r:id="rId22"/>
    <p:sldId id="375" r:id="rId23"/>
    <p:sldId id="376" r:id="rId24"/>
    <p:sldId id="377" r:id="rId25"/>
    <p:sldId id="378" r:id="rId26"/>
    <p:sldId id="308" r:id="rId27"/>
    <p:sldId id="355" r:id="rId28"/>
    <p:sldId id="356" r:id="rId29"/>
    <p:sldId id="359" r:id="rId30"/>
    <p:sldId id="344" r:id="rId31"/>
    <p:sldId id="345" r:id="rId32"/>
    <p:sldId id="350" r:id="rId33"/>
    <p:sldId id="360" r:id="rId34"/>
    <p:sldId id="347" r:id="rId35"/>
    <p:sldId id="352" r:id="rId36"/>
    <p:sldId id="348" r:id="rId37"/>
    <p:sldId id="346" r:id="rId38"/>
    <p:sldId id="351" r:id="rId39"/>
    <p:sldId id="349" r:id="rId40"/>
    <p:sldId id="366" r:id="rId41"/>
    <p:sldId id="367" r:id="rId42"/>
    <p:sldId id="361" r:id="rId43"/>
    <p:sldId id="343" r:id="rId4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99CC"/>
    <a:srgbClr val="009900"/>
    <a:srgbClr val="663300"/>
    <a:srgbClr val="FF6600"/>
    <a:srgbClr val="FF00FF"/>
    <a:srgbClr val="996633"/>
    <a:srgbClr val="993300"/>
    <a:srgbClr val="FFFF99"/>
    <a:srgbClr val="FF33CC"/>
    <a:srgbClr val="FF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522" autoAdjust="0"/>
    <p:restoredTop sz="94638" autoAdjust="0"/>
  </p:normalViewPr>
  <p:slideViewPr>
    <p:cSldViewPr>
      <p:cViewPr varScale="1">
        <p:scale>
          <a:sx n="84" d="100"/>
          <a:sy n="84" d="100"/>
        </p:scale>
        <p:origin x="1522" y="96"/>
      </p:cViewPr>
      <p:guideLst>
        <p:guide orient="horz" pos="2160"/>
        <p:guide pos="2880"/>
      </p:guideLst>
    </p:cSldViewPr>
  </p:slideViewPr>
  <p:notesTextViewPr>
    <p:cViewPr>
      <p:scale>
        <a:sx n="100" d="100"/>
        <a:sy n="100" d="100"/>
      </p:scale>
      <p:origin x="0" y="0"/>
    </p:cViewPr>
  </p:notesTextViewPr>
  <p:sorterViewPr>
    <p:cViewPr>
      <p:scale>
        <a:sx n="66" d="100"/>
        <a:sy n="66" d="100"/>
      </p:scale>
      <p:origin x="0" y="2736"/>
    </p:cViewPr>
  </p:sorterViewPr>
  <p:notesViewPr>
    <p:cSldViewPr>
      <p:cViewPr varScale="1">
        <p:scale>
          <a:sx n="69" d="100"/>
          <a:sy n="69" d="100"/>
        </p:scale>
        <p:origin x="-2670" y="-108"/>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heme" Target="theme/theme1.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344555D-0BA3-4498-8B3A-CA3157F8DA0E}" type="datetimeFigureOut">
              <a:rPr lang="en-GB" smtClean="0"/>
              <a:pPr/>
              <a:t>01/04/2016</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87526A2-20F1-4616-852E-D01720A1516B}" type="slidenum">
              <a:rPr lang="en-GB" smtClean="0"/>
              <a:pPr/>
              <a:t>‹#›</a:t>
            </a:fld>
            <a:endParaRPr lang="en-GB"/>
          </a:p>
        </p:txBody>
      </p:sp>
    </p:spTree>
    <p:extLst>
      <p:ext uri="{BB962C8B-B14F-4D97-AF65-F5344CB8AC3E}">
        <p14:creationId xmlns:p14="http://schemas.microsoft.com/office/powerpoint/2010/main" val="349550323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A colour resource to teach colours, animal</a:t>
            </a:r>
            <a:r>
              <a:rPr lang="en-GB" baseline="0" dirty="0" smtClean="0"/>
              <a:t> names, colour agreement with masculine and feminine animal names, use with clothing and body parts (monsters)</a:t>
            </a:r>
            <a:endParaRPr lang="en-GB" dirty="0"/>
          </a:p>
        </p:txBody>
      </p:sp>
      <p:sp>
        <p:nvSpPr>
          <p:cNvPr id="4" name="Slide Number Placeholder 3"/>
          <p:cNvSpPr>
            <a:spLocks noGrp="1"/>
          </p:cNvSpPr>
          <p:nvPr>
            <p:ph type="sldNum" sz="quarter" idx="10"/>
          </p:nvPr>
        </p:nvSpPr>
        <p:spPr/>
        <p:txBody>
          <a:bodyPr/>
          <a:lstStyle/>
          <a:p>
            <a:fld id="{087526A2-20F1-4616-852E-D01720A1516B}" type="slidenum">
              <a:rPr lang="en-GB" smtClean="0"/>
              <a:pPr/>
              <a:t>1</a:t>
            </a:fld>
            <a:endParaRPr lang="en-GB"/>
          </a:p>
        </p:txBody>
      </p:sp>
    </p:spTree>
    <p:extLst>
      <p:ext uri="{BB962C8B-B14F-4D97-AF65-F5344CB8AC3E}">
        <p14:creationId xmlns:p14="http://schemas.microsoft.com/office/powerpoint/2010/main" val="215106221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Children</a:t>
            </a:r>
            <a:r>
              <a:rPr lang="en-GB" baseline="0" dirty="0" smtClean="0"/>
              <a:t> can drawn/collage their own face and describe it.</a:t>
            </a:r>
            <a:endParaRPr lang="en-GB" dirty="0"/>
          </a:p>
        </p:txBody>
      </p:sp>
      <p:sp>
        <p:nvSpPr>
          <p:cNvPr id="4" name="Slide Number Placeholder 3"/>
          <p:cNvSpPr>
            <a:spLocks noGrp="1"/>
          </p:cNvSpPr>
          <p:nvPr>
            <p:ph type="sldNum" sz="quarter" idx="10"/>
          </p:nvPr>
        </p:nvSpPr>
        <p:spPr/>
        <p:txBody>
          <a:bodyPr/>
          <a:lstStyle/>
          <a:p>
            <a:fld id="{087526A2-20F1-4616-852E-D01720A1516B}" type="slidenum">
              <a:rPr lang="en-GB" smtClean="0"/>
              <a:pPr/>
              <a:t>32</a:t>
            </a:fld>
            <a:endParaRPr lang="en-GB"/>
          </a:p>
        </p:txBody>
      </p:sp>
    </p:spTree>
    <p:extLst>
      <p:ext uri="{BB962C8B-B14F-4D97-AF65-F5344CB8AC3E}">
        <p14:creationId xmlns:p14="http://schemas.microsoft.com/office/powerpoint/2010/main" val="29701692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Note on picture:  Coloured fish royalty free stock photos.</a:t>
            </a:r>
          </a:p>
          <a:p>
            <a:r>
              <a:rPr lang="en-GB" dirty="0" smtClean="0"/>
              <a:t>Children</a:t>
            </a:r>
            <a:r>
              <a:rPr lang="en-GB" baseline="0" dirty="0" smtClean="0"/>
              <a:t> can drawn/collage their own face/fish and describe it.  Add pictures of the year 6 display and their fish.</a:t>
            </a:r>
            <a:endParaRPr lang="en-GB" dirty="0"/>
          </a:p>
        </p:txBody>
      </p:sp>
      <p:sp>
        <p:nvSpPr>
          <p:cNvPr id="4" name="Slide Number Placeholder 3"/>
          <p:cNvSpPr>
            <a:spLocks noGrp="1"/>
          </p:cNvSpPr>
          <p:nvPr>
            <p:ph type="sldNum" sz="quarter" idx="10"/>
          </p:nvPr>
        </p:nvSpPr>
        <p:spPr/>
        <p:txBody>
          <a:bodyPr/>
          <a:lstStyle/>
          <a:p>
            <a:fld id="{087526A2-20F1-4616-852E-D01720A1516B}" type="slidenum">
              <a:rPr lang="en-GB" smtClean="0"/>
              <a:pPr/>
              <a:t>33</a:t>
            </a:fld>
            <a:endParaRPr lang="en-GB"/>
          </a:p>
        </p:txBody>
      </p:sp>
    </p:spTree>
    <p:extLst>
      <p:ext uri="{BB962C8B-B14F-4D97-AF65-F5344CB8AC3E}">
        <p14:creationId xmlns:p14="http://schemas.microsoft.com/office/powerpoint/2010/main" val="59555091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Children can make their own collage Elmer elephant and then describe it</a:t>
            </a:r>
            <a:r>
              <a:rPr lang="en-GB" baseline="0" dirty="0" smtClean="0"/>
              <a:t> in French</a:t>
            </a:r>
            <a:endParaRPr lang="en-GB" dirty="0"/>
          </a:p>
        </p:txBody>
      </p:sp>
      <p:sp>
        <p:nvSpPr>
          <p:cNvPr id="4" name="Slide Number Placeholder 3"/>
          <p:cNvSpPr>
            <a:spLocks noGrp="1"/>
          </p:cNvSpPr>
          <p:nvPr>
            <p:ph type="sldNum" sz="quarter" idx="10"/>
          </p:nvPr>
        </p:nvSpPr>
        <p:spPr/>
        <p:txBody>
          <a:bodyPr/>
          <a:lstStyle/>
          <a:p>
            <a:fld id="{087526A2-20F1-4616-852E-D01720A1516B}" type="slidenum">
              <a:rPr lang="en-GB" smtClean="0"/>
              <a:pPr/>
              <a:t>34</a:t>
            </a:fld>
            <a:endParaRPr lang="en-GB"/>
          </a:p>
        </p:txBody>
      </p:sp>
    </p:spTree>
    <p:extLst>
      <p:ext uri="{BB962C8B-B14F-4D97-AF65-F5344CB8AC3E}">
        <p14:creationId xmlns:p14="http://schemas.microsoft.com/office/powerpoint/2010/main" val="299172050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Children colour the elephants and write the colours they have used below.</a:t>
            </a:r>
            <a:r>
              <a:rPr lang="en-GB" baseline="0" dirty="0" smtClean="0"/>
              <a:t>  More able can write a more detailed description such as in the </a:t>
            </a:r>
            <a:r>
              <a:rPr lang="en-GB" baseline="0" dirty="0" err="1" smtClean="0"/>
              <a:t>preceeding</a:t>
            </a:r>
            <a:r>
              <a:rPr lang="en-GB" baseline="0" dirty="0" smtClean="0"/>
              <a:t> slide.</a:t>
            </a:r>
            <a:endParaRPr lang="en-GB" dirty="0"/>
          </a:p>
        </p:txBody>
      </p:sp>
      <p:sp>
        <p:nvSpPr>
          <p:cNvPr id="4" name="Slide Number Placeholder 3"/>
          <p:cNvSpPr>
            <a:spLocks noGrp="1"/>
          </p:cNvSpPr>
          <p:nvPr>
            <p:ph type="sldNum" sz="quarter" idx="10"/>
          </p:nvPr>
        </p:nvSpPr>
        <p:spPr/>
        <p:txBody>
          <a:bodyPr/>
          <a:lstStyle/>
          <a:p>
            <a:fld id="{087526A2-20F1-4616-852E-D01720A1516B}" type="slidenum">
              <a:rPr lang="en-GB" smtClean="0"/>
              <a:pPr/>
              <a:t>36</a:t>
            </a:fld>
            <a:endParaRPr lang="en-GB"/>
          </a:p>
        </p:txBody>
      </p:sp>
    </p:spTree>
    <p:extLst>
      <p:ext uri="{BB962C8B-B14F-4D97-AF65-F5344CB8AC3E}">
        <p14:creationId xmlns:p14="http://schemas.microsoft.com/office/powerpoint/2010/main" val="304346666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Children can design</a:t>
            </a:r>
            <a:r>
              <a:rPr lang="en-GB" baseline="0" dirty="0" smtClean="0"/>
              <a:t> their tree in an art lesson using different materials if desired.  This can be </a:t>
            </a:r>
            <a:r>
              <a:rPr lang="en-GB" baseline="0" dirty="0" err="1" smtClean="0"/>
              <a:t>uplevelled</a:t>
            </a:r>
            <a:r>
              <a:rPr lang="en-GB" baseline="0" dirty="0" smtClean="0"/>
              <a:t> to include the names of materials with colour words.</a:t>
            </a:r>
            <a:endParaRPr lang="en-GB" dirty="0"/>
          </a:p>
        </p:txBody>
      </p:sp>
      <p:sp>
        <p:nvSpPr>
          <p:cNvPr id="4" name="Slide Number Placeholder 3"/>
          <p:cNvSpPr>
            <a:spLocks noGrp="1"/>
          </p:cNvSpPr>
          <p:nvPr>
            <p:ph type="sldNum" sz="quarter" idx="10"/>
          </p:nvPr>
        </p:nvSpPr>
        <p:spPr/>
        <p:txBody>
          <a:bodyPr/>
          <a:lstStyle/>
          <a:p>
            <a:fld id="{087526A2-20F1-4616-852E-D01720A1516B}" type="slidenum">
              <a:rPr lang="en-GB" smtClean="0"/>
              <a:pPr/>
              <a:t>38</a:t>
            </a:fld>
            <a:endParaRPr lang="en-GB"/>
          </a:p>
        </p:txBody>
      </p:sp>
    </p:spTree>
    <p:extLst>
      <p:ext uri="{BB962C8B-B14F-4D97-AF65-F5344CB8AC3E}">
        <p14:creationId xmlns:p14="http://schemas.microsoft.com/office/powerpoint/2010/main" val="38126963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087526A2-20F1-4616-852E-D01720A1516B}" type="slidenum">
              <a:rPr lang="en-GB" smtClean="0"/>
              <a:pPr/>
              <a:t>4</a:t>
            </a:fld>
            <a:endParaRPr lang="en-GB"/>
          </a:p>
        </p:txBody>
      </p:sp>
    </p:spTree>
    <p:extLst>
      <p:ext uri="{BB962C8B-B14F-4D97-AF65-F5344CB8AC3E}">
        <p14:creationId xmlns:p14="http://schemas.microsoft.com/office/powerpoint/2010/main" val="303281922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087526A2-20F1-4616-852E-D01720A1516B}" type="slidenum">
              <a:rPr lang="en-GB" smtClean="0"/>
              <a:pPr/>
              <a:t>12</a:t>
            </a:fld>
            <a:endParaRPr lang="en-GB"/>
          </a:p>
        </p:txBody>
      </p:sp>
    </p:spTree>
    <p:extLst>
      <p:ext uri="{BB962C8B-B14F-4D97-AF65-F5344CB8AC3E}">
        <p14:creationId xmlns:p14="http://schemas.microsoft.com/office/powerpoint/2010/main" val="169514647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Splat</a:t>
            </a:r>
            <a:r>
              <a:rPr lang="en-GB" baseline="0" dirty="0" smtClean="0"/>
              <a:t> the animal or colour in two teams</a:t>
            </a:r>
            <a:endParaRPr lang="en-GB" dirty="0"/>
          </a:p>
        </p:txBody>
      </p:sp>
      <p:sp>
        <p:nvSpPr>
          <p:cNvPr id="4" name="Slide Number Placeholder 3"/>
          <p:cNvSpPr>
            <a:spLocks noGrp="1"/>
          </p:cNvSpPr>
          <p:nvPr>
            <p:ph type="sldNum" sz="quarter" idx="10"/>
          </p:nvPr>
        </p:nvSpPr>
        <p:spPr/>
        <p:txBody>
          <a:bodyPr/>
          <a:lstStyle/>
          <a:p>
            <a:fld id="{087526A2-20F1-4616-852E-D01720A1516B}" type="slidenum">
              <a:rPr lang="en-GB" smtClean="0"/>
              <a:pPr/>
              <a:t>13</a:t>
            </a:fld>
            <a:endParaRPr lang="en-GB"/>
          </a:p>
        </p:txBody>
      </p:sp>
    </p:spTree>
    <p:extLst>
      <p:ext uri="{BB962C8B-B14F-4D97-AF65-F5344CB8AC3E}">
        <p14:creationId xmlns:p14="http://schemas.microsoft.com/office/powerpoint/2010/main" val="81333459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A second game of splat the animal</a:t>
            </a:r>
            <a:endParaRPr lang="en-GB" dirty="0"/>
          </a:p>
        </p:txBody>
      </p:sp>
      <p:sp>
        <p:nvSpPr>
          <p:cNvPr id="4" name="Slide Number Placeholder 3"/>
          <p:cNvSpPr>
            <a:spLocks noGrp="1"/>
          </p:cNvSpPr>
          <p:nvPr>
            <p:ph type="sldNum" sz="quarter" idx="10"/>
          </p:nvPr>
        </p:nvSpPr>
        <p:spPr/>
        <p:txBody>
          <a:bodyPr/>
          <a:lstStyle/>
          <a:p>
            <a:fld id="{087526A2-20F1-4616-852E-D01720A1516B}" type="slidenum">
              <a:rPr lang="en-GB" smtClean="0"/>
              <a:pPr/>
              <a:t>14</a:t>
            </a:fld>
            <a:endParaRPr lang="en-GB"/>
          </a:p>
        </p:txBody>
      </p:sp>
    </p:spTree>
    <p:extLst>
      <p:ext uri="{BB962C8B-B14F-4D97-AF65-F5344CB8AC3E}">
        <p14:creationId xmlns:p14="http://schemas.microsoft.com/office/powerpoint/2010/main" val="144458287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err="1" smtClean="0"/>
              <a:t>Pelmanism</a:t>
            </a:r>
            <a:r>
              <a:rPr lang="en-GB" dirty="0" smtClean="0"/>
              <a:t> – ask </a:t>
            </a:r>
            <a:r>
              <a:rPr lang="en-GB" dirty="0" err="1" smtClean="0"/>
              <a:t>Irenka</a:t>
            </a:r>
            <a:r>
              <a:rPr lang="en-GB" dirty="0" smtClean="0"/>
              <a:t> for help - technical</a:t>
            </a:r>
            <a:endParaRPr lang="en-GB" dirty="0"/>
          </a:p>
        </p:txBody>
      </p:sp>
      <p:sp>
        <p:nvSpPr>
          <p:cNvPr id="4" name="Slide Number Placeholder 3"/>
          <p:cNvSpPr>
            <a:spLocks noGrp="1"/>
          </p:cNvSpPr>
          <p:nvPr>
            <p:ph type="sldNum" sz="quarter" idx="10"/>
          </p:nvPr>
        </p:nvSpPr>
        <p:spPr/>
        <p:txBody>
          <a:bodyPr/>
          <a:lstStyle/>
          <a:p>
            <a:fld id="{087526A2-20F1-4616-852E-D01720A1516B}" type="slidenum">
              <a:rPr lang="en-GB" smtClean="0"/>
              <a:pPr/>
              <a:t>26</a:t>
            </a:fld>
            <a:endParaRPr lang="en-GB"/>
          </a:p>
        </p:txBody>
      </p:sp>
    </p:spTree>
    <p:extLst>
      <p:ext uri="{BB962C8B-B14F-4D97-AF65-F5344CB8AC3E}">
        <p14:creationId xmlns:p14="http://schemas.microsoft.com/office/powerpoint/2010/main" val="7381146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1.  Play splat – now harder</a:t>
            </a:r>
            <a:r>
              <a:rPr lang="en-GB" baseline="0" dirty="0" smtClean="0"/>
              <a:t> as the children must splat the word which is coloured in the colour you call out (not the background colour). 2. </a:t>
            </a:r>
            <a:r>
              <a:rPr lang="en-GB" dirty="0" smtClean="0"/>
              <a:t>Play snap</a:t>
            </a:r>
            <a:r>
              <a:rPr lang="en-GB" baseline="0" dirty="0" smtClean="0"/>
              <a:t> with these cards and another set (coloured shapes or coloured animals, text cards in the correct colour or text cards in black) </a:t>
            </a:r>
            <a:endParaRPr lang="en-GB" dirty="0"/>
          </a:p>
        </p:txBody>
      </p:sp>
      <p:sp>
        <p:nvSpPr>
          <p:cNvPr id="4" name="Slide Number Placeholder 3"/>
          <p:cNvSpPr>
            <a:spLocks noGrp="1"/>
          </p:cNvSpPr>
          <p:nvPr>
            <p:ph type="sldNum" sz="quarter" idx="10"/>
          </p:nvPr>
        </p:nvSpPr>
        <p:spPr/>
        <p:txBody>
          <a:bodyPr/>
          <a:lstStyle/>
          <a:p>
            <a:fld id="{087526A2-20F1-4616-852E-D01720A1516B}" type="slidenum">
              <a:rPr lang="en-GB" smtClean="0"/>
              <a:pPr/>
              <a:t>27</a:t>
            </a:fld>
            <a:endParaRPr lang="en-GB"/>
          </a:p>
        </p:txBody>
      </p:sp>
    </p:spTree>
    <p:extLst>
      <p:ext uri="{BB962C8B-B14F-4D97-AF65-F5344CB8AC3E}">
        <p14:creationId xmlns:p14="http://schemas.microsoft.com/office/powerpoint/2010/main" val="250406814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1.  Play splat – now harder</a:t>
            </a:r>
            <a:r>
              <a:rPr lang="en-GB" baseline="0" dirty="0" smtClean="0"/>
              <a:t> as the children must splat the word which is coloured in the colour you call out (not the background colour). 2. </a:t>
            </a:r>
            <a:r>
              <a:rPr lang="en-GB" dirty="0" smtClean="0"/>
              <a:t>Play snap</a:t>
            </a:r>
            <a:r>
              <a:rPr lang="en-GB" baseline="0" dirty="0" smtClean="0"/>
              <a:t> with these cards and another set (coloured shapes or coloured animals, text cards in the correct colour or text cards in black) </a:t>
            </a:r>
            <a:endParaRPr lang="en-GB" dirty="0"/>
          </a:p>
        </p:txBody>
      </p:sp>
      <p:sp>
        <p:nvSpPr>
          <p:cNvPr id="4" name="Slide Number Placeholder 3"/>
          <p:cNvSpPr>
            <a:spLocks noGrp="1"/>
          </p:cNvSpPr>
          <p:nvPr>
            <p:ph type="sldNum" sz="quarter" idx="10"/>
          </p:nvPr>
        </p:nvSpPr>
        <p:spPr/>
        <p:txBody>
          <a:bodyPr/>
          <a:lstStyle/>
          <a:p>
            <a:fld id="{087526A2-20F1-4616-852E-D01720A1516B}" type="slidenum">
              <a:rPr lang="en-GB" smtClean="0"/>
              <a:pPr/>
              <a:t>28</a:t>
            </a:fld>
            <a:endParaRPr lang="en-GB"/>
          </a:p>
        </p:txBody>
      </p:sp>
    </p:spTree>
    <p:extLst>
      <p:ext uri="{BB962C8B-B14F-4D97-AF65-F5344CB8AC3E}">
        <p14:creationId xmlns:p14="http://schemas.microsoft.com/office/powerpoint/2010/main" val="380087925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Cross curricular:</a:t>
            </a:r>
            <a:r>
              <a:rPr lang="en-GB" baseline="0" dirty="0" smtClean="0"/>
              <a:t>  Art/DT</a:t>
            </a:r>
            <a:endParaRPr lang="en-GB" dirty="0" smtClean="0"/>
          </a:p>
          <a:p>
            <a:r>
              <a:rPr lang="en-GB" dirty="0" smtClean="0"/>
              <a:t>Independent</a:t>
            </a:r>
            <a:r>
              <a:rPr lang="en-GB" baseline="0" dirty="0" smtClean="0"/>
              <a:t> activities	et = and	</a:t>
            </a:r>
            <a:r>
              <a:rPr lang="en-GB" baseline="0" dirty="0" err="1" smtClean="0"/>
              <a:t>C’est</a:t>
            </a:r>
            <a:r>
              <a:rPr lang="en-GB" baseline="0" dirty="0" smtClean="0"/>
              <a:t> = It is		KAL:  “Image” is feminine. Because it starts with a vowel we use “</a:t>
            </a:r>
            <a:r>
              <a:rPr lang="en-GB" baseline="0" dirty="0" err="1" smtClean="0"/>
              <a:t>mon</a:t>
            </a:r>
            <a:r>
              <a:rPr lang="en-GB" baseline="0" dirty="0" smtClean="0"/>
              <a:t>” and not “ma” to aid the flow of the language.</a:t>
            </a:r>
          </a:p>
          <a:p>
            <a:r>
              <a:rPr lang="en-GB" baseline="0" dirty="0" err="1" smtClean="0"/>
              <a:t>Voici</a:t>
            </a:r>
            <a:r>
              <a:rPr lang="en-GB" baseline="0" dirty="0" smtClean="0"/>
              <a:t> = Here is</a:t>
            </a:r>
            <a:endParaRPr lang="en-GB" dirty="0"/>
          </a:p>
        </p:txBody>
      </p:sp>
      <p:sp>
        <p:nvSpPr>
          <p:cNvPr id="4" name="Slide Number Placeholder 3"/>
          <p:cNvSpPr>
            <a:spLocks noGrp="1"/>
          </p:cNvSpPr>
          <p:nvPr>
            <p:ph type="sldNum" sz="quarter" idx="10"/>
          </p:nvPr>
        </p:nvSpPr>
        <p:spPr/>
        <p:txBody>
          <a:bodyPr/>
          <a:lstStyle/>
          <a:p>
            <a:fld id="{087526A2-20F1-4616-852E-D01720A1516B}" type="slidenum">
              <a:rPr lang="en-GB" smtClean="0"/>
              <a:pPr/>
              <a:t>31</a:t>
            </a:fld>
            <a:endParaRPr lang="en-GB"/>
          </a:p>
        </p:txBody>
      </p:sp>
    </p:spTree>
    <p:extLst>
      <p:ext uri="{BB962C8B-B14F-4D97-AF65-F5344CB8AC3E}">
        <p14:creationId xmlns:p14="http://schemas.microsoft.com/office/powerpoint/2010/main" val="101745806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4F575070-8577-4B40-800E-3A7CD5686998}" type="datetimeFigureOut">
              <a:rPr lang="en-GB" smtClean="0"/>
              <a:pPr/>
              <a:t>01/04/2016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492ADD8-7AED-4B13-9BF3-25DC64970184}" type="slidenum">
              <a:rPr lang="en-GB" smtClean="0"/>
              <a:pPr/>
              <a:t>‹#›</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4F575070-8577-4B40-800E-3A7CD5686998}" type="datetimeFigureOut">
              <a:rPr lang="en-GB" smtClean="0"/>
              <a:pPr/>
              <a:t>01/04/2016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492ADD8-7AED-4B13-9BF3-25DC64970184}" type="slidenum">
              <a:rPr lang="en-GB" smtClean="0"/>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4F575070-8577-4B40-800E-3A7CD5686998}" type="datetimeFigureOut">
              <a:rPr lang="en-GB" smtClean="0"/>
              <a:pPr/>
              <a:t>01/04/2016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492ADD8-7AED-4B13-9BF3-25DC64970184}" type="slidenum">
              <a:rPr lang="en-GB" smtClean="0"/>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4F575070-8577-4B40-800E-3A7CD5686998}" type="datetimeFigureOut">
              <a:rPr lang="en-GB" smtClean="0"/>
              <a:pPr/>
              <a:t>01/04/2016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492ADD8-7AED-4B13-9BF3-25DC64970184}" type="slidenum">
              <a:rPr lang="en-GB" smtClean="0"/>
              <a:pPr/>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F575070-8577-4B40-800E-3A7CD5686998}" type="datetimeFigureOut">
              <a:rPr lang="en-GB" smtClean="0"/>
              <a:pPr/>
              <a:t>01/04/2016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492ADD8-7AED-4B13-9BF3-25DC64970184}" type="slidenum">
              <a:rPr lang="en-GB" smtClean="0"/>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4F575070-8577-4B40-800E-3A7CD5686998}" type="datetimeFigureOut">
              <a:rPr lang="en-GB" smtClean="0"/>
              <a:pPr/>
              <a:t>01/04/2016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3492ADD8-7AED-4B13-9BF3-25DC64970184}" type="slidenum">
              <a:rPr lang="en-GB" smtClean="0"/>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4F575070-8577-4B40-800E-3A7CD5686998}" type="datetimeFigureOut">
              <a:rPr lang="en-GB" smtClean="0"/>
              <a:pPr/>
              <a:t>01/04/2016</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3492ADD8-7AED-4B13-9BF3-25DC64970184}" type="slidenum">
              <a:rPr lang="en-GB" smtClean="0"/>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4F575070-8577-4B40-800E-3A7CD5686998}" type="datetimeFigureOut">
              <a:rPr lang="en-GB" smtClean="0"/>
              <a:pPr/>
              <a:t>01/04/2016</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3492ADD8-7AED-4B13-9BF3-25DC64970184}" type="slidenum">
              <a:rPr lang="en-GB" smtClean="0"/>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F575070-8577-4B40-800E-3A7CD5686998}" type="datetimeFigureOut">
              <a:rPr lang="en-GB" smtClean="0"/>
              <a:pPr/>
              <a:t>01/04/2016</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3492ADD8-7AED-4B13-9BF3-25DC64970184}" type="slidenum">
              <a:rPr lang="en-GB" smtClean="0"/>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F575070-8577-4B40-800E-3A7CD5686998}" type="datetimeFigureOut">
              <a:rPr lang="en-GB" smtClean="0"/>
              <a:pPr/>
              <a:t>01/04/2016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3492ADD8-7AED-4B13-9BF3-25DC64970184}" type="slidenum">
              <a:rPr lang="en-GB" smtClean="0"/>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F575070-8577-4B40-800E-3A7CD5686998}" type="datetimeFigureOut">
              <a:rPr lang="en-GB" smtClean="0"/>
              <a:pPr/>
              <a:t>01/04/2016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3492ADD8-7AED-4B13-9BF3-25DC64970184}" type="slidenum">
              <a:rPr lang="en-GB" smtClean="0"/>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F575070-8577-4B40-800E-3A7CD5686998}" type="datetimeFigureOut">
              <a:rPr lang="en-GB" smtClean="0"/>
              <a:pPr/>
              <a:t>01/04/2016</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492ADD8-7AED-4B13-9BF3-25DC64970184}" type="slidenum">
              <a:rPr lang="en-GB" smtClean="0"/>
              <a:pPr/>
              <a:t>‹#›</a:t>
            </a:fld>
            <a:endParaRPr lang="en-GB"/>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6.xml"/><Relationship Id="rId5" Type="http://schemas.openxmlformats.org/officeDocument/2006/relationships/image" Target="../media/image3.jpg"/><Relationship Id="rId4" Type="http://schemas.openxmlformats.org/officeDocument/2006/relationships/image" Target="../media/image2.jpg"/></Relationships>
</file>

<file path=ppt/slides/_rels/slide10.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3.xml"/><Relationship Id="rId1" Type="http://schemas.openxmlformats.org/officeDocument/2006/relationships/slideLayout" Target="../slideLayouts/slideLayout7.xml"/><Relationship Id="rId4" Type="http://schemas.openxmlformats.org/officeDocument/2006/relationships/image" Target="../media/image25.png"/></Relationships>
</file>

<file path=ppt/slides/_rels/slide13.xml.rels><?xml version="1.0" encoding="UTF-8" standalone="yes"?>
<Relationships xmlns="http://schemas.openxmlformats.org/package/2006/relationships"><Relationship Id="rId8" Type="http://schemas.openxmlformats.org/officeDocument/2006/relationships/image" Target="../media/image14.png"/><Relationship Id="rId13" Type="http://schemas.openxmlformats.org/officeDocument/2006/relationships/image" Target="../media/image7.png"/><Relationship Id="rId3" Type="http://schemas.openxmlformats.org/officeDocument/2006/relationships/image" Target="../media/image25.png"/><Relationship Id="rId7" Type="http://schemas.openxmlformats.org/officeDocument/2006/relationships/image" Target="../media/image17.png"/><Relationship Id="rId12" Type="http://schemas.openxmlformats.org/officeDocument/2006/relationships/image" Target="../media/image9.png"/><Relationship Id="rId2" Type="http://schemas.openxmlformats.org/officeDocument/2006/relationships/notesSlide" Target="../notesSlides/notesSlide4.xml"/><Relationship Id="rId1" Type="http://schemas.openxmlformats.org/officeDocument/2006/relationships/slideLayout" Target="../slideLayouts/slideLayout7.xml"/><Relationship Id="rId6" Type="http://schemas.openxmlformats.org/officeDocument/2006/relationships/image" Target="../media/image18.png"/><Relationship Id="rId11" Type="http://schemas.openxmlformats.org/officeDocument/2006/relationships/image" Target="../media/image1.jpeg"/><Relationship Id="rId5" Type="http://schemas.openxmlformats.org/officeDocument/2006/relationships/image" Target="../media/image20.png"/><Relationship Id="rId10" Type="http://schemas.openxmlformats.org/officeDocument/2006/relationships/image" Target="../media/image10.jpeg"/><Relationship Id="rId4" Type="http://schemas.openxmlformats.org/officeDocument/2006/relationships/image" Target="../media/image23.png"/><Relationship Id="rId9" Type="http://schemas.openxmlformats.org/officeDocument/2006/relationships/image" Target="../media/image12.png"/><Relationship Id="rId14" Type="http://schemas.openxmlformats.org/officeDocument/2006/relationships/image" Target="../media/image5.png"/></Relationships>
</file>

<file path=ppt/slides/_rels/slide14.xml.rels><?xml version="1.0" encoding="UTF-8" standalone="yes"?>
<Relationships xmlns="http://schemas.openxmlformats.org/package/2006/relationships"><Relationship Id="rId8" Type="http://schemas.openxmlformats.org/officeDocument/2006/relationships/image" Target="../media/image14.png"/><Relationship Id="rId13" Type="http://schemas.openxmlformats.org/officeDocument/2006/relationships/image" Target="../media/image7.png"/><Relationship Id="rId3" Type="http://schemas.openxmlformats.org/officeDocument/2006/relationships/image" Target="../media/image25.png"/><Relationship Id="rId7" Type="http://schemas.openxmlformats.org/officeDocument/2006/relationships/image" Target="../media/image17.png"/><Relationship Id="rId12" Type="http://schemas.openxmlformats.org/officeDocument/2006/relationships/image" Target="../media/image9.png"/><Relationship Id="rId2" Type="http://schemas.openxmlformats.org/officeDocument/2006/relationships/notesSlide" Target="../notesSlides/notesSlide5.xml"/><Relationship Id="rId1" Type="http://schemas.openxmlformats.org/officeDocument/2006/relationships/slideLayout" Target="../slideLayouts/slideLayout7.xml"/><Relationship Id="rId6" Type="http://schemas.openxmlformats.org/officeDocument/2006/relationships/image" Target="../media/image18.png"/><Relationship Id="rId11" Type="http://schemas.openxmlformats.org/officeDocument/2006/relationships/image" Target="../media/image1.jpeg"/><Relationship Id="rId5" Type="http://schemas.openxmlformats.org/officeDocument/2006/relationships/image" Target="../media/image20.png"/><Relationship Id="rId10" Type="http://schemas.openxmlformats.org/officeDocument/2006/relationships/image" Target="../media/image10.jpeg"/><Relationship Id="rId4" Type="http://schemas.openxmlformats.org/officeDocument/2006/relationships/image" Target="../media/image23.png"/><Relationship Id="rId9" Type="http://schemas.openxmlformats.org/officeDocument/2006/relationships/image" Target="../media/image12.png"/><Relationship Id="rId14" Type="http://schemas.openxmlformats.org/officeDocument/2006/relationships/image" Target="../media/image5.png"/></Relationships>
</file>

<file path=ppt/slides/_rels/slide15.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8" Type="http://schemas.openxmlformats.org/officeDocument/2006/relationships/image" Target="../media/image14.png"/><Relationship Id="rId13" Type="http://schemas.openxmlformats.org/officeDocument/2006/relationships/image" Target="../media/image7.png"/><Relationship Id="rId3" Type="http://schemas.openxmlformats.org/officeDocument/2006/relationships/image" Target="../media/image25.png"/><Relationship Id="rId7" Type="http://schemas.openxmlformats.org/officeDocument/2006/relationships/image" Target="../media/image17.png"/><Relationship Id="rId12" Type="http://schemas.openxmlformats.org/officeDocument/2006/relationships/image" Target="../media/image9.png"/><Relationship Id="rId2" Type="http://schemas.openxmlformats.org/officeDocument/2006/relationships/notesSlide" Target="../notesSlides/notesSlide6.xml"/><Relationship Id="rId1" Type="http://schemas.openxmlformats.org/officeDocument/2006/relationships/slideLayout" Target="../slideLayouts/slideLayout7.xml"/><Relationship Id="rId6" Type="http://schemas.openxmlformats.org/officeDocument/2006/relationships/image" Target="../media/image18.png"/><Relationship Id="rId11" Type="http://schemas.openxmlformats.org/officeDocument/2006/relationships/image" Target="../media/image1.jpeg"/><Relationship Id="rId5" Type="http://schemas.openxmlformats.org/officeDocument/2006/relationships/image" Target="../media/image20.png"/><Relationship Id="rId10" Type="http://schemas.openxmlformats.org/officeDocument/2006/relationships/image" Target="../media/image10.jpeg"/><Relationship Id="rId4" Type="http://schemas.openxmlformats.org/officeDocument/2006/relationships/image" Target="../media/image23.png"/><Relationship Id="rId9" Type="http://schemas.openxmlformats.org/officeDocument/2006/relationships/image" Target="../media/image12.png"/><Relationship Id="rId14" Type="http://schemas.openxmlformats.org/officeDocument/2006/relationships/image" Target="../media/image5.png"/></Relationships>
</file>

<file path=ppt/slides/_rels/slide2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3" Type="http://schemas.openxmlformats.org/officeDocument/2006/relationships/hyperlink" Target="http://www.google.co.uk/url?sa=i&amp;rct=j&amp;q=&amp;esrc=s&amp;source=images&amp;cd=&amp;cad=rja&amp;uact=8&amp;ved=0ahUKEwjk0MXvv6HKAhUDthQKHUg4DRwQjRwIBw&amp;url=http://www.dreamstime.com/royalty-free-stock-photos-coloured-fish-image22945678&amp;psig=AFQjCNHpsocJMLqm8sZcjbe7uHdUFgWngQ&amp;ust=1452592738602936" TargetMode="External"/><Relationship Id="rId2" Type="http://schemas.openxmlformats.org/officeDocument/2006/relationships/notesSlide" Target="../notesSlides/notesSlide11.xml"/><Relationship Id="rId1" Type="http://schemas.openxmlformats.org/officeDocument/2006/relationships/slideLayout" Target="../slideLayouts/slideLayout7.xml"/><Relationship Id="rId4" Type="http://schemas.openxmlformats.org/officeDocument/2006/relationships/image" Target="../media/image26.jpeg"/></Relationships>
</file>

<file path=ppt/slides/_rels/slide34.xml.rels><?xml version="1.0" encoding="UTF-8" standalone="yes"?>
<Relationships xmlns="http://schemas.openxmlformats.org/package/2006/relationships"><Relationship Id="rId3" Type="http://schemas.openxmlformats.org/officeDocument/2006/relationships/hyperlink" Target="http://www.google.co.uk/url?sa=i&amp;rct=j&amp;q=&amp;esrc=s&amp;source=images&amp;cd=&amp;cad=rja&amp;uact=8&amp;ved=0ahUKEwiW-42FvJ_KAhVMvhQKHVFJC0UQjRwIBw&amp;url=http://www.bbc.co.uk/news/entertainment-arts-28202506&amp;bvm=bv.111396085,d.d24&amp;psig=AFQjCNEQ0ij_zEI5TGncsz2nc0xOHAM4Jw&amp;ust=1452522986132525" TargetMode="External"/><Relationship Id="rId2" Type="http://schemas.openxmlformats.org/officeDocument/2006/relationships/notesSlide" Target="../notesSlides/notesSlide12.xml"/><Relationship Id="rId1" Type="http://schemas.openxmlformats.org/officeDocument/2006/relationships/slideLayout" Target="../slideLayouts/slideLayout7.xml"/><Relationship Id="rId4" Type="http://schemas.openxmlformats.org/officeDocument/2006/relationships/image" Target="../media/image27.jpeg"/></Relationships>
</file>

<file path=ppt/slides/_rels/slide35.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hyperlink" Target="http://www.google.co.uk/url?sa=i&amp;rct=j&amp;q=&amp;esrc=s&amp;source=images&amp;cd=&amp;cad=rja&amp;uact=8&amp;ved=0ahUKEwiW-42FvJ_KAhVMvhQKHVFJC0UQjRwIBw&amp;url=http://www.bbc.co.uk/news/entertainment-arts-28202506&amp;bvm=bv.111396085,d.d24&amp;psig=AFQjCNEQ0ij_zEI5TGncsz2nc0xOHAM4Jw&amp;ust=1452522986132525" TargetMode="External"/><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3" Type="http://schemas.openxmlformats.org/officeDocument/2006/relationships/hyperlink" Target="https://www.google.co.uk/url?sa=i&amp;rct=j&amp;q=&amp;esrc=s&amp;source=images&amp;cd=&amp;cad=rja&amp;uact=8&amp;ved=0ahUKEwiVx-y4vJ_KAhUDthQKHUg4DRwQjRwIBw&amp;url=https://www.pinterest.com/explore/elmer-the-elephants/&amp;bvm=bv.111396085,d.d24&amp;psig=AFQjCNEQ0ij_zEI5TGncsz2nc0xOHAM4Jw&amp;ust=1452522986132525" TargetMode="External"/><Relationship Id="rId2" Type="http://schemas.openxmlformats.org/officeDocument/2006/relationships/notesSlide" Target="../notesSlides/notesSlide13.xml"/><Relationship Id="rId1" Type="http://schemas.openxmlformats.org/officeDocument/2006/relationships/slideLayout" Target="../slideLayouts/slideLayout7.xml"/><Relationship Id="rId4" Type="http://schemas.openxmlformats.org/officeDocument/2006/relationships/image" Target="../media/image28.jpeg"/></Relationships>
</file>

<file path=ppt/slides/_rels/slide37.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hyperlink" Target="https://www.google.co.uk/url?sa=i&amp;rct=j&amp;q=&amp;esrc=s&amp;source=images&amp;cd=&amp;ved=0ahUKEwjv4PqHvZ_KAhWD0xQKHZ0kBAAQjRwIBw&amp;url=https://www.pinterest.com/explore/leaf-template/&amp;bvm=bv.111396085,d.d24&amp;psig=AFQjCNE5aqknHSFr9GOpu1eyrl3U3GRD9w&amp;ust=1452523257419583" TargetMode="Externa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xml"/><Relationship Id="rId1" Type="http://schemas.openxmlformats.org/officeDocument/2006/relationships/slideLayout" Target="../slideLayouts/slideLayout7.xml"/><Relationship Id="rId4" Type="http://schemas.openxmlformats.org/officeDocument/2006/relationships/image" Target="../media/image9.png"/></Relationships>
</file>

<file path=ppt/slides/_rels/slide40.xml.rels><?xml version="1.0" encoding="UTF-8" standalone="yes"?>
<Relationships xmlns="http://schemas.openxmlformats.org/package/2006/relationships"><Relationship Id="rId8" Type="http://schemas.openxmlformats.org/officeDocument/2006/relationships/image" Target="../media/image25.png"/><Relationship Id="rId3" Type="http://schemas.openxmlformats.org/officeDocument/2006/relationships/image" Target="../media/image7.png"/><Relationship Id="rId7" Type="http://schemas.openxmlformats.org/officeDocument/2006/relationships/image" Target="../media/image9.png"/><Relationship Id="rId2" Type="http://schemas.openxmlformats.org/officeDocument/2006/relationships/image" Target="../media/image5.png"/><Relationship Id="rId1" Type="http://schemas.openxmlformats.org/officeDocument/2006/relationships/slideLayout" Target="../slideLayouts/slideLayout7.xml"/><Relationship Id="rId6" Type="http://schemas.openxmlformats.org/officeDocument/2006/relationships/image" Target="../media/image23.png"/><Relationship Id="rId5" Type="http://schemas.openxmlformats.org/officeDocument/2006/relationships/image" Target="../media/image10.jpeg"/><Relationship Id="rId4" Type="http://schemas.openxmlformats.org/officeDocument/2006/relationships/image" Target="../media/image20.png"/></Relationships>
</file>

<file path=ppt/slides/_rels/slide41.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image" Target="../media/image10.jpeg"/><Relationship Id="rId7" Type="http://schemas.openxmlformats.org/officeDocument/2006/relationships/image" Target="../media/image18.png"/><Relationship Id="rId2" Type="http://schemas.openxmlformats.org/officeDocument/2006/relationships/image" Target="../media/image7.png"/><Relationship Id="rId1" Type="http://schemas.openxmlformats.org/officeDocument/2006/relationships/slideLayout" Target="../slideLayouts/slideLayout7.xml"/><Relationship Id="rId6" Type="http://schemas.openxmlformats.org/officeDocument/2006/relationships/image" Target="../media/image14.png"/><Relationship Id="rId5" Type="http://schemas.openxmlformats.org/officeDocument/2006/relationships/image" Target="../media/image5.png"/><Relationship Id="rId4" Type="http://schemas.openxmlformats.org/officeDocument/2006/relationships/image" Target="../media/image9.png"/><Relationship Id="rId9" Type="http://schemas.openxmlformats.org/officeDocument/2006/relationships/image" Target="../media/image17.png"/></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hyperlink" Target="http://www.google.co.uk/url?sa=i&amp;rct=j&amp;q=&amp;esrc=s&amp;source=images&amp;cd=&amp;cad=rja&amp;uact=8&amp;ved=0ahUKEwi3qqbTnJjKAhUCUhQKHWWqA-wQjRwIBw&amp;url=http://www.pd4pic.com/star-frame-white-shapes-stars-color-shape-spike.html&amp;psig=AFQjCNHFoPQy9b6k-riOS6j1W3Duq8rbbw&amp;ust=1452274047426639" TargetMode="External"/><Relationship Id="rId2" Type="http://schemas.openxmlformats.org/officeDocument/2006/relationships/image" Target="../media/image14.png"/><Relationship Id="rId1" Type="http://schemas.openxmlformats.org/officeDocument/2006/relationships/slideLayout" Target="../slideLayouts/slideLayout7.xml"/><Relationship Id="rId4" Type="http://schemas.openxmlformats.org/officeDocument/2006/relationships/image" Target="../media/image15.png"/></Relationships>
</file>

<file path=ppt/slides/_rels/slide8.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188640"/>
            <a:ext cx="8229600" cy="1143000"/>
          </a:xfrm>
        </p:spPr>
        <p:txBody>
          <a:bodyPr/>
          <a:lstStyle/>
          <a:p>
            <a:r>
              <a:rPr lang="en-GB" dirty="0" smtClean="0"/>
              <a:t>Les </a:t>
            </a:r>
            <a:r>
              <a:rPr lang="en-GB" dirty="0" err="1" smtClean="0"/>
              <a:t>couleurs</a:t>
            </a:r>
            <a:endParaRPr lang="en-GB" dirty="0"/>
          </a:p>
        </p:txBody>
      </p:sp>
      <p:pic>
        <p:nvPicPr>
          <p:cNvPr id="1026" name="Picture 2" descr="http://nosurprises.it/wp-content/uploads/2013/01/abstract_colors.jpg"/>
          <p:cNvPicPr>
            <a:picLocks noChangeAspect="1" noChangeArrowheads="1"/>
          </p:cNvPicPr>
          <p:nvPr/>
        </p:nvPicPr>
        <p:blipFill>
          <a:blip r:embed="rId3" cstate="print"/>
          <a:srcRect/>
          <a:stretch>
            <a:fillRect/>
          </a:stretch>
        </p:blipFill>
        <p:spPr bwMode="auto">
          <a:xfrm>
            <a:off x="1043608" y="1264715"/>
            <a:ext cx="7410922" cy="5079395"/>
          </a:xfrm>
          <a:prstGeom prst="rect">
            <a:avLst/>
          </a:prstGeom>
          <a:noFill/>
        </p:spPr>
      </p:pic>
      <p:sp>
        <p:nvSpPr>
          <p:cNvPr id="5" name="TextBox 4"/>
          <p:cNvSpPr txBox="1"/>
          <p:nvPr/>
        </p:nvSpPr>
        <p:spPr>
          <a:xfrm>
            <a:off x="3563888" y="980728"/>
            <a:ext cx="2088232" cy="276999"/>
          </a:xfrm>
          <a:prstGeom prst="rect">
            <a:avLst/>
          </a:prstGeom>
          <a:noFill/>
        </p:spPr>
        <p:txBody>
          <a:bodyPr wrap="square" rtlCol="0">
            <a:spAutoFit/>
          </a:bodyPr>
          <a:lstStyle/>
          <a:p>
            <a:r>
              <a:rPr lang="en-GB" sz="1200" dirty="0" smtClean="0">
                <a:latin typeface="Comic Sans MS" pitchFamily="66" charset="0"/>
              </a:rPr>
              <a:t>Image: </a:t>
            </a:r>
            <a:r>
              <a:rPr lang="en-GB" sz="1200" dirty="0" err="1" smtClean="0">
                <a:latin typeface="Comic Sans MS" pitchFamily="66" charset="0"/>
              </a:rPr>
              <a:t>nosurprises.it</a:t>
            </a:r>
            <a:endParaRPr lang="en-GB" sz="1200" dirty="0">
              <a:latin typeface="Comic Sans MS" pitchFamily="66" charset="0"/>
            </a:endParaRPr>
          </a:p>
        </p:txBody>
      </p:sp>
      <p:pic>
        <p:nvPicPr>
          <p:cNvPr id="3" name="Picture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21424" y="96626"/>
            <a:ext cx="1264387" cy="1034033"/>
          </a:xfrm>
          <a:prstGeom prst="rect">
            <a:avLst/>
          </a:prstGeom>
        </p:spPr>
      </p:pic>
      <p:pic>
        <p:nvPicPr>
          <p:cNvPr id="4" name="Picture 3"/>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672942" y="185216"/>
            <a:ext cx="1357746" cy="1070223"/>
          </a:xfrm>
          <a:prstGeom prst="rect">
            <a:avLst/>
          </a:prstGeom>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30" name="Picture 2" descr="C:\Users\Sarah English\AppData\Local\Microsoft\Windows\Temporary Internet Files\Content.IE5\5NF8NH2X\Butterfly[1].png"/>
          <p:cNvPicPr>
            <a:picLocks noChangeAspect="1" noChangeArrowheads="1"/>
          </p:cNvPicPr>
          <p:nvPr/>
        </p:nvPicPr>
        <p:blipFill>
          <a:blip r:embed="rId2" cstate="print"/>
          <a:srcRect/>
          <a:stretch>
            <a:fillRect/>
          </a:stretch>
        </p:blipFill>
        <p:spPr bwMode="auto">
          <a:xfrm>
            <a:off x="7668344" y="332656"/>
            <a:ext cx="1099821" cy="1099821"/>
          </a:xfrm>
          <a:prstGeom prst="rect">
            <a:avLst/>
          </a:prstGeom>
          <a:noFill/>
        </p:spPr>
      </p:pic>
      <p:pic>
        <p:nvPicPr>
          <p:cNvPr id="22531" name="Picture 3" descr="C:\Users\Sarah English\AppData\Local\Microsoft\Windows\Temporary Internet Files\Content.IE5\IUZS43PA\Coeur_Heart_Purple[1].png"/>
          <p:cNvPicPr>
            <a:picLocks noChangeAspect="1" noChangeArrowheads="1"/>
          </p:cNvPicPr>
          <p:nvPr/>
        </p:nvPicPr>
        <p:blipFill>
          <a:blip r:embed="rId3" cstate="print"/>
          <a:srcRect/>
          <a:stretch>
            <a:fillRect/>
          </a:stretch>
        </p:blipFill>
        <p:spPr bwMode="auto">
          <a:xfrm>
            <a:off x="668076" y="836712"/>
            <a:ext cx="7000268" cy="5617619"/>
          </a:xfrm>
          <a:prstGeom prst="rect">
            <a:avLst/>
          </a:prstGeom>
          <a:noFill/>
        </p:spPr>
      </p:pic>
      <p:sp>
        <p:nvSpPr>
          <p:cNvPr id="4" name="Rectangle 3"/>
          <p:cNvSpPr/>
          <p:nvPr/>
        </p:nvSpPr>
        <p:spPr>
          <a:xfrm>
            <a:off x="2411760" y="2420888"/>
            <a:ext cx="3381055" cy="1569660"/>
          </a:xfrm>
          <a:prstGeom prst="rect">
            <a:avLst/>
          </a:prstGeom>
          <a:noFill/>
        </p:spPr>
        <p:txBody>
          <a:bodyPr wrap="none" lIns="91440" tIns="45720" rIns="91440" bIns="45720">
            <a:spAutoFit/>
          </a:bodyPr>
          <a:lstStyle/>
          <a:p>
            <a:pPr algn="ctr"/>
            <a:r>
              <a:rPr lang="en-US" sz="9600" b="1" cap="none" spc="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Comic Sans MS" pitchFamily="66" charset="0"/>
              </a:rPr>
              <a:t>violet</a:t>
            </a:r>
            <a:endParaRPr lang="en-US" sz="96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Comic Sans MS" pitchFamily="66" charset="0"/>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4" name="Picture 2" descr="C:\Users\Sarah English\AppData\Local\Microsoft\Windows\Temporary Internet Files\Content.IE5\K8V2DNVY\Navionics_Orange_Team[1].png"/>
          <p:cNvPicPr>
            <a:picLocks noChangeAspect="1" noChangeArrowheads="1"/>
          </p:cNvPicPr>
          <p:nvPr/>
        </p:nvPicPr>
        <p:blipFill>
          <a:blip r:embed="rId2" cstate="print"/>
          <a:srcRect/>
          <a:stretch>
            <a:fillRect/>
          </a:stretch>
        </p:blipFill>
        <p:spPr bwMode="auto">
          <a:xfrm>
            <a:off x="1619672" y="548680"/>
            <a:ext cx="5256584" cy="5526702"/>
          </a:xfrm>
          <a:prstGeom prst="rect">
            <a:avLst/>
          </a:prstGeom>
          <a:noFill/>
        </p:spPr>
      </p:pic>
      <p:pic>
        <p:nvPicPr>
          <p:cNvPr id="23555" name="Picture 3" descr="C:\Users\Sarah English\AppData\Local\Microsoft\Windows\Temporary Internet Files\Content.IE5\560A914K\Orange-Owl[1].png"/>
          <p:cNvPicPr>
            <a:picLocks noChangeAspect="1" noChangeArrowheads="1"/>
          </p:cNvPicPr>
          <p:nvPr/>
        </p:nvPicPr>
        <p:blipFill>
          <a:blip r:embed="rId3" cstate="print"/>
          <a:srcRect/>
          <a:stretch>
            <a:fillRect/>
          </a:stretch>
        </p:blipFill>
        <p:spPr bwMode="auto">
          <a:xfrm>
            <a:off x="7236296" y="4941168"/>
            <a:ext cx="1657412" cy="1556792"/>
          </a:xfrm>
          <a:prstGeom prst="rect">
            <a:avLst/>
          </a:prstGeom>
          <a:noFill/>
        </p:spPr>
      </p:pic>
      <p:sp>
        <p:nvSpPr>
          <p:cNvPr id="4" name="Rectangle 3"/>
          <p:cNvSpPr/>
          <p:nvPr/>
        </p:nvSpPr>
        <p:spPr>
          <a:xfrm>
            <a:off x="2524805" y="2967335"/>
            <a:ext cx="4094391" cy="1569660"/>
          </a:xfrm>
          <a:prstGeom prst="rect">
            <a:avLst/>
          </a:prstGeom>
          <a:noFill/>
        </p:spPr>
        <p:txBody>
          <a:bodyPr wrap="none" lIns="91440" tIns="45720" rIns="91440" bIns="45720">
            <a:spAutoFit/>
          </a:bodyPr>
          <a:lstStyle/>
          <a:p>
            <a:pPr algn="ctr"/>
            <a:r>
              <a:rPr lang="en-US" sz="9600" b="1" cap="none" spc="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Comic Sans MS" pitchFamily="66" charset="0"/>
              </a:rPr>
              <a:t>orange</a:t>
            </a:r>
            <a:endParaRPr lang="en-US" sz="96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Comic Sans MS" pitchFamily="66" charset="0"/>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578" name="Picture 2" descr="C:\Users\Sarah English\AppData\Local\Microsoft\Windows\Temporary Internet Files\Content.IE5\367FZVZ2\brown-paint-splat[1].jpg"/>
          <p:cNvPicPr>
            <a:picLocks noChangeAspect="1" noChangeArrowheads="1"/>
          </p:cNvPicPr>
          <p:nvPr/>
        </p:nvPicPr>
        <p:blipFill>
          <a:blip r:embed="rId3" cstate="print"/>
          <a:srcRect/>
          <a:stretch>
            <a:fillRect/>
          </a:stretch>
        </p:blipFill>
        <p:spPr bwMode="auto">
          <a:xfrm>
            <a:off x="395536" y="260648"/>
            <a:ext cx="6385321" cy="6385321"/>
          </a:xfrm>
          <a:prstGeom prst="rect">
            <a:avLst/>
          </a:prstGeom>
          <a:noFill/>
        </p:spPr>
      </p:pic>
      <p:pic>
        <p:nvPicPr>
          <p:cNvPr id="24579" name="Picture 3" descr="C:\Users\Sarah English\AppData\Local\Microsoft\Windows\Temporary Internet Files\Content.IE5\0959TBEW\YoungBrownBear[1].png"/>
          <p:cNvPicPr>
            <a:picLocks noChangeAspect="1" noChangeArrowheads="1"/>
          </p:cNvPicPr>
          <p:nvPr/>
        </p:nvPicPr>
        <p:blipFill>
          <a:blip r:embed="rId4" cstate="print"/>
          <a:srcRect/>
          <a:stretch>
            <a:fillRect/>
          </a:stretch>
        </p:blipFill>
        <p:spPr bwMode="auto">
          <a:xfrm>
            <a:off x="7236296" y="5229200"/>
            <a:ext cx="1561551" cy="1268760"/>
          </a:xfrm>
          <a:prstGeom prst="rect">
            <a:avLst/>
          </a:prstGeom>
          <a:noFill/>
        </p:spPr>
      </p:pic>
      <p:sp>
        <p:nvSpPr>
          <p:cNvPr id="4" name="Rectangle 3"/>
          <p:cNvSpPr/>
          <p:nvPr/>
        </p:nvSpPr>
        <p:spPr>
          <a:xfrm>
            <a:off x="1259632" y="2564904"/>
            <a:ext cx="4301178" cy="1569660"/>
          </a:xfrm>
          <a:prstGeom prst="rect">
            <a:avLst/>
          </a:prstGeom>
          <a:noFill/>
        </p:spPr>
        <p:txBody>
          <a:bodyPr wrap="none" lIns="91440" tIns="45720" rIns="91440" bIns="45720">
            <a:spAutoFit/>
          </a:bodyPr>
          <a:lstStyle/>
          <a:p>
            <a:pPr algn="ctr"/>
            <a:r>
              <a:rPr lang="en-US" sz="9600" b="1" cap="none" spc="0" dirty="0" err="1"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Comic Sans MS" pitchFamily="66" charset="0"/>
              </a:rPr>
              <a:t>marron</a:t>
            </a:r>
            <a:endParaRPr lang="en-US" sz="96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Comic Sans MS" pitchFamily="66" charset="0"/>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nvGraphicFramePr>
        <p:xfrm>
          <a:off x="467544" y="620685"/>
          <a:ext cx="7704855" cy="5832650"/>
        </p:xfrm>
        <a:graphic>
          <a:graphicData uri="http://schemas.openxmlformats.org/drawingml/2006/table">
            <a:tbl>
              <a:tblPr firstRow="1" bandRow="1">
                <a:tableStyleId>{073A0DAA-6AF3-43AB-8588-CEC1D06C72B9}</a:tableStyleId>
              </a:tblPr>
              <a:tblGrid>
                <a:gridCol w="2568285"/>
                <a:gridCol w="2568285"/>
                <a:gridCol w="2568285"/>
              </a:tblGrid>
              <a:tr h="1389880">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1389880">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1526445">
                <a:tc>
                  <a:txBody>
                    <a:bodyPr/>
                    <a:lstStyle/>
                    <a:p>
                      <a:endParaRPr lang="en-GB" dirty="0" smtClean="0"/>
                    </a:p>
                    <a:p>
                      <a:endParaRPr lang="en-GB" dirty="0" smtClean="0"/>
                    </a:p>
                    <a:p>
                      <a:endParaRPr lang="en-GB" dirty="0" smtClean="0"/>
                    </a:p>
                    <a:p>
                      <a:endParaRPr lang="en-GB" dirty="0" smtClean="0"/>
                    </a:p>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1526445">
                <a:tc>
                  <a:txBody>
                    <a:bodyPr/>
                    <a:lstStyle/>
                    <a:p>
                      <a:endParaRPr lang="en-GB" smtClean="0"/>
                    </a:p>
                    <a:p>
                      <a:endParaRPr lang="en-GB" smtClean="0"/>
                    </a:p>
                    <a:p>
                      <a:endParaRPr lang="en-GB" smtClean="0"/>
                    </a:p>
                    <a:p>
                      <a:endParaRPr lang="en-GB" smtClean="0"/>
                    </a:p>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bl>
          </a:graphicData>
        </a:graphic>
      </p:graphicFrame>
      <p:pic>
        <p:nvPicPr>
          <p:cNvPr id="3" name="Picture 3" descr="C:\Users\Sarah English\AppData\Local\Microsoft\Windows\Temporary Internet Files\Content.IE5\0959TBEW\YoungBrownBear[1].png"/>
          <p:cNvPicPr>
            <a:picLocks noChangeAspect="1" noChangeArrowheads="1"/>
          </p:cNvPicPr>
          <p:nvPr/>
        </p:nvPicPr>
        <p:blipFill>
          <a:blip r:embed="rId3" cstate="print"/>
          <a:srcRect/>
          <a:stretch>
            <a:fillRect/>
          </a:stretch>
        </p:blipFill>
        <p:spPr bwMode="auto">
          <a:xfrm>
            <a:off x="3491880" y="764704"/>
            <a:ext cx="1561551" cy="1268760"/>
          </a:xfrm>
          <a:prstGeom prst="rect">
            <a:avLst/>
          </a:prstGeom>
          <a:noFill/>
        </p:spPr>
      </p:pic>
      <p:pic>
        <p:nvPicPr>
          <p:cNvPr id="4" name="Picture 3" descr="C:\Users\Sarah English\AppData\Local\Microsoft\Windows\Temporary Internet Files\Content.IE5\560A914K\Orange-Owl[1].png"/>
          <p:cNvPicPr>
            <a:picLocks noChangeAspect="1" noChangeArrowheads="1"/>
          </p:cNvPicPr>
          <p:nvPr/>
        </p:nvPicPr>
        <p:blipFill>
          <a:blip r:embed="rId4" cstate="print"/>
          <a:srcRect/>
          <a:stretch>
            <a:fillRect/>
          </a:stretch>
        </p:blipFill>
        <p:spPr bwMode="auto">
          <a:xfrm>
            <a:off x="3563888" y="2060848"/>
            <a:ext cx="1441388" cy="1353883"/>
          </a:xfrm>
          <a:prstGeom prst="rect">
            <a:avLst/>
          </a:prstGeom>
          <a:noFill/>
        </p:spPr>
      </p:pic>
      <p:pic>
        <p:nvPicPr>
          <p:cNvPr id="5" name="Picture 2" descr="C:\Users\Sarah English\AppData\Local\Microsoft\Windows\Temporary Internet Files\Content.IE5\5NF8NH2X\Butterfly[1].png"/>
          <p:cNvPicPr>
            <a:picLocks noChangeAspect="1" noChangeArrowheads="1"/>
          </p:cNvPicPr>
          <p:nvPr/>
        </p:nvPicPr>
        <p:blipFill>
          <a:blip r:embed="rId5" cstate="print"/>
          <a:srcRect/>
          <a:stretch>
            <a:fillRect/>
          </a:stretch>
        </p:blipFill>
        <p:spPr bwMode="auto">
          <a:xfrm>
            <a:off x="5796136" y="1916832"/>
            <a:ext cx="1872208" cy="1315845"/>
          </a:xfrm>
          <a:prstGeom prst="rect">
            <a:avLst/>
          </a:prstGeom>
          <a:noFill/>
        </p:spPr>
      </p:pic>
      <p:pic>
        <p:nvPicPr>
          <p:cNvPr id="6" name="Picture 2" descr="C:\Users\Sarah English\AppData\Local\Microsoft\Windows\Temporary Internet Files\Content.IE5\GGTS2H3C\Machovka-Pink-pig[1].png"/>
          <p:cNvPicPr>
            <a:picLocks noChangeAspect="1" noChangeArrowheads="1"/>
          </p:cNvPicPr>
          <p:nvPr/>
        </p:nvPicPr>
        <p:blipFill>
          <a:blip r:embed="rId6" cstate="print"/>
          <a:srcRect/>
          <a:stretch>
            <a:fillRect/>
          </a:stretch>
        </p:blipFill>
        <p:spPr bwMode="auto">
          <a:xfrm>
            <a:off x="971600" y="3645024"/>
            <a:ext cx="1638790" cy="1084333"/>
          </a:xfrm>
          <a:prstGeom prst="rect">
            <a:avLst/>
          </a:prstGeom>
          <a:noFill/>
        </p:spPr>
      </p:pic>
      <p:pic>
        <p:nvPicPr>
          <p:cNvPr id="7" name="Picture 9" descr="C:\Users\Sarah English\AppData\Local\Microsoft\Windows\Temporary Internet Files\Content.IE5\7TN1XLHV\1401833208[1].png"/>
          <p:cNvPicPr>
            <a:picLocks noChangeAspect="1" noChangeArrowheads="1"/>
          </p:cNvPicPr>
          <p:nvPr/>
        </p:nvPicPr>
        <p:blipFill>
          <a:blip r:embed="rId7" cstate="print"/>
          <a:srcRect/>
          <a:stretch>
            <a:fillRect/>
          </a:stretch>
        </p:blipFill>
        <p:spPr bwMode="auto">
          <a:xfrm>
            <a:off x="755576" y="5013176"/>
            <a:ext cx="1973998" cy="1379331"/>
          </a:xfrm>
          <a:prstGeom prst="rect">
            <a:avLst/>
          </a:prstGeom>
          <a:noFill/>
        </p:spPr>
      </p:pic>
      <p:pic>
        <p:nvPicPr>
          <p:cNvPr id="8" name="Picture 3" descr="C:\Users\Sarah English\AppData\Local\Microsoft\Windows\Temporary Internet Files\Content.IE5\K8V2DNVY\white-dove-159498_640[1].png"/>
          <p:cNvPicPr>
            <a:picLocks noChangeAspect="1" noChangeArrowheads="1"/>
          </p:cNvPicPr>
          <p:nvPr/>
        </p:nvPicPr>
        <p:blipFill>
          <a:blip r:embed="rId8" cstate="print"/>
          <a:srcRect/>
          <a:stretch>
            <a:fillRect/>
          </a:stretch>
        </p:blipFill>
        <p:spPr bwMode="auto">
          <a:xfrm>
            <a:off x="755576" y="1988840"/>
            <a:ext cx="1800200" cy="1547046"/>
          </a:xfrm>
          <a:prstGeom prst="rect">
            <a:avLst/>
          </a:prstGeom>
          <a:noFill/>
        </p:spPr>
      </p:pic>
      <p:pic>
        <p:nvPicPr>
          <p:cNvPr id="9" name="Picture 2" descr="C:\Users\Sarah English\AppData\Local\Microsoft\Windows\Temporary Internet Files\Content.IE5\367FZVZ2\black_cat[1].png"/>
          <p:cNvPicPr>
            <a:picLocks noChangeAspect="1" noChangeArrowheads="1"/>
          </p:cNvPicPr>
          <p:nvPr/>
        </p:nvPicPr>
        <p:blipFill>
          <a:blip r:embed="rId9" cstate="print"/>
          <a:srcRect/>
          <a:stretch>
            <a:fillRect/>
          </a:stretch>
        </p:blipFill>
        <p:spPr bwMode="auto">
          <a:xfrm>
            <a:off x="3779912" y="5157192"/>
            <a:ext cx="950409" cy="1124744"/>
          </a:xfrm>
          <a:prstGeom prst="rect">
            <a:avLst/>
          </a:prstGeom>
          <a:noFill/>
        </p:spPr>
      </p:pic>
      <p:pic>
        <p:nvPicPr>
          <p:cNvPr id="10" name="Picture 4" descr="C:\Users\Sarah English\AppData\Local\Microsoft\Windows\Temporary Internet Files\Content.IE5\560A914K\Chick[1].jpg"/>
          <p:cNvPicPr>
            <a:picLocks noChangeAspect="1" noChangeArrowheads="1"/>
          </p:cNvPicPr>
          <p:nvPr/>
        </p:nvPicPr>
        <p:blipFill>
          <a:blip r:embed="rId10" cstate="print"/>
          <a:srcRect/>
          <a:stretch>
            <a:fillRect/>
          </a:stretch>
        </p:blipFill>
        <p:spPr bwMode="auto">
          <a:xfrm>
            <a:off x="6300192" y="692696"/>
            <a:ext cx="980878" cy="1224136"/>
          </a:xfrm>
          <a:prstGeom prst="rect">
            <a:avLst/>
          </a:prstGeom>
          <a:noFill/>
        </p:spPr>
      </p:pic>
      <p:pic>
        <p:nvPicPr>
          <p:cNvPr id="14" name="Picture 2" descr="http://nosurprises.it/wp-content/uploads/2013/01/abstract_colors.jpg"/>
          <p:cNvPicPr>
            <a:picLocks noChangeAspect="1" noChangeArrowheads="1"/>
          </p:cNvPicPr>
          <p:nvPr/>
        </p:nvPicPr>
        <p:blipFill>
          <a:blip r:embed="rId11" cstate="print"/>
          <a:srcRect/>
          <a:stretch>
            <a:fillRect/>
          </a:stretch>
        </p:blipFill>
        <p:spPr bwMode="auto">
          <a:xfrm>
            <a:off x="755576" y="692696"/>
            <a:ext cx="1899359" cy="1301808"/>
          </a:xfrm>
          <a:prstGeom prst="rect">
            <a:avLst/>
          </a:prstGeom>
          <a:noFill/>
        </p:spPr>
      </p:pic>
      <p:pic>
        <p:nvPicPr>
          <p:cNvPr id="15" name="Picture 2" descr="C:\Users\Sarah English\AppData\Local\Microsoft\Windows\Temporary Internet Files\Content.IE5\7TN1XLHV\snake-circles[1].png"/>
          <p:cNvPicPr>
            <a:picLocks noChangeAspect="1" noChangeArrowheads="1"/>
          </p:cNvPicPr>
          <p:nvPr/>
        </p:nvPicPr>
        <p:blipFill>
          <a:blip r:embed="rId12" cstate="print"/>
          <a:srcRect/>
          <a:stretch>
            <a:fillRect/>
          </a:stretch>
        </p:blipFill>
        <p:spPr bwMode="auto">
          <a:xfrm>
            <a:off x="5868144" y="3501008"/>
            <a:ext cx="2031062" cy="1211585"/>
          </a:xfrm>
          <a:prstGeom prst="rect">
            <a:avLst/>
          </a:prstGeom>
          <a:noFill/>
        </p:spPr>
      </p:pic>
      <p:pic>
        <p:nvPicPr>
          <p:cNvPr id="16" name="Picture 14" descr="C:\Users\Sarah English\AppData\Local\Microsoft\Windows\Temporary Internet Files\Content.IE5\367FZVZ2\SHARK-pure[1].png"/>
          <p:cNvPicPr>
            <a:picLocks noChangeAspect="1" noChangeArrowheads="1"/>
          </p:cNvPicPr>
          <p:nvPr/>
        </p:nvPicPr>
        <p:blipFill>
          <a:blip r:embed="rId13" cstate="print"/>
          <a:srcRect/>
          <a:stretch>
            <a:fillRect/>
          </a:stretch>
        </p:blipFill>
        <p:spPr bwMode="auto">
          <a:xfrm>
            <a:off x="3059832" y="3573016"/>
            <a:ext cx="2242325" cy="1008112"/>
          </a:xfrm>
          <a:prstGeom prst="rect">
            <a:avLst/>
          </a:prstGeom>
          <a:noFill/>
        </p:spPr>
      </p:pic>
      <p:pic>
        <p:nvPicPr>
          <p:cNvPr id="17" name="Picture 3" descr="C:\Users\Sarah English\AppData\Local\Microsoft\Windows\Temporary Internet Files\Content.IE5\367FZVZ2\fox-30802_640[1].png"/>
          <p:cNvPicPr>
            <a:picLocks noChangeAspect="1" noChangeArrowheads="1"/>
          </p:cNvPicPr>
          <p:nvPr/>
        </p:nvPicPr>
        <p:blipFill>
          <a:blip r:embed="rId14" cstate="print"/>
          <a:srcRect/>
          <a:stretch>
            <a:fillRect/>
          </a:stretch>
        </p:blipFill>
        <p:spPr bwMode="auto">
          <a:xfrm>
            <a:off x="6300192" y="5157192"/>
            <a:ext cx="1152128" cy="1112524"/>
          </a:xfrm>
          <a:prstGeom prst="rect">
            <a:avLst/>
          </a:prstGeom>
          <a:noFill/>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nvGraphicFramePr>
        <p:xfrm>
          <a:off x="467544" y="620685"/>
          <a:ext cx="7704855" cy="5832650"/>
        </p:xfrm>
        <a:graphic>
          <a:graphicData uri="http://schemas.openxmlformats.org/drawingml/2006/table">
            <a:tbl>
              <a:tblPr firstRow="1" bandRow="1">
                <a:tableStyleId>{073A0DAA-6AF3-43AB-8588-CEC1D06C72B9}</a:tableStyleId>
              </a:tblPr>
              <a:tblGrid>
                <a:gridCol w="2568285"/>
                <a:gridCol w="2568285"/>
                <a:gridCol w="2568285"/>
              </a:tblGrid>
              <a:tr h="1389880">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1389880">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1526445">
                <a:tc>
                  <a:txBody>
                    <a:bodyPr/>
                    <a:lstStyle/>
                    <a:p>
                      <a:endParaRPr lang="en-GB" dirty="0" smtClean="0"/>
                    </a:p>
                    <a:p>
                      <a:endParaRPr lang="en-GB" dirty="0" smtClean="0"/>
                    </a:p>
                    <a:p>
                      <a:endParaRPr lang="en-GB" dirty="0" smtClean="0"/>
                    </a:p>
                    <a:p>
                      <a:endParaRPr lang="en-GB" dirty="0" smtClean="0"/>
                    </a:p>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1526445">
                <a:tc>
                  <a:txBody>
                    <a:bodyPr/>
                    <a:lstStyle/>
                    <a:p>
                      <a:endParaRPr lang="en-GB" smtClean="0"/>
                    </a:p>
                    <a:p>
                      <a:endParaRPr lang="en-GB" smtClean="0"/>
                    </a:p>
                    <a:p>
                      <a:endParaRPr lang="en-GB" smtClean="0"/>
                    </a:p>
                    <a:p>
                      <a:endParaRPr lang="en-GB" smtClean="0"/>
                    </a:p>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bl>
          </a:graphicData>
        </a:graphic>
      </p:graphicFrame>
      <p:pic>
        <p:nvPicPr>
          <p:cNvPr id="3" name="Picture 3" descr="C:\Users\Sarah English\AppData\Local\Microsoft\Windows\Temporary Internet Files\Content.IE5\0959TBEW\YoungBrownBear[1].png"/>
          <p:cNvPicPr>
            <a:picLocks noChangeAspect="1" noChangeArrowheads="1"/>
          </p:cNvPicPr>
          <p:nvPr/>
        </p:nvPicPr>
        <p:blipFill>
          <a:blip r:embed="rId3" cstate="print"/>
          <a:srcRect/>
          <a:stretch>
            <a:fillRect/>
          </a:stretch>
        </p:blipFill>
        <p:spPr bwMode="auto">
          <a:xfrm>
            <a:off x="6012160" y="692696"/>
            <a:ext cx="1561551" cy="1268760"/>
          </a:xfrm>
          <a:prstGeom prst="rect">
            <a:avLst/>
          </a:prstGeom>
          <a:noFill/>
        </p:spPr>
      </p:pic>
      <p:pic>
        <p:nvPicPr>
          <p:cNvPr id="4" name="Picture 3" descr="C:\Users\Sarah English\AppData\Local\Microsoft\Windows\Temporary Internet Files\Content.IE5\560A914K\Orange-Owl[1].png"/>
          <p:cNvPicPr>
            <a:picLocks noChangeAspect="1" noChangeArrowheads="1"/>
          </p:cNvPicPr>
          <p:nvPr/>
        </p:nvPicPr>
        <p:blipFill>
          <a:blip r:embed="rId4" cstate="print"/>
          <a:srcRect/>
          <a:stretch>
            <a:fillRect/>
          </a:stretch>
        </p:blipFill>
        <p:spPr bwMode="auto">
          <a:xfrm>
            <a:off x="6444208" y="5013176"/>
            <a:ext cx="1441388" cy="1353883"/>
          </a:xfrm>
          <a:prstGeom prst="rect">
            <a:avLst/>
          </a:prstGeom>
          <a:noFill/>
        </p:spPr>
      </p:pic>
      <p:pic>
        <p:nvPicPr>
          <p:cNvPr id="5" name="Picture 2" descr="C:\Users\Sarah English\AppData\Local\Microsoft\Windows\Temporary Internet Files\Content.IE5\5NF8NH2X\Butterfly[1].png"/>
          <p:cNvPicPr>
            <a:picLocks noChangeAspect="1" noChangeArrowheads="1"/>
          </p:cNvPicPr>
          <p:nvPr/>
        </p:nvPicPr>
        <p:blipFill>
          <a:blip r:embed="rId5" cstate="print"/>
          <a:srcRect/>
          <a:stretch>
            <a:fillRect/>
          </a:stretch>
        </p:blipFill>
        <p:spPr bwMode="auto">
          <a:xfrm>
            <a:off x="5940152" y="3429000"/>
            <a:ext cx="1872208" cy="1315845"/>
          </a:xfrm>
          <a:prstGeom prst="rect">
            <a:avLst/>
          </a:prstGeom>
          <a:noFill/>
        </p:spPr>
      </p:pic>
      <p:pic>
        <p:nvPicPr>
          <p:cNvPr id="6" name="Picture 2" descr="C:\Users\Sarah English\AppData\Local\Microsoft\Windows\Temporary Internet Files\Content.IE5\GGTS2H3C\Machovka-Pink-pig[1].png"/>
          <p:cNvPicPr>
            <a:picLocks noChangeAspect="1" noChangeArrowheads="1"/>
          </p:cNvPicPr>
          <p:nvPr/>
        </p:nvPicPr>
        <p:blipFill>
          <a:blip r:embed="rId6" cstate="print"/>
          <a:srcRect/>
          <a:stretch>
            <a:fillRect/>
          </a:stretch>
        </p:blipFill>
        <p:spPr bwMode="auto">
          <a:xfrm>
            <a:off x="899592" y="5085184"/>
            <a:ext cx="1638790" cy="1084333"/>
          </a:xfrm>
          <a:prstGeom prst="rect">
            <a:avLst/>
          </a:prstGeom>
          <a:noFill/>
        </p:spPr>
      </p:pic>
      <p:pic>
        <p:nvPicPr>
          <p:cNvPr id="7" name="Picture 9" descr="C:\Users\Sarah English\AppData\Local\Microsoft\Windows\Temporary Internet Files\Content.IE5\7TN1XLHV\1401833208[1].png"/>
          <p:cNvPicPr>
            <a:picLocks noChangeAspect="1" noChangeArrowheads="1"/>
          </p:cNvPicPr>
          <p:nvPr/>
        </p:nvPicPr>
        <p:blipFill>
          <a:blip r:embed="rId7" cstate="print"/>
          <a:srcRect/>
          <a:stretch>
            <a:fillRect/>
          </a:stretch>
        </p:blipFill>
        <p:spPr bwMode="auto">
          <a:xfrm>
            <a:off x="3419872" y="2060848"/>
            <a:ext cx="1872208" cy="1308205"/>
          </a:xfrm>
          <a:prstGeom prst="rect">
            <a:avLst/>
          </a:prstGeom>
          <a:noFill/>
        </p:spPr>
      </p:pic>
      <p:pic>
        <p:nvPicPr>
          <p:cNvPr id="8" name="Picture 3" descr="C:\Users\Sarah English\AppData\Local\Microsoft\Windows\Temporary Internet Files\Content.IE5\K8V2DNVY\white-dove-159498_640[1].png"/>
          <p:cNvPicPr>
            <a:picLocks noChangeAspect="1" noChangeArrowheads="1"/>
          </p:cNvPicPr>
          <p:nvPr/>
        </p:nvPicPr>
        <p:blipFill>
          <a:blip r:embed="rId8" cstate="print"/>
          <a:srcRect/>
          <a:stretch>
            <a:fillRect/>
          </a:stretch>
        </p:blipFill>
        <p:spPr bwMode="auto">
          <a:xfrm>
            <a:off x="3347864" y="620688"/>
            <a:ext cx="1675823" cy="1440160"/>
          </a:xfrm>
          <a:prstGeom prst="rect">
            <a:avLst/>
          </a:prstGeom>
          <a:noFill/>
        </p:spPr>
      </p:pic>
      <p:pic>
        <p:nvPicPr>
          <p:cNvPr id="9" name="Picture 2" descr="C:\Users\Sarah English\AppData\Local\Microsoft\Windows\Temporary Internet Files\Content.IE5\367FZVZ2\black_cat[1].png"/>
          <p:cNvPicPr>
            <a:picLocks noChangeAspect="1" noChangeArrowheads="1"/>
          </p:cNvPicPr>
          <p:nvPr/>
        </p:nvPicPr>
        <p:blipFill>
          <a:blip r:embed="rId9" cstate="print"/>
          <a:srcRect/>
          <a:stretch>
            <a:fillRect/>
          </a:stretch>
        </p:blipFill>
        <p:spPr bwMode="auto">
          <a:xfrm>
            <a:off x="1043608" y="2204864"/>
            <a:ext cx="950409" cy="1124744"/>
          </a:xfrm>
          <a:prstGeom prst="rect">
            <a:avLst/>
          </a:prstGeom>
          <a:noFill/>
        </p:spPr>
      </p:pic>
      <p:pic>
        <p:nvPicPr>
          <p:cNvPr id="10" name="Picture 4" descr="C:\Users\Sarah English\AppData\Local\Microsoft\Windows\Temporary Internet Files\Content.IE5\560A914K\Chick[1].jpg"/>
          <p:cNvPicPr>
            <a:picLocks noChangeAspect="1" noChangeArrowheads="1"/>
          </p:cNvPicPr>
          <p:nvPr/>
        </p:nvPicPr>
        <p:blipFill>
          <a:blip r:embed="rId10" cstate="print"/>
          <a:srcRect/>
          <a:stretch>
            <a:fillRect/>
          </a:stretch>
        </p:blipFill>
        <p:spPr bwMode="auto">
          <a:xfrm>
            <a:off x="3851920" y="3573016"/>
            <a:ext cx="980878" cy="1224136"/>
          </a:xfrm>
          <a:prstGeom prst="rect">
            <a:avLst/>
          </a:prstGeom>
          <a:noFill/>
        </p:spPr>
      </p:pic>
      <p:pic>
        <p:nvPicPr>
          <p:cNvPr id="14" name="Picture 2" descr="http://nosurprises.it/wp-content/uploads/2013/01/abstract_colors.jpg"/>
          <p:cNvPicPr>
            <a:picLocks noChangeAspect="1" noChangeArrowheads="1"/>
          </p:cNvPicPr>
          <p:nvPr/>
        </p:nvPicPr>
        <p:blipFill>
          <a:blip r:embed="rId11" cstate="print"/>
          <a:srcRect/>
          <a:stretch>
            <a:fillRect/>
          </a:stretch>
        </p:blipFill>
        <p:spPr bwMode="auto">
          <a:xfrm>
            <a:off x="755576" y="692696"/>
            <a:ext cx="1899359" cy="1301808"/>
          </a:xfrm>
          <a:prstGeom prst="rect">
            <a:avLst/>
          </a:prstGeom>
          <a:noFill/>
        </p:spPr>
      </p:pic>
      <p:pic>
        <p:nvPicPr>
          <p:cNvPr id="15" name="Picture 2" descr="C:\Users\Sarah English\AppData\Local\Microsoft\Windows\Temporary Internet Files\Content.IE5\7TN1XLHV\snake-circles[1].png"/>
          <p:cNvPicPr>
            <a:picLocks noChangeAspect="1" noChangeArrowheads="1"/>
          </p:cNvPicPr>
          <p:nvPr/>
        </p:nvPicPr>
        <p:blipFill>
          <a:blip r:embed="rId12" cstate="print"/>
          <a:srcRect/>
          <a:stretch>
            <a:fillRect/>
          </a:stretch>
        </p:blipFill>
        <p:spPr bwMode="auto">
          <a:xfrm>
            <a:off x="5940152" y="2060848"/>
            <a:ext cx="2031062" cy="1211585"/>
          </a:xfrm>
          <a:prstGeom prst="rect">
            <a:avLst/>
          </a:prstGeom>
          <a:noFill/>
        </p:spPr>
      </p:pic>
      <p:pic>
        <p:nvPicPr>
          <p:cNvPr id="16" name="Picture 14" descr="C:\Users\Sarah English\AppData\Local\Microsoft\Windows\Temporary Internet Files\Content.IE5\367FZVZ2\SHARK-pure[1].png"/>
          <p:cNvPicPr>
            <a:picLocks noChangeAspect="1" noChangeArrowheads="1"/>
          </p:cNvPicPr>
          <p:nvPr/>
        </p:nvPicPr>
        <p:blipFill>
          <a:blip r:embed="rId13" cstate="print"/>
          <a:srcRect/>
          <a:stretch>
            <a:fillRect/>
          </a:stretch>
        </p:blipFill>
        <p:spPr bwMode="auto">
          <a:xfrm>
            <a:off x="3131840" y="5229200"/>
            <a:ext cx="2242325" cy="1008112"/>
          </a:xfrm>
          <a:prstGeom prst="rect">
            <a:avLst/>
          </a:prstGeom>
          <a:noFill/>
        </p:spPr>
      </p:pic>
      <p:pic>
        <p:nvPicPr>
          <p:cNvPr id="17" name="Picture 3" descr="C:\Users\Sarah English\AppData\Local\Microsoft\Windows\Temporary Internet Files\Content.IE5\367FZVZ2\fox-30802_640[1].png"/>
          <p:cNvPicPr>
            <a:picLocks noChangeAspect="1" noChangeArrowheads="1"/>
          </p:cNvPicPr>
          <p:nvPr/>
        </p:nvPicPr>
        <p:blipFill>
          <a:blip r:embed="rId14" cstate="print"/>
          <a:srcRect/>
          <a:stretch>
            <a:fillRect/>
          </a:stretch>
        </p:blipFill>
        <p:spPr bwMode="auto">
          <a:xfrm>
            <a:off x="1115616" y="3645024"/>
            <a:ext cx="1152128" cy="1112524"/>
          </a:xfrm>
          <a:prstGeom prst="rect">
            <a:avLst/>
          </a:prstGeom>
          <a:noFill/>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3" descr="C:\Users\Sarah English\AppData\Local\Microsoft\Windows\Temporary Internet Files\Content.IE5\K8V2DNVY\white-dove-159498_640[1].png"/>
          <p:cNvPicPr>
            <a:picLocks noChangeAspect="1" noChangeArrowheads="1"/>
          </p:cNvPicPr>
          <p:nvPr/>
        </p:nvPicPr>
        <p:blipFill>
          <a:blip r:embed="rId2" cstate="print"/>
          <a:srcRect/>
          <a:stretch>
            <a:fillRect/>
          </a:stretch>
        </p:blipFill>
        <p:spPr bwMode="auto">
          <a:xfrm>
            <a:off x="2098853" y="1196752"/>
            <a:ext cx="5229090" cy="4493748"/>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6" presetClass="emph" presetSubtype="0" fill="hold" nodeType="clickEffect">
                                  <p:stCondLst>
                                    <p:cond delay="0"/>
                                  </p:stCondLst>
                                  <p:childTnLst>
                                    <p:animScale>
                                      <p:cBhvr>
                                        <p:cTn id="12" dur="2000" fill="hold"/>
                                        <p:tgtEl>
                                          <p:spTgt spid="2"/>
                                        </p:tgtEl>
                                      </p:cBhvr>
                                      <p:by x="150000" y="150000"/>
                                    </p:animScale>
                                  </p:childTnLst>
                                </p:cTn>
                              </p:par>
                            </p:childTnLst>
                          </p:cTn>
                        </p:par>
                      </p:childTnLst>
                    </p:cTn>
                  </p:par>
                  <p:par>
                    <p:cTn id="13" fill="hold">
                      <p:stCondLst>
                        <p:cond delay="indefinite"/>
                      </p:stCondLst>
                      <p:childTnLst>
                        <p:par>
                          <p:cTn id="14" fill="hold">
                            <p:stCondLst>
                              <p:cond delay="0"/>
                            </p:stCondLst>
                            <p:childTnLst>
                              <p:par>
                                <p:cTn id="15" presetID="9" presetClass="exit" presetSubtype="0" fill="hold" nodeType="clickEffect">
                                  <p:stCondLst>
                                    <p:cond delay="0"/>
                                  </p:stCondLst>
                                  <p:childTnLst>
                                    <p:animEffect transition="out" filter="dissolve">
                                      <p:cBhvr>
                                        <p:cTn id="16" dur="500"/>
                                        <p:tgtEl>
                                          <p:spTgt spid="2"/>
                                        </p:tgtEl>
                                      </p:cBhvr>
                                    </p:animEffect>
                                    <p:set>
                                      <p:cBhvr>
                                        <p:cTn id="17" dur="1" fill="hold">
                                          <p:stCondLst>
                                            <p:cond delay="499"/>
                                          </p:stCondLst>
                                        </p:cTn>
                                        <p:tgtEl>
                                          <p:spTgt spid="2"/>
                                        </p:tgtEl>
                                        <p:attrNameLst>
                                          <p:attrName>style.visibility</p:attrName>
                                        </p:attrNameLst>
                                      </p:cBhvr>
                                      <p:to>
                                        <p:strVal val="hidden"/>
                                      </p:to>
                                    </p:set>
                                  </p:childTnLst>
                                </p:cTn>
                              </p:par>
                            </p:childTnLst>
                          </p:cTn>
                        </p:par>
                      </p:childTnLst>
                    </p:cTn>
                  </p:par>
                  <p:par>
                    <p:cTn id="18" fill="hold">
                      <p:stCondLst>
                        <p:cond delay="indefinite"/>
                      </p:stCondLst>
                      <p:childTnLst>
                        <p:par>
                          <p:cTn id="19" fill="hold">
                            <p:stCondLst>
                              <p:cond delay="0"/>
                            </p:stCondLst>
                            <p:childTnLst>
                              <p:par>
                                <p:cTn id="20" presetID="42" presetClass="entr" presetSubtype="0" fill="hold" nodeType="clickEffect">
                                  <p:stCondLst>
                                    <p:cond delay="0"/>
                                  </p:stCondLst>
                                  <p:childTnLst>
                                    <p:set>
                                      <p:cBhvr>
                                        <p:cTn id="21" dur="1" fill="hold">
                                          <p:stCondLst>
                                            <p:cond delay="0"/>
                                          </p:stCondLst>
                                        </p:cTn>
                                        <p:tgtEl>
                                          <p:spTgt spid="2"/>
                                        </p:tgtEl>
                                        <p:attrNameLst>
                                          <p:attrName>style.visibility</p:attrName>
                                        </p:attrNameLst>
                                      </p:cBhvr>
                                      <p:to>
                                        <p:strVal val="visible"/>
                                      </p:to>
                                    </p:set>
                                    <p:animEffect transition="in" filter="fade">
                                      <p:cBhvr>
                                        <p:cTn id="22" dur="1000"/>
                                        <p:tgtEl>
                                          <p:spTgt spid="2"/>
                                        </p:tgtEl>
                                      </p:cBhvr>
                                    </p:animEffect>
                                    <p:anim calcmode="lin" valueType="num">
                                      <p:cBhvr>
                                        <p:cTn id="23" dur="1000" fill="hold"/>
                                        <p:tgtEl>
                                          <p:spTgt spid="2"/>
                                        </p:tgtEl>
                                        <p:attrNameLst>
                                          <p:attrName>ppt_x</p:attrName>
                                        </p:attrNameLst>
                                      </p:cBhvr>
                                      <p:tavLst>
                                        <p:tav tm="0">
                                          <p:val>
                                            <p:strVal val="#ppt_x"/>
                                          </p:val>
                                        </p:tav>
                                        <p:tav tm="100000">
                                          <p:val>
                                            <p:strVal val="#ppt_x"/>
                                          </p:val>
                                        </p:tav>
                                      </p:tavLst>
                                    </p:anim>
                                    <p:anim calcmode="lin" valueType="num">
                                      <p:cBhvr>
                                        <p:cTn id="24"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9" descr="C:\Users\Sarah English\AppData\Local\Microsoft\Windows\Temporary Internet Files\Content.IE5\7TN1XLHV\1401833208[1].png"/>
          <p:cNvPicPr>
            <a:picLocks noChangeAspect="1" noChangeArrowheads="1"/>
          </p:cNvPicPr>
          <p:nvPr/>
        </p:nvPicPr>
        <p:blipFill>
          <a:blip r:embed="rId2" cstate="print"/>
          <a:srcRect/>
          <a:stretch>
            <a:fillRect/>
          </a:stretch>
        </p:blipFill>
        <p:spPr bwMode="auto">
          <a:xfrm>
            <a:off x="1475656" y="1556792"/>
            <a:ext cx="6183156" cy="432048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heckerboard(across)">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 presetClass="exit" presetSubtype="4" fill="hold" nodeType="clickEffect">
                                  <p:stCondLst>
                                    <p:cond delay="0"/>
                                  </p:stCondLst>
                                  <p:childTnLst>
                                    <p:anim calcmode="lin" valueType="num">
                                      <p:cBhvr additive="base">
                                        <p:cTn id="11" dur="500"/>
                                        <p:tgtEl>
                                          <p:spTgt spid="2"/>
                                        </p:tgtEl>
                                        <p:attrNameLst>
                                          <p:attrName>ppt_x</p:attrName>
                                        </p:attrNameLst>
                                      </p:cBhvr>
                                      <p:tavLst>
                                        <p:tav tm="0">
                                          <p:val>
                                            <p:strVal val="ppt_x"/>
                                          </p:val>
                                        </p:tav>
                                        <p:tav tm="100000">
                                          <p:val>
                                            <p:strVal val="ppt_x"/>
                                          </p:val>
                                        </p:tav>
                                      </p:tavLst>
                                    </p:anim>
                                    <p:anim calcmode="lin" valueType="num">
                                      <p:cBhvr additive="base">
                                        <p:cTn id="12" dur="500"/>
                                        <p:tgtEl>
                                          <p:spTgt spid="2"/>
                                        </p:tgtEl>
                                        <p:attrNameLst>
                                          <p:attrName>ppt_y</p:attrName>
                                        </p:attrNameLst>
                                      </p:cBhvr>
                                      <p:tavLst>
                                        <p:tav tm="0">
                                          <p:val>
                                            <p:strVal val="ppt_y"/>
                                          </p:val>
                                        </p:tav>
                                        <p:tav tm="100000">
                                          <p:val>
                                            <p:strVal val="1+ppt_h/2"/>
                                          </p:val>
                                        </p:tav>
                                      </p:tavLst>
                                    </p:anim>
                                    <p:set>
                                      <p:cBhvr>
                                        <p:cTn id="13" dur="1" fill="hold">
                                          <p:stCondLst>
                                            <p:cond delay="499"/>
                                          </p:stCondLst>
                                        </p:cTn>
                                        <p:tgtEl>
                                          <p:spTgt spid="2"/>
                                        </p:tgtEl>
                                        <p:attrNameLst>
                                          <p:attrName>style.visibility</p:attrName>
                                        </p:attrNameLst>
                                      </p:cBhvr>
                                      <p:to>
                                        <p:strVal val="hidden"/>
                                      </p:to>
                                    </p:set>
                                  </p:childTnLst>
                                </p:cTn>
                              </p:par>
                            </p:childTnLst>
                          </p:cTn>
                        </p:par>
                      </p:childTnLst>
                    </p:cTn>
                  </p:par>
                  <p:par>
                    <p:cTn id="14" fill="hold">
                      <p:stCondLst>
                        <p:cond delay="indefinite"/>
                      </p:stCondLst>
                      <p:childTnLst>
                        <p:par>
                          <p:cTn id="15" fill="hold">
                            <p:stCondLst>
                              <p:cond delay="0"/>
                            </p:stCondLst>
                            <p:childTnLst>
                              <p:par>
                                <p:cTn id="16" presetID="42" presetClass="entr" presetSubtype="0" fill="hold" nodeType="clickEffect">
                                  <p:stCondLst>
                                    <p:cond delay="0"/>
                                  </p:stCondLst>
                                  <p:childTnLst>
                                    <p:set>
                                      <p:cBhvr>
                                        <p:cTn id="17" dur="1" fill="hold">
                                          <p:stCondLst>
                                            <p:cond delay="0"/>
                                          </p:stCondLst>
                                        </p:cTn>
                                        <p:tgtEl>
                                          <p:spTgt spid="2"/>
                                        </p:tgtEl>
                                        <p:attrNameLst>
                                          <p:attrName>style.visibility</p:attrName>
                                        </p:attrNameLst>
                                      </p:cBhvr>
                                      <p:to>
                                        <p:strVal val="visible"/>
                                      </p:to>
                                    </p:set>
                                    <p:animEffect transition="in" filter="fade">
                                      <p:cBhvr>
                                        <p:cTn id="18" dur="1000"/>
                                        <p:tgtEl>
                                          <p:spTgt spid="2"/>
                                        </p:tgtEl>
                                      </p:cBhvr>
                                    </p:animEffect>
                                    <p:anim calcmode="lin" valueType="num">
                                      <p:cBhvr>
                                        <p:cTn id="19" dur="1000" fill="hold"/>
                                        <p:tgtEl>
                                          <p:spTgt spid="2"/>
                                        </p:tgtEl>
                                        <p:attrNameLst>
                                          <p:attrName>ppt_x</p:attrName>
                                        </p:attrNameLst>
                                      </p:cBhvr>
                                      <p:tavLst>
                                        <p:tav tm="0">
                                          <p:val>
                                            <p:strVal val="#ppt_x"/>
                                          </p:val>
                                        </p:tav>
                                        <p:tav tm="100000">
                                          <p:val>
                                            <p:strVal val="#ppt_x"/>
                                          </p:val>
                                        </p:tav>
                                      </p:tavLst>
                                    </p:anim>
                                    <p:anim calcmode="lin" valueType="num">
                                      <p:cBhvr>
                                        <p:cTn id="20"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4" descr="C:\Users\Sarah English\AppData\Local\Microsoft\Windows\Temporary Internet Files\Content.IE5\560A914K\Chick[1].jpg"/>
          <p:cNvPicPr>
            <a:picLocks noChangeAspect="1" noChangeArrowheads="1"/>
          </p:cNvPicPr>
          <p:nvPr/>
        </p:nvPicPr>
        <p:blipFill>
          <a:blip r:embed="rId2" cstate="print"/>
          <a:srcRect/>
          <a:stretch>
            <a:fillRect/>
          </a:stretch>
        </p:blipFill>
        <p:spPr bwMode="auto">
          <a:xfrm>
            <a:off x="2555776" y="548680"/>
            <a:ext cx="4080453" cy="5092406"/>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4"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heel(4)">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5" presetClass="exit" presetSubtype="10" fill="hold" nodeType="clickEffect">
                                  <p:stCondLst>
                                    <p:cond delay="0"/>
                                  </p:stCondLst>
                                  <p:childTnLst>
                                    <p:animEffect transition="out" filter="checkerboard(across)">
                                      <p:cBhvr>
                                        <p:cTn id="11" dur="500"/>
                                        <p:tgtEl>
                                          <p:spTgt spid="2"/>
                                        </p:tgtEl>
                                      </p:cBhvr>
                                    </p:animEffect>
                                    <p:set>
                                      <p:cBhvr>
                                        <p:cTn id="12" dur="1" fill="hold">
                                          <p:stCondLst>
                                            <p:cond delay="499"/>
                                          </p:stCondLst>
                                        </p:cTn>
                                        <p:tgtEl>
                                          <p:spTgt spid="2"/>
                                        </p:tgtEl>
                                        <p:attrNameLst>
                                          <p:attrName>style.visibility</p:attrName>
                                        </p:attrNameLst>
                                      </p:cBhvr>
                                      <p:to>
                                        <p:strVal val="hidden"/>
                                      </p:to>
                                    </p:set>
                                  </p:childTnLst>
                                </p:cTn>
                              </p:par>
                            </p:childTnLst>
                          </p:cTn>
                        </p:par>
                      </p:childTnLst>
                    </p:cTn>
                  </p:par>
                  <p:par>
                    <p:cTn id="13" fill="hold">
                      <p:stCondLst>
                        <p:cond delay="indefinite"/>
                      </p:stCondLst>
                      <p:childTnLst>
                        <p:par>
                          <p:cTn id="14" fill="hold">
                            <p:stCondLst>
                              <p:cond delay="0"/>
                            </p:stCondLst>
                            <p:childTnLst>
                              <p:par>
                                <p:cTn id="15" presetID="42" presetClass="entr" presetSubtype="0" fill="hold" nodeType="clickEffect">
                                  <p:stCondLst>
                                    <p:cond delay="0"/>
                                  </p:stCondLst>
                                  <p:childTnLst>
                                    <p:set>
                                      <p:cBhvr>
                                        <p:cTn id="16" dur="1" fill="hold">
                                          <p:stCondLst>
                                            <p:cond delay="0"/>
                                          </p:stCondLst>
                                        </p:cTn>
                                        <p:tgtEl>
                                          <p:spTgt spid="2"/>
                                        </p:tgtEl>
                                        <p:attrNameLst>
                                          <p:attrName>style.visibility</p:attrName>
                                        </p:attrNameLst>
                                      </p:cBhvr>
                                      <p:to>
                                        <p:strVal val="visible"/>
                                      </p:to>
                                    </p:set>
                                    <p:animEffect transition="in" filter="fade">
                                      <p:cBhvr>
                                        <p:cTn id="17" dur="1000"/>
                                        <p:tgtEl>
                                          <p:spTgt spid="2"/>
                                        </p:tgtEl>
                                      </p:cBhvr>
                                    </p:animEffect>
                                    <p:anim calcmode="lin" valueType="num">
                                      <p:cBhvr>
                                        <p:cTn id="18" dur="1000" fill="hold"/>
                                        <p:tgtEl>
                                          <p:spTgt spid="2"/>
                                        </p:tgtEl>
                                        <p:attrNameLst>
                                          <p:attrName>ppt_x</p:attrName>
                                        </p:attrNameLst>
                                      </p:cBhvr>
                                      <p:tavLst>
                                        <p:tav tm="0">
                                          <p:val>
                                            <p:strVal val="#ppt_x"/>
                                          </p:val>
                                        </p:tav>
                                        <p:tav tm="100000">
                                          <p:val>
                                            <p:strVal val="#ppt_x"/>
                                          </p:val>
                                        </p:tav>
                                      </p:tavLst>
                                    </p:anim>
                                    <p:anim calcmode="lin" valueType="num">
                                      <p:cBhvr>
                                        <p:cTn id="1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4" descr="C:\Users\Sarah English\AppData\Local\Microsoft\Windows\Temporary Internet Files\Content.IE5\367FZVZ2\SHARK-pure[1].png"/>
          <p:cNvPicPr>
            <a:picLocks noChangeAspect="1" noChangeArrowheads="1"/>
          </p:cNvPicPr>
          <p:nvPr/>
        </p:nvPicPr>
        <p:blipFill>
          <a:blip r:embed="rId2" cstate="print"/>
          <a:srcRect/>
          <a:stretch>
            <a:fillRect/>
          </a:stretch>
        </p:blipFill>
        <p:spPr bwMode="auto">
          <a:xfrm>
            <a:off x="179512" y="1628800"/>
            <a:ext cx="8809133" cy="396044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linds(horizont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58" presetClass="path" presetSubtype="0" accel="50000" decel="50000" fill="hold" nodeType="clickEffect">
                                  <p:stCondLst>
                                    <p:cond delay="0"/>
                                  </p:stCondLst>
                                  <p:childTnLst>
                                    <p:animMotion origin="layout" path="M 0 0  L 0.04 0.08927  C 0.049 0.10793  0.054 0.13591  0.054 0.16522  C 0.054 0.19853  0.049 0.22518  0.04 0.24383  L 0 0.3331  E" pathEditMode="relative" ptsTypes="">
                                      <p:cBhvr>
                                        <p:cTn id="11" dur="2000" fill="hold"/>
                                        <p:tgtEl>
                                          <p:spTgt spid="2"/>
                                        </p:tgtEl>
                                        <p:attrNameLst>
                                          <p:attrName>ppt_x</p:attrName>
                                          <p:attrName>ppt_y</p:attrName>
                                        </p:attrNameLst>
                                      </p:cBhvr>
                                    </p:animMotion>
                                  </p:childTnLst>
                                </p:cTn>
                              </p:par>
                            </p:childTnLst>
                          </p:cTn>
                        </p:par>
                      </p:childTnLst>
                    </p:cTn>
                  </p:par>
                  <p:par>
                    <p:cTn id="12" fill="hold">
                      <p:stCondLst>
                        <p:cond delay="indefinite"/>
                      </p:stCondLst>
                      <p:childTnLst>
                        <p:par>
                          <p:cTn id="13" fill="hold">
                            <p:stCondLst>
                              <p:cond delay="0"/>
                            </p:stCondLst>
                            <p:childTnLst>
                              <p:par>
                                <p:cTn id="14" presetID="8" presetClass="emph" presetSubtype="0" fill="hold" nodeType="clickEffect">
                                  <p:stCondLst>
                                    <p:cond delay="0"/>
                                  </p:stCondLst>
                                  <p:childTnLst>
                                    <p:animRot by="21600000">
                                      <p:cBhvr>
                                        <p:cTn id="15" dur="2000" fill="hold"/>
                                        <p:tgtEl>
                                          <p:spTgt spid="2"/>
                                        </p:tgtEl>
                                        <p:attrNameLst>
                                          <p:attrName>r</p:attrName>
                                        </p:attrNameLst>
                                      </p:cBhvr>
                                    </p:animRot>
                                  </p:childTnLst>
                                </p:cTn>
                              </p:par>
                            </p:childTnLst>
                          </p:cTn>
                        </p:par>
                      </p:childTnLst>
                    </p:cTn>
                  </p:par>
                  <p:par>
                    <p:cTn id="16" fill="hold">
                      <p:stCondLst>
                        <p:cond delay="indefinite"/>
                      </p:stCondLst>
                      <p:childTnLst>
                        <p:par>
                          <p:cTn id="17" fill="hold">
                            <p:stCondLst>
                              <p:cond delay="0"/>
                            </p:stCondLst>
                            <p:childTnLst>
                              <p:par>
                                <p:cTn id="18" presetID="51" presetClass="entr" presetSubtype="0" fill="hold" nodeType="clickEffect">
                                  <p:stCondLst>
                                    <p:cond delay="0"/>
                                  </p:stCondLst>
                                  <p:childTnLst>
                                    <p:set>
                                      <p:cBhvr>
                                        <p:cTn id="19" dur="1" fill="hold">
                                          <p:stCondLst>
                                            <p:cond delay="0"/>
                                          </p:stCondLst>
                                        </p:cTn>
                                        <p:tgtEl>
                                          <p:spTgt spid="2"/>
                                        </p:tgtEl>
                                        <p:attrNameLst>
                                          <p:attrName>style.visibility</p:attrName>
                                        </p:attrNameLst>
                                      </p:cBhvr>
                                      <p:to>
                                        <p:strVal val="visible"/>
                                      </p:to>
                                    </p:set>
                                    <p:animEffect transition="in" filter="fade">
                                      <p:cBhvr>
                                        <p:cTn id="20" dur="770" decel="100000"/>
                                        <p:tgtEl>
                                          <p:spTgt spid="2"/>
                                        </p:tgtEl>
                                      </p:cBhvr>
                                    </p:animEffect>
                                    <p:animScale>
                                      <p:cBhvr>
                                        <p:cTn id="21" dur="770" decel="100000"/>
                                        <p:tgtEl>
                                          <p:spTgt spid="2"/>
                                        </p:tgtEl>
                                      </p:cBhvr>
                                      <p:from x="10000" y="10000"/>
                                      <p:to x="200000" y="450000"/>
                                    </p:animScale>
                                    <p:animScale>
                                      <p:cBhvr>
                                        <p:cTn id="22" dur="1230" accel="100000" fill="hold">
                                          <p:stCondLst>
                                            <p:cond delay="770"/>
                                          </p:stCondLst>
                                        </p:cTn>
                                        <p:tgtEl>
                                          <p:spTgt spid="2"/>
                                        </p:tgtEl>
                                      </p:cBhvr>
                                      <p:from x="200000" y="450000"/>
                                      <p:to x="100000" y="100000"/>
                                    </p:animScale>
                                    <p:set>
                                      <p:cBhvr>
                                        <p:cTn id="23" dur="770" fill="hold"/>
                                        <p:tgtEl>
                                          <p:spTgt spid="2"/>
                                        </p:tgtEl>
                                        <p:attrNameLst>
                                          <p:attrName>ppt_x</p:attrName>
                                        </p:attrNameLst>
                                      </p:cBhvr>
                                      <p:to>
                                        <p:strVal val="(0.5)"/>
                                      </p:to>
                                    </p:set>
                                    <p:anim from="(0.5)" to="(#ppt_x)" calcmode="lin" valueType="num">
                                      <p:cBhvr>
                                        <p:cTn id="24" dur="1230" accel="100000" fill="hold">
                                          <p:stCondLst>
                                            <p:cond delay="770"/>
                                          </p:stCondLst>
                                        </p:cTn>
                                        <p:tgtEl>
                                          <p:spTgt spid="2"/>
                                        </p:tgtEl>
                                        <p:attrNameLst>
                                          <p:attrName>ppt_x</p:attrName>
                                        </p:attrNameLst>
                                      </p:cBhvr>
                                    </p:anim>
                                    <p:set>
                                      <p:cBhvr>
                                        <p:cTn id="25" dur="770" fill="hold"/>
                                        <p:tgtEl>
                                          <p:spTgt spid="2"/>
                                        </p:tgtEl>
                                        <p:attrNameLst>
                                          <p:attrName>ppt_y</p:attrName>
                                        </p:attrNameLst>
                                      </p:cBhvr>
                                      <p:to>
                                        <p:strVal val="(#ppt_y+0.4)"/>
                                      </p:to>
                                    </p:set>
                                    <p:anim from="(#ppt_y+0.4)" to="(#ppt_y)" calcmode="lin" valueType="num">
                                      <p:cBhvr>
                                        <p:cTn id="26" dur="1230" accel="100000" fill="hold">
                                          <p:stCondLst>
                                            <p:cond delay="770"/>
                                          </p:stCondLst>
                                        </p:cTn>
                                        <p:tgtEl>
                                          <p:spTgt spid="2"/>
                                        </p:tgtEl>
                                        <p:attrNameLst>
                                          <p:attrName>ppt_y</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Users\Sarah English\AppData\Local\Microsoft\Windows\Temporary Internet Files\Content.IE5\367FZVZ2\black_cat[1].png"/>
          <p:cNvPicPr>
            <a:picLocks noChangeAspect="1" noChangeArrowheads="1"/>
          </p:cNvPicPr>
          <p:nvPr/>
        </p:nvPicPr>
        <p:blipFill>
          <a:blip r:embed="rId2" cstate="print"/>
          <a:srcRect/>
          <a:stretch>
            <a:fillRect/>
          </a:stretch>
        </p:blipFill>
        <p:spPr bwMode="auto">
          <a:xfrm>
            <a:off x="3131840" y="1124744"/>
            <a:ext cx="3672408" cy="4346044"/>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8" presetClass="emph" presetSubtype="0" fill="hold" nodeType="clickEffect">
                                  <p:stCondLst>
                                    <p:cond delay="0"/>
                                  </p:stCondLst>
                                  <p:childTnLst>
                                    <p:animRot by="21600000">
                                      <p:cBhvr>
                                        <p:cTn id="12" dur="2000" fill="hold"/>
                                        <p:tgtEl>
                                          <p:spTgt spid="2"/>
                                        </p:tgtEl>
                                        <p:attrNameLst>
                                          <p:attrName>r</p:attrName>
                                        </p:attrNameLst>
                                      </p:cBhvr>
                                    </p:animRot>
                                  </p:childTnLst>
                                </p:cTn>
                              </p:par>
                            </p:childTnLst>
                          </p:cTn>
                        </p:par>
                      </p:childTnLst>
                    </p:cTn>
                  </p:par>
                  <p:par>
                    <p:cTn id="13" fill="hold">
                      <p:stCondLst>
                        <p:cond delay="indefinite"/>
                      </p:stCondLst>
                      <p:childTnLst>
                        <p:par>
                          <p:cTn id="14" fill="hold">
                            <p:stCondLst>
                              <p:cond delay="0"/>
                            </p:stCondLst>
                            <p:childTnLst>
                              <p:par>
                                <p:cTn id="15" presetID="2" presetClass="exit" presetSubtype="4" fill="hold" nodeType="clickEffect">
                                  <p:stCondLst>
                                    <p:cond delay="0"/>
                                  </p:stCondLst>
                                  <p:childTnLst>
                                    <p:anim calcmode="lin" valueType="num">
                                      <p:cBhvr additive="base">
                                        <p:cTn id="16" dur="500"/>
                                        <p:tgtEl>
                                          <p:spTgt spid="2"/>
                                        </p:tgtEl>
                                        <p:attrNameLst>
                                          <p:attrName>ppt_x</p:attrName>
                                        </p:attrNameLst>
                                      </p:cBhvr>
                                      <p:tavLst>
                                        <p:tav tm="0">
                                          <p:val>
                                            <p:strVal val="ppt_x"/>
                                          </p:val>
                                        </p:tav>
                                        <p:tav tm="100000">
                                          <p:val>
                                            <p:strVal val="ppt_x"/>
                                          </p:val>
                                        </p:tav>
                                      </p:tavLst>
                                    </p:anim>
                                    <p:anim calcmode="lin" valueType="num">
                                      <p:cBhvr additive="base">
                                        <p:cTn id="17" dur="500"/>
                                        <p:tgtEl>
                                          <p:spTgt spid="2"/>
                                        </p:tgtEl>
                                        <p:attrNameLst>
                                          <p:attrName>ppt_y</p:attrName>
                                        </p:attrNameLst>
                                      </p:cBhvr>
                                      <p:tavLst>
                                        <p:tav tm="0">
                                          <p:val>
                                            <p:strVal val="ppt_y"/>
                                          </p:val>
                                        </p:tav>
                                        <p:tav tm="100000">
                                          <p:val>
                                            <p:strVal val="1+ppt_h/2"/>
                                          </p:val>
                                        </p:tav>
                                      </p:tavLst>
                                    </p:anim>
                                    <p:set>
                                      <p:cBhvr>
                                        <p:cTn id="18" dur="1" fill="hold">
                                          <p:stCondLst>
                                            <p:cond delay="499"/>
                                          </p:stCondLst>
                                        </p:cTn>
                                        <p:tgtEl>
                                          <p:spTgt spid="2"/>
                                        </p:tgtEl>
                                        <p:attrNameLst>
                                          <p:attrName>style.visibility</p:attrName>
                                        </p:attrNameLst>
                                      </p:cBhvr>
                                      <p:to>
                                        <p:strVal val="hidden"/>
                                      </p:to>
                                    </p:set>
                                  </p:childTnLst>
                                </p:cTn>
                              </p:par>
                            </p:childTnLst>
                          </p:cTn>
                        </p:par>
                      </p:childTnLst>
                    </p:cTn>
                  </p:par>
                  <p:par>
                    <p:cTn id="19" fill="hold">
                      <p:stCondLst>
                        <p:cond delay="indefinite"/>
                      </p:stCondLst>
                      <p:childTnLst>
                        <p:par>
                          <p:cTn id="20" fill="hold">
                            <p:stCondLst>
                              <p:cond delay="0"/>
                            </p:stCondLst>
                            <p:childTnLst>
                              <p:par>
                                <p:cTn id="21" presetID="42" presetClass="entr" presetSubtype="0" fill="hold" nodeType="clickEffect">
                                  <p:stCondLst>
                                    <p:cond delay="0"/>
                                  </p:stCondLst>
                                  <p:childTnLst>
                                    <p:set>
                                      <p:cBhvr>
                                        <p:cTn id="22" dur="1" fill="hold">
                                          <p:stCondLst>
                                            <p:cond delay="0"/>
                                          </p:stCondLst>
                                        </p:cTn>
                                        <p:tgtEl>
                                          <p:spTgt spid="2"/>
                                        </p:tgtEl>
                                        <p:attrNameLst>
                                          <p:attrName>style.visibility</p:attrName>
                                        </p:attrNameLst>
                                      </p:cBhvr>
                                      <p:to>
                                        <p:strVal val="visible"/>
                                      </p:to>
                                    </p:set>
                                    <p:animEffect transition="in" filter="fade">
                                      <p:cBhvr>
                                        <p:cTn id="23" dur="1000"/>
                                        <p:tgtEl>
                                          <p:spTgt spid="2"/>
                                        </p:tgtEl>
                                      </p:cBhvr>
                                    </p:animEffect>
                                    <p:anim calcmode="lin" valueType="num">
                                      <p:cBhvr>
                                        <p:cTn id="24" dur="1000" fill="hold"/>
                                        <p:tgtEl>
                                          <p:spTgt spid="2"/>
                                        </p:tgtEl>
                                        <p:attrNameLst>
                                          <p:attrName>ppt_x</p:attrName>
                                        </p:attrNameLst>
                                      </p:cBhvr>
                                      <p:tavLst>
                                        <p:tav tm="0">
                                          <p:val>
                                            <p:strVal val="#ppt_x"/>
                                          </p:val>
                                        </p:tav>
                                        <p:tav tm="100000">
                                          <p:val>
                                            <p:strVal val="#ppt_x"/>
                                          </p:val>
                                        </p:tav>
                                      </p:tavLst>
                                    </p:anim>
                                    <p:anim calcmode="lin" valueType="num">
                                      <p:cBhvr>
                                        <p:cTn id="25"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Sarah English\AppData\Local\Microsoft\Windows\Temporary Internet Files\Content.IE5\IUZS43PA\Red-Slime--remix[1].png"/>
          <p:cNvPicPr>
            <a:picLocks noChangeAspect="1" noChangeArrowheads="1"/>
          </p:cNvPicPr>
          <p:nvPr/>
        </p:nvPicPr>
        <p:blipFill>
          <a:blip r:embed="rId2" cstate="print"/>
          <a:srcRect/>
          <a:stretch>
            <a:fillRect/>
          </a:stretch>
        </p:blipFill>
        <p:spPr bwMode="auto">
          <a:xfrm>
            <a:off x="755576" y="-2565"/>
            <a:ext cx="5538357" cy="6848045"/>
          </a:xfrm>
          <a:prstGeom prst="rect">
            <a:avLst/>
          </a:prstGeom>
          <a:noFill/>
        </p:spPr>
      </p:pic>
      <p:sp>
        <p:nvSpPr>
          <p:cNvPr id="8" name="Rectangle 7"/>
          <p:cNvSpPr/>
          <p:nvPr/>
        </p:nvSpPr>
        <p:spPr>
          <a:xfrm>
            <a:off x="2123728" y="2492896"/>
            <a:ext cx="3456384" cy="1569660"/>
          </a:xfrm>
          <a:prstGeom prst="rect">
            <a:avLst/>
          </a:prstGeom>
          <a:noFill/>
        </p:spPr>
        <p:txBody>
          <a:bodyPr wrap="square" lIns="91440" tIns="45720" rIns="91440" bIns="45720">
            <a:spAutoFit/>
          </a:bodyPr>
          <a:lstStyle/>
          <a:p>
            <a:pPr algn="ctr"/>
            <a:r>
              <a:rPr lang="en-US" sz="9600" b="1" cap="none" spc="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Comic Sans MS" pitchFamily="66" charset="0"/>
              </a:rPr>
              <a:t>rouge</a:t>
            </a:r>
            <a:endParaRPr lang="en-US" sz="96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Comic Sans MS" pitchFamily="66" charset="0"/>
            </a:endParaRPr>
          </a:p>
        </p:txBody>
      </p:sp>
      <p:pic>
        <p:nvPicPr>
          <p:cNvPr id="5" name="Picture 3" descr="C:\Users\Sarah English\AppData\Local\Microsoft\Windows\Temporary Internet Files\Content.IE5\367FZVZ2\fox-30802_640[1].png"/>
          <p:cNvPicPr>
            <a:picLocks noChangeAspect="1" noChangeArrowheads="1"/>
          </p:cNvPicPr>
          <p:nvPr/>
        </p:nvPicPr>
        <p:blipFill>
          <a:blip r:embed="rId3" cstate="print"/>
          <a:srcRect/>
          <a:stretch>
            <a:fillRect/>
          </a:stretch>
        </p:blipFill>
        <p:spPr bwMode="auto">
          <a:xfrm>
            <a:off x="6804248" y="4509120"/>
            <a:ext cx="2016224" cy="1946917"/>
          </a:xfrm>
          <a:prstGeom prst="rect">
            <a:avLst/>
          </a:prstGeom>
          <a:noFill/>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3" descr="C:\Users\Sarah English\AppData\Local\Microsoft\Windows\Temporary Internet Files\Content.IE5\367FZVZ2\fox-30802_640[1].png"/>
          <p:cNvPicPr>
            <a:picLocks noChangeAspect="1" noChangeArrowheads="1"/>
          </p:cNvPicPr>
          <p:nvPr/>
        </p:nvPicPr>
        <p:blipFill>
          <a:blip r:embed="rId2" cstate="print"/>
          <a:srcRect/>
          <a:stretch>
            <a:fillRect/>
          </a:stretch>
        </p:blipFill>
        <p:spPr bwMode="auto">
          <a:xfrm>
            <a:off x="1979712" y="764704"/>
            <a:ext cx="5112568" cy="4936825"/>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770" decel="100000"/>
                                        <p:tgtEl>
                                          <p:spTgt spid="2"/>
                                        </p:tgtEl>
                                      </p:cBhvr>
                                    </p:animEffect>
                                    <p:animScale>
                                      <p:cBhvr>
                                        <p:cTn id="8" dur="770" decel="100000"/>
                                        <p:tgtEl>
                                          <p:spTgt spid="2"/>
                                        </p:tgtEl>
                                      </p:cBhvr>
                                      <p:from x="10000" y="10000"/>
                                      <p:to x="200000" y="450000"/>
                                    </p:animScale>
                                    <p:animScale>
                                      <p:cBhvr>
                                        <p:cTn id="9" dur="1230" accel="100000" fill="hold">
                                          <p:stCondLst>
                                            <p:cond delay="770"/>
                                          </p:stCondLst>
                                        </p:cTn>
                                        <p:tgtEl>
                                          <p:spTgt spid="2"/>
                                        </p:tgtEl>
                                      </p:cBhvr>
                                      <p:from x="200000" y="450000"/>
                                      <p:to x="100000" y="100000"/>
                                    </p:animScale>
                                    <p:set>
                                      <p:cBhvr>
                                        <p:cTn id="10" dur="770" fill="hold"/>
                                        <p:tgtEl>
                                          <p:spTgt spid="2"/>
                                        </p:tgtEl>
                                        <p:attrNameLst>
                                          <p:attrName>ppt_x</p:attrName>
                                        </p:attrNameLst>
                                      </p:cBhvr>
                                      <p:to>
                                        <p:strVal val="(0.5)"/>
                                      </p:to>
                                    </p:set>
                                    <p:anim from="(0.5)" to="(#ppt_x)" calcmode="lin" valueType="num">
                                      <p:cBhvr>
                                        <p:cTn id="11" dur="1230" accel="100000" fill="hold">
                                          <p:stCondLst>
                                            <p:cond delay="770"/>
                                          </p:stCondLst>
                                        </p:cTn>
                                        <p:tgtEl>
                                          <p:spTgt spid="2"/>
                                        </p:tgtEl>
                                        <p:attrNameLst>
                                          <p:attrName>ppt_x</p:attrName>
                                        </p:attrNameLst>
                                      </p:cBhvr>
                                    </p:anim>
                                    <p:set>
                                      <p:cBhvr>
                                        <p:cTn id="12" dur="770" fill="hold"/>
                                        <p:tgtEl>
                                          <p:spTgt spid="2"/>
                                        </p:tgtEl>
                                        <p:attrNameLst>
                                          <p:attrName>ppt_y</p:attrName>
                                        </p:attrNameLst>
                                      </p:cBhvr>
                                      <p:to>
                                        <p:strVal val="(#ppt_y+0.4)"/>
                                      </p:to>
                                    </p:set>
                                    <p:anim from="(#ppt_y+0.4)" to="(#ppt_y)" calcmode="lin" valueType="num">
                                      <p:cBhvr>
                                        <p:cTn id="13" dur="1230" accel="100000" fill="hold">
                                          <p:stCondLst>
                                            <p:cond delay="770"/>
                                          </p:stCondLst>
                                        </p:cTn>
                                        <p:tgtEl>
                                          <p:spTgt spid="2"/>
                                        </p:tgtEl>
                                        <p:attrNameLst>
                                          <p:attrName>ppt_y</p:attrName>
                                        </p:attrNameLst>
                                      </p:cBhvr>
                                    </p:anim>
                                  </p:childTnLst>
                                </p:cTn>
                              </p:par>
                            </p:childTnLst>
                          </p:cTn>
                        </p:par>
                      </p:childTnLst>
                    </p:cTn>
                  </p:par>
                  <p:par>
                    <p:cTn id="14" fill="hold">
                      <p:stCondLst>
                        <p:cond delay="indefinite"/>
                      </p:stCondLst>
                      <p:childTnLst>
                        <p:par>
                          <p:cTn id="15" fill="hold">
                            <p:stCondLst>
                              <p:cond delay="0"/>
                            </p:stCondLst>
                            <p:childTnLst>
                              <p:par>
                                <p:cTn id="16" presetID="30" presetClass="path" presetSubtype="0" accel="50000" decel="50000" fill="hold" nodeType="clickEffect">
                                  <p:stCondLst>
                                    <p:cond delay="0"/>
                                  </p:stCondLst>
                                  <p:childTnLst>
                                    <p:animMotion origin="layout" path="M 0 0  C 0 0  0.017 -0.08661  0.017 -0.08661  C 0.034 -0.15722  0.061 -0.1852  0.1 -0.1852  C 0.12 -0.1852  0.138 -0.17455  0.152 -0.15722  C 0.162 -0.14523  0.174 -0.13857  0.187 -0.13857  C 0.212 -0.13857  0.233 -0.16255  0.241 -0.1972  C 0.241 -0.1972  0.25 -0.2385  0.25 -0.2385  C 0.25 -0.2385  0.232 -0.15056  0.232 -0.15056  C 0.215 -0.08128  0.188 -0.0533  0.15 -0.0533  C 0.13 -0.0533  0.111 -0.06396  0.096 -0.08261  C 0.087 -0.09327  0.075 -0.09993  0.063 -0.09993  C 0.038 -0.09993  0.017 -0.07595  0.009 -0.0413  C 0.009 -0.0413  0 0  0 0  Z" pathEditMode="relative" ptsTypes="">
                                      <p:cBhvr>
                                        <p:cTn id="17" dur="2000" fill="hold"/>
                                        <p:tgtEl>
                                          <p:spTgt spid="2"/>
                                        </p:tgtEl>
                                        <p:attrNameLst>
                                          <p:attrName>ppt_x</p:attrName>
                                          <p:attrName>ppt_y</p:attrName>
                                        </p:attrNameLst>
                                      </p:cBhvr>
                                    </p:animMotion>
                                  </p:childTnLst>
                                </p:cTn>
                              </p:par>
                            </p:childTnLst>
                          </p:cTn>
                        </p:par>
                      </p:childTnLst>
                    </p:cTn>
                  </p:par>
                  <p:par>
                    <p:cTn id="18" fill="hold">
                      <p:stCondLst>
                        <p:cond delay="indefinite"/>
                      </p:stCondLst>
                      <p:childTnLst>
                        <p:par>
                          <p:cTn id="19" fill="hold">
                            <p:stCondLst>
                              <p:cond delay="0"/>
                            </p:stCondLst>
                            <p:childTnLst>
                              <p:par>
                                <p:cTn id="20" presetID="9" presetClass="exit" presetSubtype="0" fill="hold" nodeType="clickEffect">
                                  <p:stCondLst>
                                    <p:cond delay="0"/>
                                  </p:stCondLst>
                                  <p:childTnLst>
                                    <p:animEffect transition="out" filter="dissolve">
                                      <p:cBhvr>
                                        <p:cTn id="21" dur="500"/>
                                        <p:tgtEl>
                                          <p:spTgt spid="2"/>
                                        </p:tgtEl>
                                      </p:cBhvr>
                                    </p:animEffect>
                                    <p:set>
                                      <p:cBhvr>
                                        <p:cTn id="22" dur="1" fill="hold">
                                          <p:stCondLst>
                                            <p:cond delay="499"/>
                                          </p:stCondLst>
                                        </p:cTn>
                                        <p:tgtEl>
                                          <p:spTgt spid="2"/>
                                        </p:tgtEl>
                                        <p:attrNameLst>
                                          <p:attrName>style.visibility</p:attrName>
                                        </p:attrNameLst>
                                      </p:cBhvr>
                                      <p:to>
                                        <p:strVal val="hidden"/>
                                      </p:to>
                                    </p:set>
                                  </p:childTnLst>
                                </p:cTn>
                              </p:par>
                            </p:childTnLst>
                          </p:cTn>
                        </p:par>
                      </p:childTnLst>
                    </p:cTn>
                  </p:par>
                  <p:par>
                    <p:cTn id="23" fill="hold">
                      <p:stCondLst>
                        <p:cond delay="indefinite"/>
                      </p:stCondLst>
                      <p:childTnLst>
                        <p:par>
                          <p:cTn id="24" fill="hold">
                            <p:stCondLst>
                              <p:cond delay="0"/>
                            </p:stCondLst>
                            <p:childTnLst>
                              <p:par>
                                <p:cTn id="25" presetID="53" presetClass="entr" presetSubtype="0" fill="hold" nodeType="clickEffect">
                                  <p:stCondLst>
                                    <p:cond delay="0"/>
                                  </p:stCondLst>
                                  <p:childTnLst>
                                    <p:set>
                                      <p:cBhvr>
                                        <p:cTn id="26" dur="1" fill="hold">
                                          <p:stCondLst>
                                            <p:cond delay="0"/>
                                          </p:stCondLst>
                                        </p:cTn>
                                        <p:tgtEl>
                                          <p:spTgt spid="2"/>
                                        </p:tgtEl>
                                        <p:attrNameLst>
                                          <p:attrName>style.visibility</p:attrName>
                                        </p:attrNameLst>
                                      </p:cBhvr>
                                      <p:to>
                                        <p:strVal val="visible"/>
                                      </p:to>
                                    </p:set>
                                    <p:anim calcmode="lin" valueType="num">
                                      <p:cBhvr>
                                        <p:cTn id="27" dur="500" fill="hold"/>
                                        <p:tgtEl>
                                          <p:spTgt spid="2"/>
                                        </p:tgtEl>
                                        <p:attrNameLst>
                                          <p:attrName>ppt_w</p:attrName>
                                        </p:attrNameLst>
                                      </p:cBhvr>
                                      <p:tavLst>
                                        <p:tav tm="0">
                                          <p:val>
                                            <p:fltVal val="0"/>
                                          </p:val>
                                        </p:tav>
                                        <p:tav tm="100000">
                                          <p:val>
                                            <p:strVal val="#ppt_w"/>
                                          </p:val>
                                        </p:tav>
                                      </p:tavLst>
                                    </p:anim>
                                    <p:anim calcmode="lin" valueType="num">
                                      <p:cBhvr>
                                        <p:cTn id="28" dur="500" fill="hold"/>
                                        <p:tgtEl>
                                          <p:spTgt spid="2"/>
                                        </p:tgtEl>
                                        <p:attrNameLst>
                                          <p:attrName>ppt_h</p:attrName>
                                        </p:attrNameLst>
                                      </p:cBhvr>
                                      <p:tavLst>
                                        <p:tav tm="0">
                                          <p:val>
                                            <p:fltVal val="0"/>
                                          </p:val>
                                        </p:tav>
                                        <p:tav tm="100000">
                                          <p:val>
                                            <p:strVal val="#ppt_h"/>
                                          </p:val>
                                        </p:tav>
                                      </p:tavLst>
                                    </p:anim>
                                    <p:animEffect transition="in" filter="fade">
                                      <p:cBhvr>
                                        <p:cTn id="29"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Users\Sarah English\AppData\Local\Microsoft\Windows\Temporary Internet Files\Content.IE5\GGTS2H3C\Machovka-Pink-pig[1].png"/>
          <p:cNvPicPr>
            <a:picLocks noChangeAspect="1" noChangeArrowheads="1"/>
          </p:cNvPicPr>
          <p:nvPr/>
        </p:nvPicPr>
        <p:blipFill>
          <a:blip r:embed="rId2" cstate="print"/>
          <a:srcRect/>
          <a:stretch>
            <a:fillRect/>
          </a:stretch>
        </p:blipFill>
        <p:spPr bwMode="auto">
          <a:xfrm>
            <a:off x="2123728" y="1700808"/>
            <a:ext cx="5832648" cy="385927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linds(horizont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9" presetClass="path" presetSubtype="0" accel="50000" decel="50000" fill="hold" nodeType="clickEffect">
                                  <p:stCondLst>
                                    <p:cond delay="0"/>
                                  </p:stCondLst>
                                  <p:childTnLst>
                                    <p:animMotion origin="layout" path="M 0 0  C 0.007 -0.01332  0.014 -0.02798  0.021 -0.04663  C 0.04 -0.09993  0.045 -0.15189  0.031 -0.15989  C 0.017 -0.16922  -0.01 -0.13191  -0.029 -0.07861  C -0.039 -0.05063  -0.045 -0.02398  -0.047 -0.004  C -0.05 0.01199  -0.051 0.02798  -0.051 0.04663  C -0.051 0.10659  -0.038 0.15589  -0.023 0.15589  C -0.008 0.15589  0.005 0.10659  0.005 0.04663  C 0.005 0.01865  0.002 -0.00799  -0.003 -0.02665  C -0.005 -0.04264  -0.01 -0.05996  -0.016 -0.07728  C -0.036 -0.13191  -0.063 -0.16922  -0.077 -0.15989  C -0.091 -0.15056  -0.086 -0.09993  -0.066 -0.0453  C -0.058 -0.01999  -0.047 0.00133  -0.036 0.01599  C -0.028 0.02931  -0.019 0.0413  -0.007 0.0533  C 0.029 0.09194  0.065 0.10926  0.075 0.09327  C 0.084 0.07728  0.064 0.03331  0.028 -0.004  C 0.013 -0.01999  -0.003 -0.03198  -0.016 -0.03997  C -0.028 -0.04797  -0.043 -0.05463  -0.059 -0.05863  C -0.103 -0.07195  -0.141 -0.06795  -0.144 -0.04663  C -0.148 -0.02665  -0.115 0  -0.071 0.01332  C -0.051 0.01865  -0.032 0.02132  -0.017 0.01999  C -0.004 0.01999  0.01 0.01732  0.025 0.01332  C 0.069 0  0.102 -0.02798  0.098 -0.04797  C 0.095 -0.06795  0.057 -0.07328  0.013 -0.05996  C -0.008 -0.0533  -0.027 -0.04397  -0.04 -0.03331  C -0.051 -0.02532  -0.062 -0.01599  -0.074 -0.004  C -0.109 0.03464  -0.13 0.07728  -0.12 0.09327  C -0.111 0.10926  -0.074 0.09194  -0.039 0.05463  C -0.022 0.03598  -0.008 0.01732  0 0  Z" pathEditMode="relative" ptsTypes="">
                                      <p:cBhvr>
                                        <p:cTn id="11" dur="2000" fill="hold"/>
                                        <p:tgtEl>
                                          <p:spTgt spid="2"/>
                                        </p:tgtEl>
                                        <p:attrNameLst>
                                          <p:attrName>ppt_x</p:attrName>
                                          <p:attrName>ppt_y</p:attrName>
                                        </p:attrNameLst>
                                      </p:cBhvr>
                                    </p:animMotion>
                                  </p:childTnLst>
                                </p:cTn>
                              </p:par>
                            </p:childTnLst>
                          </p:cTn>
                        </p:par>
                      </p:childTnLst>
                    </p:cTn>
                  </p:par>
                  <p:par>
                    <p:cTn id="12" fill="hold">
                      <p:stCondLst>
                        <p:cond delay="indefinite"/>
                      </p:stCondLst>
                      <p:childTnLst>
                        <p:par>
                          <p:cTn id="13" fill="hold">
                            <p:stCondLst>
                              <p:cond delay="0"/>
                            </p:stCondLst>
                            <p:childTnLst>
                              <p:par>
                                <p:cTn id="14" presetID="9" presetClass="exit" presetSubtype="0" fill="hold" nodeType="clickEffect">
                                  <p:stCondLst>
                                    <p:cond delay="0"/>
                                  </p:stCondLst>
                                  <p:childTnLst>
                                    <p:animEffect transition="out" filter="dissolve">
                                      <p:cBhvr>
                                        <p:cTn id="15" dur="500"/>
                                        <p:tgtEl>
                                          <p:spTgt spid="2"/>
                                        </p:tgtEl>
                                      </p:cBhvr>
                                    </p:animEffect>
                                    <p:set>
                                      <p:cBhvr>
                                        <p:cTn id="16" dur="1" fill="hold">
                                          <p:stCondLst>
                                            <p:cond delay="499"/>
                                          </p:stCondLst>
                                        </p:cTn>
                                        <p:tgtEl>
                                          <p:spTgt spid="2"/>
                                        </p:tgtEl>
                                        <p:attrNameLst>
                                          <p:attrName>style.visibility</p:attrName>
                                        </p:attrNameLst>
                                      </p:cBhvr>
                                      <p:to>
                                        <p:strVal val="hidden"/>
                                      </p:to>
                                    </p:set>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2"/>
                                        </p:tgtEl>
                                        <p:attrNameLst>
                                          <p:attrName>style.visibility</p:attrName>
                                        </p:attrNameLst>
                                      </p:cBhvr>
                                      <p:to>
                                        <p:strVal val="visible"/>
                                      </p:to>
                                    </p:set>
                                    <p:animEffect transition="in" filter="fade">
                                      <p:cBhvr>
                                        <p:cTn id="21" dur="1000"/>
                                        <p:tgtEl>
                                          <p:spTgt spid="2"/>
                                        </p:tgtEl>
                                      </p:cBhvr>
                                    </p:animEffect>
                                    <p:anim calcmode="lin" valueType="num">
                                      <p:cBhvr>
                                        <p:cTn id="22" dur="1000" fill="hold"/>
                                        <p:tgtEl>
                                          <p:spTgt spid="2"/>
                                        </p:tgtEl>
                                        <p:attrNameLst>
                                          <p:attrName>ppt_x</p:attrName>
                                        </p:attrNameLst>
                                      </p:cBhvr>
                                      <p:tavLst>
                                        <p:tav tm="0">
                                          <p:val>
                                            <p:strVal val="#ppt_x"/>
                                          </p:val>
                                        </p:tav>
                                        <p:tav tm="100000">
                                          <p:val>
                                            <p:strVal val="#ppt_x"/>
                                          </p:val>
                                        </p:tav>
                                      </p:tavLst>
                                    </p:anim>
                                    <p:anim calcmode="lin" valueType="num">
                                      <p:cBhvr>
                                        <p:cTn id="23"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3" descr="C:\Users\Sarah English\AppData\Local\Microsoft\Windows\Temporary Internet Files\Content.IE5\0959TBEW\YoungBrownBear[1].png"/>
          <p:cNvPicPr>
            <a:picLocks noChangeAspect="1" noChangeArrowheads="1"/>
          </p:cNvPicPr>
          <p:nvPr/>
        </p:nvPicPr>
        <p:blipFill>
          <a:blip r:embed="rId2" cstate="print"/>
          <a:srcRect/>
          <a:stretch>
            <a:fillRect/>
          </a:stretch>
        </p:blipFill>
        <p:spPr bwMode="auto">
          <a:xfrm>
            <a:off x="1580898" y="1268760"/>
            <a:ext cx="5494766" cy="4464496"/>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0"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edge">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6" presetClass="emph" presetSubtype="0" fill="hold" nodeType="clickEffect">
                                  <p:stCondLst>
                                    <p:cond delay="0"/>
                                  </p:stCondLst>
                                  <p:childTnLst>
                                    <p:animScale>
                                      <p:cBhvr>
                                        <p:cTn id="11" dur="2000" fill="hold"/>
                                        <p:tgtEl>
                                          <p:spTgt spid="2"/>
                                        </p:tgtEl>
                                      </p:cBhvr>
                                      <p:by x="150000" y="150000"/>
                                    </p:animScale>
                                  </p:childTnLst>
                                </p:cTn>
                              </p:par>
                            </p:childTnLst>
                          </p:cTn>
                        </p:par>
                      </p:childTnLst>
                    </p:cTn>
                  </p:par>
                  <p:par>
                    <p:cTn id="12" fill="hold">
                      <p:stCondLst>
                        <p:cond delay="indefinite"/>
                      </p:stCondLst>
                      <p:childTnLst>
                        <p:par>
                          <p:cTn id="13" fill="hold">
                            <p:stCondLst>
                              <p:cond delay="0"/>
                            </p:stCondLst>
                            <p:childTnLst>
                              <p:par>
                                <p:cTn id="14" presetID="8" presetClass="exit" presetSubtype="16" fill="hold" nodeType="clickEffect">
                                  <p:stCondLst>
                                    <p:cond delay="0"/>
                                  </p:stCondLst>
                                  <p:childTnLst>
                                    <p:animEffect transition="out" filter="diamond(in)">
                                      <p:cBhvr>
                                        <p:cTn id="15" dur="2000"/>
                                        <p:tgtEl>
                                          <p:spTgt spid="2"/>
                                        </p:tgtEl>
                                      </p:cBhvr>
                                    </p:animEffect>
                                    <p:set>
                                      <p:cBhvr>
                                        <p:cTn id="16" dur="1" fill="hold">
                                          <p:stCondLst>
                                            <p:cond delay="1999"/>
                                          </p:stCondLst>
                                        </p:cTn>
                                        <p:tgtEl>
                                          <p:spTgt spid="2"/>
                                        </p:tgtEl>
                                        <p:attrNameLst>
                                          <p:attrName>style.visibility</p:attrName>
                                        </p:attrNameLst>
                                      </p:cBhvr>
                                      <p:to>
                                        <p:strVal val="hidden"/>
                                      </p:to>
                                    </p:set>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2"/>
                                        </p:tgtEl>
                                        <p:attrNameLst>
                                          <p:attrName>style.visibility</p:attrName>
                                        </p:attrNameLst>
                                      </p:cBhvr>
                                      <p:to>
                                        <p:strVal val="visible"/>
                                      </p:to>
                                    </p:set>
                                    <p:animEffect transition="in" filter="fade">
                                      <p:cBhvr>
                                        <p:cTn id="21" dur="1000"/>
                                        <p:tgtEl>
                                          <p:spTgt spid="2"/>
                                        </p:tgtEl>
                                      </p:cBhvr>
                                    </p:animEffect>
                                    <p:anim calcmode="lin" valueType="num">
                                      <p:cBhvr>
                                        <p:cTn id="22" dur="1000" fill="hold"/>
                                        <p:tgtEl>
                                          <p:spTgt spid="2"/>
                                        </p:tgtEl>
                                        <p:attrNameLst>
                                          <p:attrName>ppt_x</p:attrName>
                                        </p:attrNameLst>
                                      </p:cBhvr>
                                      <p:tavLst>
                                        <p:tav tm="0">
                                          <p:val>
                                            <p:strVal val="#ppt_x"/>
                                          </p:val>
                                        </p:tav>
                                        <p:tav tm="100000">
                                          <p:val>
                                            <p:strVal val="#ppt_x"/>
                                          </p:val>
                                        </p:tav>
                                      </p:tavLst>
                                    </p:anim>
                                    <p:anim calcmode="lin" valueType="num">
                                      <p:cBhvr>
                                        <p:cTn id="23"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Users\Sarah English\AppData\Local\Microsoft\Windows\Temporary Internet Files\Content.IE5\7TN1XLHV\snake-circles[1].png"/>
          <p:cNvPicPr>
            <a:picLocks noChangeAspect="1" noChangeArrowheads="1"/>
          </p:cNvPicPr>
          <p:nvPr/>
        </p:nvPicPr>
        <p:blipFill>
          <a:blip r:embed="rId2" cstate="print"/>
          <a:srcRect/>
          <a:stretch>
            <a:fillRect/>
          </a:stretch>
        </p:blipFill>
        <p:spPr bwMode="auto">
          <a:xfrm>
            <a:off x="971600" y="836712"/>
            <a:ext cx="7874189" cy="4697172"/>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4"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heel(4)">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6" presetClass="emph" presetSubtype="0" fill="hold" nodeType="clickEffect">
                                  <p:stCondLst>
                                    <p:cond delay="0"/>
                                  </p:stCondLst>
                                  <p:childTnLst>
                                    <p:animEffect transition="out" filter="fade">
                                      <p:cBhvr>
                                        <p:cTn id="11" dur="500" tmFilter="0, 0; .2, .5; .8, .5; 1, 0"/>
                                        <p:tgtEl>
                                          <p:spTgt spid="2"/>
                                        </p:tgtEl>
                                      </p:cBhvr>
                                    </p:animEffect>
                                    <p:animScale>
                                      <p:cBhvr>
                                        <p:cTn id="12" dur="250" autoRev="1" fill="hold"/>
                                        <p:tgtEl>
                                          <p:spTgt spid="2"/>
                                        </p:tgtEl>
                                      </p:cBhvr>
                                      <p:by x="105000" y="105000"/>
                                    </p:animScale>
                                  </p:childTnLst>
                                </p:cTn>
                              </p:par>
                            </p:childTnLst>
                          </p:cTn>
                        </p:par>
                      </p:childTnLst>
                    </p:cTn>
                  </p:par>
                  <p:par>
                    <p:cTn id="13" fill="hold">
                      <p:stCondLst>
                        <p:cond delay="indefinite"/>
                      </p:stCondLst>
                      <p:childTnLst>
                        <p:par>
                          <p:cTn id="14" fill="hold">
                            <p:stCondLst>
                              <p:cond delay="0"/>
                            </p:stCondLst>
                            <p:childTnLst>
                              <p:par>
                                <p:cTn id="15" presetID="9" presetClass="exit" presetSubtype="0" fill="hold" nodeType="clickEffect">
                                  <p:stCondLst>
                                    <p:cond delay="0"/>
                                  </p:stCondLst>
                                  <p:childTnLst>
                                    <p:animEffect transition="out" filter="dissolve">
                                      <p:cBhvr>
                                        <p:cTn id="16" dur="500"/>
                                        <p:tgtEl>
                                          <p:spTgt spid="2"/>
                                        </p:tgtEl>
                                      </p:cBhvr>
                                    </p:animEffect>
                                    <p:set>
                                      <p:cBhvr>
                                        <p:cTn id="17" dur="1" fill="hold">
                                          <p:stCondLst>
                                            <p:cond delay="499"/>
                                          </p:stCondLst>
                                        </p:cTn>
                                        <p:tgtEl>
                                          <p:spTgt spid="2"/>
                                        </p:tgtEl>
                                        <p:attrNameLst>
                                          <p:attrName>style.visibility</p:attrName>
                                        </p:attrNameLst>
                                      </p:cBhvr>
                                      <p:to>
                                        <p:strVal val="hidden"/>
                                      </p:to>
                                    </p:set>
                                  </p:childTnLst>
                                </p:cTn>
                              </p:par>
                            </p:childTnLst>
                          </p:cTn>
                        </p:par>
                      </p:childTnLst>
                    </p:cTn>
                  </p:par>
                  <p:par>
                    <p:cTn id="18" fill="hold">
                      <p:stCondLst>
                        <p:cond delay="indefinite"/>
                      </p:stCondLst>
                      <p:childTnLst>
                        <p:par>
                          <p:cTn id="19" fill="hold">
                            <p:stCondLst>
                              <p:cond delay="0"/>
                            </p:stCondLst>
                            <p:childTnLst>
                              <p:par>
                                <p:cTn id="20" presetID="42" presetClass="entr" presetSubtype="0" fill="hold" nodeType="clickEffect">
                                  <p:stCondLst>
                                    <p:cond delay="0"/>
                                  </p:stCondLst>
                                  <p:childTnLst>
                                    <p:set>
                                      <p:cBhvr>
                                        <p:cTn id="21" dur="1" fill="hold">
                                          <p:stCondLst>
                                            <p:cond delay="0"/>
                                          </p:stCondLst>
                                        </p:cTn>
                                        <p:tgtEl>
                                          <p:spTgt spid="2"/>
                                        </p:tgtEl>
                                        <p:attrNameLst>
                                          <p:attrName>style.visibility</p:attrName>
                                        </p:attrNameLst>
                                      </p:cBhvr>
                                      <p:to>
                                        <p:strVal val="visible"/>
                                      </p:to>
                                    </p:set>
                                    <p:animEffect transition="in" filter="fade">
                                      <p:cBhvr>
                                        <p:cTn id="22" dur="1000"/>
                                        <p:tgtEl>
                                          <p:spTgt spid="2"/>
                                        </p:tgtEl>
                                      </p:cBhvr>
                                    </p:animEffect>
                                    <p:anim calcmode="lin" valueType="num">
                                      <p:cBhvr>
                                        <p:cTn id="23" dur="1000" fill="hold"/>
                                        <p:tgtEl>
                                          <p:spTgt spid="2"/>
                                        </p:tgtEl>
                                        <p:attrNameLst>
                                          <p:attrName>ppt_x</p:attrName>
                                        </p:attrNameLst>
                                      </p:cBhvr>
                                      <p:tavLst>
                                        <p:tav tm="0">
                                          <p:val>
                                            <p:strVal val="#ppt_x"/>
                                          </p:val>
                                        </p:tav>
                                        <p:tav tm="100000">
                                          <p:val>
                                            <p:strVal val="#ppt_x"/>
                                          </p:val>
                                        </p:tav>
                                      </p:tavLst>
                                    </p:anim>
                                    <p:anim calcmode="lin" valueType="num">
                                      <p:cBhvr>
                                        <p:cTn id="24"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Users\Sarah English\AppData\Local\Microsoft\Windows\Temporary Internet Files\Content.IE5\5NF8NH2X\Butterfly[1].png"/>
          <p:cNvPicPr>
            <a:picLocks noChangeAspect="1" noChangeArrowheads="1"/>
          </p:cNvPicPr>
          <p:nvPr/>
        </p:nvPicPr>
        <p:blipFill>
          <a:blip r:embed="rId2" cstate="print"/>
          <a:srcRect/>
          <a:stretch>
            <a:fillRect/>
          </a:stretch>
        </p:blipFill>
        <p:spPr bwMode="auto">
          <a:xfrm>
            <a:off x="1043608" y="764704"/>
            <a:ext cx="7056784" cy="4959723"/>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1" presetClass="entr" presetSubtype="0" fill="hold" nodeType="clickEffect">
                                  <p:stCondLst>
                                    <p:cond delay="0"/>
                                  </p:stCondLst>
                                  <p:childTnLst>
                                    <p:set>
                                      <p:cBhvr>
                                        <p:cTn id="6" dur="1000">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4" presetClass="exit" presetSubtype="16" fill="hold" nodeType="clickEffect">
                                  <p:stCondLst>
                                    <p:cond delay="0"/>
                                  </p:stCondLst>
                                  <p:childTnLst>
                                    <p:animEffect transition="out" filter="box(in)">
                                      <p:cBhvr>
                                        <p:cTn id="10" dur="500"/>
                                        <p:tgtEl>
                                          <p:spTgt spid="2"/>
                                        </p:tgtEl>
                                      </p:cBhvr>
                                    </p:animEffect>
                                    <p:set>
                                      <p:cBhvr>
                                        <p:cTn id="11" dur="1" fill="hold">
                                          <p:stCondLst>
                                            <p:cond delay="499"/>
                                          </p:stCondLst>
                                        </p:cTn>
                                        <p:tgtEl>
                                          <p:spTgt spid="2"/>
                                        </p:tgtEl>
                                        <p:attrNameLst>
                                          <p:attrName>style.visibility</p:attrName>
                                        </p:attrNameLst>
                                      </p:cBhvr>
                                      <p:to>
                                        <p:strVal val="hidden"/>
                                      </p:to>
                                    </p:set>
                                  </p:childTnLst>
                                </p:cTn>
                              </p:par>
                            </p:childTnLst>
                          </p:cTn>
                        </p:par>
                      </p:childTnLst>
                    </p:cTn>
                  </p:par>
                  <p:par>
                    <p:cTn id="12" fill="hold">
                      <p:stCondLst>
                        <p:cond delay="indefinite"/>
                      </p:stCondLst>
                      <p:childTnLst>
                        <p:par>
                          <p:cTn id="13" fill="hold">
                            <p:stCondLst>
                              <p:cond delay="0"/>
                            </p:stCondLst>
                            <p:childTnLst>
                              <p:par>
                                <p:cTn id="14" presetID="42" presetClass="entr" presetSubtype="0" fill="hold" nodeType="clickEffect">
                                  <p:stCondLst>
                                    <p:cond delay="0"/>
                                  </p:stCondLst>
                                  <p:childTnLst>
                                    <p:set>
                                      <p:cBhvr>
                                        <p:cTn id="15" dur="1" fill="hold">
                                          <p:stCondLst>
                                            <p:cond delay="0"/>
                                          </p:stCondLst>
                                        </p:cTn>
                                        <p:tgtEl>
                                          <p:spTgt spid="2"/>
                                        </p:tgtEl>
                                        <p:attrNameLst>
                                          <p:attrName>style.visibility</p:attrName>
                                        </p:attrNameLst>
                                      </p:cBhvr>
                                      <p:to>
                                        <p:strVal val="visible"/>
                                      </p:to>
                                    </p:set>
                                    <p:animEffect transition="in" filter="fade">
                                      <p:cBhvr>
                                        <p:cTn id="16" dur="1000"/>
                                        <p:tgtEl>
                                          <p:spTgt spid="2"/>
                                        </p:tgtEl>
                                      </p:cBhvr>
                                    </p:animEffect>
                                    <p:anim calcmode="lin" valueType="num">
                                      <p:cBhvr>
                                        <p:cTn id="17" dur="1000" fill="hold"/>
                                        <p:tgtEl>
                                          <p:spTgt spid="2"/>
                                        </p:tgtEl>
                                        <p:attrNameLst>
                                          <p:attrName>ppt_x</p:attrName>
                                        </p:attrNameLst>
                                      </p:cBhvr>
                                      <p:tavLst>
                                        <p:tav tm="0">
                                          <p:val>
                                            <p:strVal val="#ppt_x"/>
                                          </p:val>
                                        </p:tav>
                                        <p:tav tm="100000">
                                          <p:val>
                                            <p:strVal val="#ppt_x"/>
                                          </p:val>
                                        </p:tav>
                                      </p:tavLst>
                                    </p:anim>
                                    <p:anim calcmode="lin" valueType="num">
                                      <p:cBhvr>
                                        <p:cTn id="18"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C:\Users\Sarah English\AppData\Local\Microsoft\Windows\Temporary Internet Files\Content.IE5\560A914K\Orange-Owl[1].png"/>
          <p:cNvPicPr>
            <a:picLocks noChangeAspect="1" noChangeArrowheads="1"/>
          </p:cNvPicPr>
          <p:nvPr/>
        </p:nvPicPr>
        <p:blipFill>
          <a:blip r:embed="rId2" cstate="print"/>
          <a:srcRect/>
          <a:stretch>
            <a:fillRect/>
          </a:stretch>
        </p:blipFill>
        <p:spPr bwMode="auto">
          <a:xfrm>
            <a:off x="1691680" y="692696"/>
            <a:ext cx="5846610" cy="5491669"/>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1" presetClass="entr" presetSubtype="0" fill="hold" nodeType="clickEffect">
                                  <p:stCondLst>
                                    <p:cond delay="0"/>
                                  </p:stCondLst>
                                  <p:childTnLst>
                                    <p:set>
                                      <p:cBhvr>
                                        <p:cTn id="6" dur="1000">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55" presetClass="entr" presetSubtype="0" fill="hold" nodeType="click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p:cTn id="11" dur="1000" fill="hold"/>
                                        <p:tgtEl>
                                          <p:spTgt spid="2"/>
                                        </p:tgtEl>
                                        <p:attrNameLst>
                                          <p:attrName>ppt_w</p:attrName>
                                        </p:attrNameLst>
                                      </p:cBhvr>
                                      <p:tavLst>
                                        <p:tav tm="0">
                                          <p:val>
                                            <p:strVal val="#ppt_w*0.70"/>
                                          </p:val>
                                        </p:tav>
                                        <p:tav tm="100000">
                                          <p:val>
                                            <p:strVal val="#ppt_w"/>
                                          </p:val>
                                        </p:tav>
                                      </p:tavLst>
                                    </p:anim>
                                    <p:anim calcmode="lin" valueType="num">
                                      <p:cBhvr>
                                        <p:cTn id="12" dur="1000" fill="hold"/>
                                        <p:tgtEl>
                                          <p:spTgt spid="2"/>
                                        </p:tgtEl>
                                        <p:attrNameLst>
                                          <p:attrName>ppt_h</p:attrName>
                                        </p:attrNameLst>
                                      </p:cBhvr>
                                      <p:tavLst>
                                        <p:tav tm="0">
                                          <p:val>
                                            <p:strVal val="#ppt_h"/>
                                          </p:val>
                                        </p:tav>
                                        <p:tav tm="100000">
                                          <p:val>
                                            <p:strVal val="#ppt_h"/>
                                          </p:val>
                                        </p:tav>
                                      </p:tavLst>
                                    </p:anim>
                                    <p:animEffect transition="in" filter="fade">
                                      <p:cBhvr>
                                        <p:cTn id="13" dur="1000"/>
                                        <p:tgtEl>
                                          <p:spTgt spid="2"/>
                                        </p:tgtEl>
                                      </p:cBhvr>
                                    </p:animEffect>
                                  </p:childTnLst>
                                </p:cTn>
                              </p:par>
                            </p:childTnLst>
                          </p:cTn>
                        </p:par>
                      </p:childTnLst>
                    </p:cTn>
                  </p:par>
                  <p:par>
                    <p:cTn id="14" fill="hold">
                      <p:stCondLst>
                        <p:cond delay="indefinite"/>
                      </p:stCondLst>
                      <p:childTnLst>
                        <p:par>
                          <p:cTn id="15" fill="hold">
                            <p:stCondLst>
                              <p:cond delay="0"/>
                            </p:stCondLst>
                            <p:childTnLst>
                              <p:par>
                                <p:cTn id="16" presetID="9" presetClass="exit" presetSubtype="0" fill="hold" nodeType="clickEffect">
                                  <p:stCondLst>
                                    <p:cond delay="0"/>
                                  </p:stCondLst>
                                  <p:childTnLst>
                                    <p:animEffect transition="out" filter="dissolve">
                                      <p:cBhvr>
                                        <p:cTn id="17" dur="500"/>
                                        <p:tgtEl>
                                          <p:spTgt spid="2"/>
                                        </p:tgtEl>
                                      </p:cBhvr>
                                    </p:animEffect>
                                    <p:set>
                                      <p:cBhvr>
                                        <p:cTn id="18" dur="1" fill="hold">
                                          <p:stCondLst>
                                            <p:cond delay="499"/>
                                          </p:stCondLst>
                                        </p:cTn>
                                        <p:tgtEl>
                                          <p:spTgt spid="2"/>
                                        </p:tgtEl>
                                        <p:attrNameLst>
                                          <p:attrName>style.visibility</p:attrName>
                                        </p:attrNameLst>
                                      </p:cBhvr>
                                      <p:to>
                                        <p:strVal val="hidden"/>
                                      </p:to>
                                    </p:set>
                                  </p:childTnLst>
                                </p:cTn>
                              </p:par>
                            </p:childTnLst>
                          </p:cTn>
                        </p:par>
                      </p:childTnLst>
                    </p:cTn>
                  </p:par>
                  <p:par>
                    <p:cTn id="19" fill="hold">
                      <p:stCondLst>
                        <p:cond delay="indefinite"/>
                      </p:stCondLst>
                      <p:childTnLst>
                        <p:par>
                          <p:cTn id="20" fill="hold">
                            <p:stCondLst>
                              <p:cond delay="0"/>
                            </p:stCondLst>
                            <p:childTnLst>
                              <p:par>
                                <p:cTn id="21" presetID="51" presetClass="entr" presetSubtype="0" fill="hold" nodeType="clickEffect">
                                  <p:stCondLst>
                                    <p:cond delay="0"/>
                                  </p:stCondLst>
                                  <p:childTnLst>
                                    <p:set>
                                      <p:cBhvr>
                                        <p:cTn id="22" dur="1" fill="hold">
                                          <p:stCondLst>
                                            <p:cond delay="0"/>
                                          </p:stCondLst>
                                        </p:cTn>
                                        <p:tgtEl>
                                          <p:spTgt spid="2"/>
                                        </p:tgtEl>
                                        <p:attrNameLst>
                                          <p:attrName>style.visibility</p:attrName>
                                        </p:attrNameLst>
                                      </p:cBhvr>
                                      <p:to>
                                        <p:strVal val="visible"/>
                                      </p:to>
                                    </p:set>
                                    <p:animEffect transition="in" filter="fade">
                                      <p:cBhvr>
                                        <p:cTn id="23" dur="770" decel="100000"/>
                                        <p:tgtEl>
                                          <p:spTgt spid="2"/>
                                        </p:tgtEl>
                                      </p:cBhvr>
                                    </p:animEffect>
                                    <p:animScale>
                                      <p:cBhvr>
                                        <p:cTn id="24" dur="770" decel="100000"/>
                                        <p:tgtEl>
                                          <p:spTgt spid="2"/>
                                        </p:tgtEl>
                                      </p:cBhvr>
                                      <p:from x="10000" y="10000"/>
                                      <p:to x="200000" y="450000"/>
                                    </p:animScale>
                                    <p:animScale>
                                      <p:cBhvr>
                                        <p:cTn id="25" dur="1230" accel="100000" fill="hold">
                                          <p:stCondLst>
                                            <p:cond delay="770"/>
                                          </p:stCondLst>
                                        </p:cTn>
                                        <p:tgtEl>
                                          <p:spTgt spid="2"/>
                                        </p:tgtEl>
                                      </p:cBhvr>
                                      <p:from x="200000" y="450000"/>
                                      <p:to x="100000" y="100000"/>
                                    </p:animScale>
                                    <p:set>
                                      <p:cBhvr>
                                        <p:cTn id="26" dur="770" fill="hold"/>
                                        <p:tgtEl>
                                          <p:spTgt spid="2"/>
                                        </p:tgtEl>
                                        <p:attrNameLst>
                                          <p:attrName>ppt_x</p:attrName>
                                        </p:attrNameLst>
                                      </p:cBhvr>
                                      <p:to>
                                        <p:strVal val="(0.5)"/>
                                      </p:to>
                                    </p:set>
                                    <p:anim from="(0.5)" to="(#ppt_x)" calcmode="lin" valueType="num">
                                      <p:cBhvr>
                                        <p:cTn id="27" dur="1230" accel="100000" fill="hold">
                                          <p:stCondLst>
                                            <p:cond delay="770"/>
                                          </p:stCondLst>
                                        </p:cTn>
                                        <p:tgtEl>
                                          <p:spTgt spid="2"/>
                                        </p:tgtEl>
                                        <p:attrNameLst>
                                          <p:attrName>ppt_x</p:attrName>
                                        </p:attrNameLst>
                                      </p:cBhvr>
                                    </p:anim>
                                    <p:set>
                                      <p:cBhvr>
                                        <p:cTn id="28" dur="770" fill="hold"/>
                                        <p:tgtEl>
                                          <p:spTgt spid="2"/>
                                        </p:tgtEl>
                                        <p:attrNameLst>
                                          <p:attrName>ppt_y</p:attrName>
                                        </p:attrNameLst>
                                      </p:cBhvr>
                                      <p:to>
                                        <p:strVal val="(#ppt_y+0.4)"/>
                                      </p:to>
                                    </p:set>
                                    <p:anim from="(#ppt_y+0.4)" to="(#ppt_y)" calcmode="lin" valueType="num">
                                      <p:cBhvr>
                                        <p:cTn id="29" dur="1230" accel="100000" fill="hold">
                                          <p:stCondLst>
                                            <p:cond delay="770"/>
                                          </p:stCondLst>
                                        </p:cTn>
                                        <p:tgtEl>
                                          <p:spTgt spid="2"/>
                                        </p:tgtEl>
                                        <p:attrNameLst>
                                          <p:attrName>ppt_y</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nvGraphicFramePr>
        <p:xfrm>
          <a:off x="467544" y="620685"/>
          <a:ext cx="7704855" cy="5832650"/>
        </p:xfrm>
        <a:graphic>
          <a:graphicData uri="http://schemas.openxmlformats.org/drawingml/2006/table">
            <a:tbl>
              <a:tblPr firstRow="1" bandRow="1">
                <a:tableStyleId>{073A0DAA-6AF3-43AB-8588-CEC1D06C72B9}</a:tableStyleId>
              </a:tblPr>
              <a:tblGrid>
                <a:gridCol w="2568285"/>
                <a:gridCol w="2568285"/>
                <a:gridCol w="2568285"/>
              </a:tblGrid>
              <a:tr h="1389880">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1389880">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1526445">
                <a:tc>
                  <a:txBody>
                    <a:bodyPr/>
                    <a:lstStyle/>
                    <a:p>
                      <a:endParaRPr lang="en-GB" dirty="0" smtClean="0"/>
                    </a:p>
                    <a:p>
                      <a:endParaRPr lang="en-GB" dirty="0" smtClean="0"/>
                    </a:p>
                    <a:p>
                      <a:endParaRPr lang="en-GB" dirty="0" smtClean="0"/>
                    </a:p>
                    <a:p>
                      <a:endParaRPr lang="en-GB" dirty="0" smtClean="0"/>
                    </a:p>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1526445">
                <a:tc>
                  <a:txBody>
                    <a:bodyPr/>
                    <a:lstStyle/>
                    <a:p>
                      <a:endParaRPr lang="en-GB" dirty="0" smtClean="0"/>
                    </a:p>
                    <a:p>
                      <a:endParaRPr lang="en-GB" dirty="0" smtClean="0"/>
                    </a:p>
                    <a:p>
                      <a:endParaRPr lang="en-GB" dirty="0" smtClean="0"/>
                    </a:p>
                    <a:p>
                      <a:endParaRPr lang="en-GB" dirty="0" smtClean="0"/>
                    </a:p>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bl>
          </a:graphicData>
        </a:graphic>
      </p:graphicFrame>
      <p:pic>
        <p:nvPicPr>
          <p:cNvPr id="3" name="Picture 3" descr="C:\Users\Sarah English\AppData\Local\Microsoft\Windows\Temporary Internet Files\Content.IE5\0959TBEW\YoungBrownBear[1].png"/>
          <p:cNvPicPr>
            <a:picLocks noChangeAspect="1" noChangeArrowheads="1"/>
          </p:cNvPicPr>
          <p:nvPr/>
        </p:nvPicPr>
        <p:blipFill>
          <a:blip r:embed="rId3" cstate="print">
            <a:biLevel thresh="50000"/>
          </a:blip>
          <a:srcRect/>
          <a:stretch>
            <a:fillRect/>
          </a:stretch>
        </p:blipFill>
        <p:spPr bwMode="auto">
          <a:xfrm>
            <a:off x="6084168" y="5157192"/>
            <a:ext cx="1561551" cy="1268760"/>
          </a:xfrm>
          <a:prstGeom prst="rect">
            <a:avLst/>
          </a:prstGeom>
          <a:noFill/>
        </p:spPr>
      </p:pic>
      <p:pic>
        <p:nvPicPr>
          <p:cNvPr id="4" name="Picture 3" descr="C:\Users\Sarah English\AppData\Local\Microsoft\Windows\Temporary Internet Files\Content.IE5\560A914K\Orange-Owl[1].png"/>
          <p:cNvPicPr>
            <a:picLocks noChangeAspect="1" noChangeArrowheads="1"/>
          </p:cNvPicPr>
          <p:nvPr/>
        </p:nvPicPr>
        <p:blipFill>
          <a:blip r:embed="rId4" cstate="print">
            <a:biLevel thresh="50000"/>
          </a:blip>
          <a:srcRect/>
          <a:stretch>
            <a:fillRect/>
          </a:stretch>
        </p:blipFill>
        <p:spPr bwMode="auto">
          <a:xfrm>
            <a:off x="3419872" y="5013176"/>
            <a:ext cx="1441388" cy="1353883"/>
          </a:xfrm>
          <a:prstGeom prst="rect">
            <a:avLst/>
          </a:prstGeom>
          <a:noFill/>
        </p:spPr>
      </p:pic>
      <p:pic>
        <p:nvPicPr>
          <p:cNvPr id="5" name="Picture 2" descr="C:\Users\Sarah English\AppData\Local\Microsoft\Windows\Temporary Internet Files\Content.IE5\5NF8NH2X\Butterfly[1].png"/>
          <p:cNvPicPr>
            <a:picLocks noChangeAspect="1" noChangeArrowheads="1"/>
          </p:cNvPicPr>
          <p:nvPr/>
        </p:nvPicPr>
        <p:blipFill>
          <a:blip r:embed="rId5" cstate="print">
            <a:biLevel thresh="50000"/>
          </a:blip>
          <a:srcRect/>
          <a:stretch>
            <a:fillRect/>
          </a:stretch>
        </p:blipFill>
        <p:spPr bwMode="auto">
          <a:xfrm>
            <a:off x="683568" y="5157192"/>
            <a:ext cx="1872208" cy="1315845"/>
          </a:xfrm>
          <a:prstGeom prst="rect">
            <a:avLst/>
          </a:prstGeom>
          <a:noFill/>
        </p:spPr>
      </p:pic>
      <p:pic>
        <p:nvPicPr>
          <p:cNvPr id="6" name="Picture 2" descr="C:\Users\Sarah English\AppData\Local\Microsoft\Windows\Temporary Internet Files\Content.IE5\GGTS2H3C\Machovka-Pink-pig[1].png"/>
          <p:cNvPicPr>
            <a:picLocks noChangeAspect="1" noChangeArrowheads="1"/>
          </p:cNvPicPr>
          <p:nvPr/>
        </p:nvPicPr>
        <p:blipFill>
          <a:blip r:embed="rId6" cstate="print">
            <a:biLevel thresh="50000"/>
          </a:blip>
          <a:srcRect/>
          <a:stretch>
            <a:fillRect/>
          </a:stretch>
        </p:blipFill>
        <p:spPr bwMode="auto">
          <a:xfrm>
            <a:off x="6084168" y="3645024"/>
            <a:ext cx="1638790" cy="1084333"/>
          </a:xfrm>
          <a:prstGeom prst="rect">
            <a:avLst/>
          </a:prstGeom>
          <a:noFill/>
          <a:ln w="12700">
            <a:solidFill>
              <a:schemeClr val="tx1"/>
            </a:solidFill>
            <a:prstDash val="solid"/>
          </a:ln>
        </p:spPr>
      </p:pic>
      <p:pic>
        <p:nvPicPr>
          <p:cNvPr id="7" name="Picture 9" descr="C:\Users\Sarah English\AppData\Local\Microsoft\Windows\Temporary Internet Files\Content.IE5\7TN1XLHV\1401833208[1].png"/>
          <p:cNvPicPr>
            <a:picLocks noChangeAspect="1" noChangeArrowheads="1"/>
          </p:cNvPicPr>
          <p:nvPr/>
        </p:nvPicPr>
        <p:blipFill>
          <a:blip r:embed="rId7" cstate="print">
            <a:biLevel thresh="50000"/>
            <a:lum contrast="40000"/>
          </a:blip>
          <a:srcRect/>
          <a:stretch>
            <a:fillRect/>
          </a:stretch>
        </p:blipFill>
        <p:spPr bwMode="auto">
          <a:xfrm>
            <a:off x="3347864" y="3429000"/>
            <a:ext cx="1973998" cy="1379331"/>
          </a:xfrm>
          <a:prstGeom prst="rect">
            <a:avLst/>
          </a:prstGeom>
          <a:noFill/>
        </p:spPr>
      </p:pic>
      <p:pic>
        <p:nvPicPr>
          <p:cNvPr id="8" name="Picture 3" descr="C:\Users\Sarah English\AppData\Local\Microsoft\Windows\Temporary Internet Files\Content.IE5\K8V2DNVY\white-dove-159498_640[1].png"/>
          <p:cNvPicPr>
            <a:picLocks noChangeAspect="1" noChangeArrowheads="1"/>
          </p:cNvPicPr>
          <p:nvPr/>
        </p:nvPicPr>
        <p:blipFill>
          <a:blip r:embed="rId8" cstate="print">
            <a:biLevel thresh="50000"/>
          </a:blip>
          <a:srcRect/>
          <a:stretch>
            <a:fillRect/>
          </a:stretch>
        </p:blipFill>
        <p:spPr bwMode="auto">
          <a:xfrm>
            <a:off x="971600" y="3429000"/>
            <a:ext cx="1800200" cy="1547046"/>
          </a:xfrm>
          <a:prstGeom prst="rect">
            <a:avLst/>
          </a:prstGeom>
          <a:noFill/>
        </p:spPr>
      </p:pic>
      <p:pic>
        <p:nvPicPr>
          <p:cNvPr id="9" name="Picture 2" descr="C:\Users\Sarah English\AppData\Local\Microsoft\Windows\Temporary Internet Files\Content.IE5\367FZVZ2\black_cat[1].png"/>
          <p:cNvPicPr>
            <a:picLocks noChangeAspect="1" noChangeArrowheads="1"/>
          </p:cNvPicPr>
          <p:nvPr/>
        </p:nvPicPr>
        <p:blipFill>
          <a:blip r:embed="rId9" cstate="print">
            <a:biLevel thresh="50000"/>
          </a:blip>
          <a:srcRect/>
          <a:stretch>
            <a:fillRect/>
          </a:stretch>
        </p:blipFill>
        <p:spPr bwMode="auto">
          <a:xfrm>
            <a:off x="6372200" y="2132856"/>
            <a:ext cx="950409" cy="1124744"/>
          </a:xfrm>
          <a:prstGeom prst="rect">
            <a:avLst/>
          </a:prstGeom>
          <a:noFill/>
          <a:ln>
            <a:noFill/>
          </a:ln>
        </p:spPr>
      </p:pic>
      <p:pic>
        <p:nvPicPr>
          <p:cNvPr id="10" name="Picture 4" descr="C:\Users\Sarah English\AppData\Local\Microsoft\Windows\Temporary Internet Files\Content.IE5\560A914K\Chick[1].jpg"/>
          <p:cNvPicPr>
            <a:picLocks noChangeAspect="1" noChangeArrowheads="1"/>
          </p:cNvPicPr>
          <p:nvPr/>
        </p:nvPicPr>
        <p:blipFill>
          <a:blip r:embed="rId10" cstate="print">
            <a:biLevel thresh="50000"/>
          </a:blip>
          <a:srcRect/>
          <a:stretch>
            <a:fillRect/>
          </a:stretch>
        </p:blipFill>
        <p:spPr bwMode="auto">
          <a:xfrm>
            <a:off x="3851920" y="2132856"/>
            <a:ext cx="980878" cy="1224136"/>
          </a:xfrm>
          <a:prstGeom prst="rect">
            <a:avLst/>
          </a:prstGeom>
          <a:noFill/>
          <a:ln>
            <a:solidFill>
              <a:schemeClr val="tx1"/>
            </a:solidFill>
            <a:prstDash val="solid"/>
          </a:ln>
        </p:spPr>
      </p:pic>
      <p:pic>
        <p:nvPicPr>
          <p:cNvPr id="14" name="Picture 2" descr="http://nosurprises.it/wp-content/uploads/2013/01/abstract_colors.jpg"/>
          <p:cNvPicPr>
            <a:picLocks noChangeAspect="1" noChangeArrowheads="1"/>
          </p:cNvPicPr>
          <p:nvPr/>
        </p:nvPicPr>
        <p:blipFill>
          <a:blip r:embed="rId11" cstate="print"/>
          <a:srcRect/>
          <a:stretch>
            <a:fillRect/>
          </a:stretch>
        </p:blipFill>
        <p:spPr bwMode="auto">
          <a:xfrm>
            <a:off x="755576" y="692696"/>
            <a:ext cx="1899359" cy="1301808"/>
          </a:xfrm>
          <a:prstGeom prst="rect">
            <a:avLst/>
          </a:prstGeom>
          <a:noFill/>
        </p:spPr>
      </p:pic>
      <p:pic>
        <p:nvPicPr>
          <p:cNvPr id="15" name="Picture 2" descr="C:\Users\Sarah English\AppData\Local\Microsoft\Windows\Temporary Internet Files\Content.IE5\7TN1XLHV\snake-circles[1].png"/>
          <p:cNvPicPr>
            <a:picLocks noChangeAspect="1" noChangeArrowheads="1"/>
          </p:cNvPicPr>
          <p:nvPr/>
        </p:nvPicPr>
        <p:blipFill>
          <a:blip r:embed="rId12" cstate="print">
            <a:biLevel thresh="50000"/>
          </a:blip>
          <a:srcRect/>
          <a:stretch>
            <a:fillRect/>
          </a:stretch>
        </p:blipFill>
        <p:spPr bwMode="auto">
          <a:xfrm>
            <a:off x="668730" y="2060848"/>
            <a:ext cx="2031062" cy="1211585"/>
          </a:xfrm>
          <a:prstGeom prst="rect">
            <a:avLst/>
          </a:prstGeom>
          <a:noFill/>
        </p:spPr>
      </p:pic>
      <p:pic>
        <p:nvPicPr>
          <p:cNvPr id="16" name="Picture 14" descr="C:\Users\Sarah English\AppData\Local\Microsoft\Windows\Temporary Internet Files\Content.IE5\367FZVZ2\SHARK-pure[1].png"/>
          <p:cNvPicPr>
            <a:picLocks noChangeAspect="1" noChangeArrowheads="1"/>
          </p:cNvPicPr>
          <p:nvPr/>
        </p:nvPicPr>
        <p:blipFill>
          <a:blip r:embed="rId13" cstate="print">
            <a:biLevel thresh="50000"/>
          </a:blip>
          <a:srcRect/>
          <a:stretch>
            <a:fillRect/>
          </a:stretch>
        </p:blipFill>
        <p:spPr bwMode="auto">
          <a:xfrm>
            <a:off x="5691828" y="692696"/>
            <a:ext cx="2242325" cy="1008112"/>
          </a:xfrm>
          <a:prstGeom prst="rect">
            <a:avLst/>
          </a:prstGeom>
          <a:noFill/>
        </p:spPr>
      </p:pic>
      <p:pic>
        <p:nvPicPr>
          <p:cNvPr id="17" name="Picture 3" descr="C:\Users\Sarah English\AppData\Local\Microsoft\Windows\Temporary Internet Files\Content.IE5\367FZVZ2\fox-30802_640[1].png"/>
          <p:cNvPicPr>
            <a:picLocks noChangeAspect="1" noChangeArrowheads="1"/>
          </p:cNvPicPr>
          <p:nvPr/>
        </p:nvPicPr>
        <p:blipFill>
          <a:blip r:embed="rId14" cstate="print">
            <a:biLevel thresh="50000"/>
          </a:blip>
          <a:srcRect/>
          <a:stretch>
            <a:fillRect/>
          </a:stretch>
        </p:blipFill>
        <p:spPr bwMode="auto">
          <a:xfrm>
            <a:off x="3707904" y="764704"/>
            <a:ext cx="1152128" cy="1112524"/>
          </a:xfrm>
          <a:prstGeom prst="rect">
            <a:avLst/>
          </a:prstGeom>
          <a:noFill/>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nvGraphicFramePr>
        <p:xfrm>
          <a:off x="467544" y="620685"/>
          <a:ext cx="7990221" cy="5832650"/>
        </p:xfrm>
        <a:graphic>
          <a:graphicData uri="http://schemas.openxmlformats.org/drawingml/2006/table">
            <a:tbl>
              <a:tblPr firstRow="1" bandRow="1">
                <a:tableStyleId>{073A0DAA-6AF3-43AB-8588-CEC1D06C72B9}</a:tableStyleId>
              </a:tblPr>
              <a:tblGrid>
                <a:gridCol w="2663407"/>
                <a:gridCol w="2663407"/>
                <a:gridCol w="2663407"/>
              </a:tblGrid>
              <a:tr h="1389880">
                <a:tc>
                  <a:txBody>
                    <a:bodyPr/>
                    <a:lstStyle/>
                    <a:p>
                      <a:endParaRPr lang="en-GB"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GB"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3300"/>
                    </a:solidFill>
                  </a:tcPr>
                </a:tc>
                <a:tc>
                  <a:txBody>
                    <a:bodyPr/>
                    <a:lstStyle/>
                    <a:p>
                      <a:endParaRPr lang="en-GB"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F0"/>
                    </a:solidFill>
                  </a:tcPr>
                </a:tc>
              </a:tr>
              <a:tr h="1389880">
                <a:tc>
                  <a:txBody>
                    <a:bodyPr/>
                    <a:lstStyle/>
                    <a:p>
                      <a:endParaRPr lang="en-GB"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92D050"/>
                    </a:solidFill>
                  </a:tcPr>
                </a:tc>
                <a:tc>
                  <a:txBody>
                    <a:bodyPr/>
                    <a:lstStyle/>
                    <a:p>
                      <a:endParaRPr lang="en-GB"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99"/>
                    </a:solidFill>
                  </a:tcPr>
                </a:tc>
                <a:tc>
                  <a:txBody>
                    <a:bodyPr/>
                    <a:lstStyle/>
                    <a:p>
                      <a:endParaRPr lang="en-GB"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solidFill>
                  </a:tcPr>
                </a:tc>
              </a:tr>
              <a:tr h="1526445">
                <a:tc>
                  <a:txBody>
                    <a:bodyPr/>
                    <a:lstStyle/>
                    <a:p>
                      <a:endParaRPr lang="en-GB" dirty="0" smtClean="0">
                        <a:solidFill>
                          <a:schemeClr val="tx1"/>
                        </a:solidFill>
                      </a:endParaRPr>
                    </a:p>
                    <a:p>
                      <a:endParaRPr lang="en-GB" dirty="0" smtClean="0">
                        <a:solidFill>
                          <a:schemeClr val="tx1"/>
                        </a:solidFill>
                      </a:endParaRPr>
                    </a:p>
                    <a:p>
                      <a:endParaRPr lang="en-GB" dirty="0" smtClean="0">
                        <a:solidFill>
                          <a:schemeClr val="tx1"/>
                        </a:solidFill>
                      </a:endParaRPr>
                    </a:p>
                    <a:p>
                      <a:endParaRPr lang="en-GB" dirty="0" smtClean="0">
                        <a:solidFill>
                          <a:schemeClr val="tx1"/>
                        </a:solidFill>
                      </a:endParaRPr>
                    </a:p>
                    <a:p>
                      <a:endParaRPr lang="en-GB"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GB"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75000"/>
                      </a:schemeClr>
                    </a:solidFill>
                  </a:tcPr>
                </a:tc>
                <a:tc>
                  <a:txBody>
                    <a:bodyPr/>
                    <a:lstStyle/>
                    <a:p>
                      <a:endParaRPr lang="en-GB"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99CC"/>
                    </a:solidFill>
                  </a:tcPr>
                </a:tc>
              </a:tr>
              <a:tr h="1526445">
                <a:tc>
                  <a:txBody>
                    <a:bodyPr/>
                    <a:lstStyle/>
                    <a:p>
                      <a:endParaRPr lang="en-GB" dirty="0" smtClean="0">
                        <a:solidFill>
                          <a:schemeClr val="tx1"/>
                        </a:solidFill>
                      </a:endParaRPr>
                    </a:p>
                    <a:p>
                      <a:endParaRPr lang="en-GB" dirty="0" smtClean="0">
                        <a:solidFill>
                          <a:schemeClr val="tx1"/>
                        </a:solidFill>
                      </a:endParaRPr>
                    </a:p>
                    <a:p>
                      <a:endParaRPr lang="en-GB" dirty="0" smtClean="0">
                        <a:solidFill>
                          <a:schemeClr val="tx1"/>
                        </a:solidFill>
                      </a:endParaRPr>
                    </a:p>
                    <a:p>
                      <a:endParaRPr lang="en-GB" dirty="0" smtClean="0">
                        <a:solidFill>
                          <a:schemeClr val="tx1"/>
                        </a:solidFill>
                      </a:endParaRPr>
                    </a:p>
                    <a:p>
                      <a:endParaRPr lang="en-GB"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7030A0"/>
                    </a:solidFill>
                  </a:tcPr>
                </a:tc>
                <a:tc>
                  <a:txBody>
                    <a:bodyPr/>
                    <a:lstStyle/>
                    <a:p>
                      <a:endParaRPr lang="en-GB"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solidFill>
                  </a:tcPr>
                </a:tc>
                <a:tc>
                  <a:txBody>
                    <a:bodyPr/>
                    <a:lstStyle/>
                    <a:p>
                      <a:endParaRPr lang="en-GB"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96633"/>
                    </a:solidFill>
                  </a:tcPr>
                </a:tc>
              </a:tr>
            </a:tbl>
          </a:graphicData>
        </a:graphic>
      </p:graphicFrame>
      <p:pic>
        <p:nvPicPr>
          <p:cNvPr id="14" name="Picture 2" descr="http://nosurprises.it/wp-content/uploads/2013/01/abstract_colors.jpg"/>
          <p:cNvPicPr>
            <a:picLocks noChangeAspect="1" noChangeArrowheads="1"/>
          </p:cNvPicPr>
          <p:nvPr/>
        </p:nvPicPr>
        <p:blipFill>
          <a:blip r:embed="rId3" cstate="print"/>
          <a:srcRect/>
          <a:stretch>
            <a:fillRect/>
          </a:stretch>
        </p:blipFill>
        <p:spPr bwMode="auto">
          <a:xfrm>
            <a:off x="755576" y="620688"/>
            <a:ext cx="1969706" cy="1301808"/>
          </a:xfrm>
          <a:prstGeom prst="rect">
            <a:avLst/>
          </a:prstGeom>
          <a:noFill/>
        </p:spPr>
      </p:pic>
      <p:sp>
        <p:nvSpPr>
          <p:cNvPr id="20" name="Rectangle 19"/>
          <p:cNvSpPr/>
          <p:nvPr/>
        </p:nvSpPr>
        <p:spPr>
          <a:xfrm>
            <a:off x="3275856" y="836712"/>
            <a:ext cx="2016224" cy="923330"/>
          </a:xfrm>
          <a:prstGeom prst="rect">
            <a:avLst/>
          </a:prstGeom>
          <a:noFill/>
        </p:spPr>
        <p:txBody>
          <a:bodyPr wrap="square" lIns="91440" tIns="45720" rIns="91440" bIns="45720">
            <a:spAutoFit/>
          </a:bodyPr>
          <a:lstStyle/>
          <a:p>
            <a:pPr algn="ctr"/>
            <a:r>
              <a:rPr lang="en-US" sz="5400" b="1" dirty="0" smtClean="0">
                <a:ln w="1905"/>
                <a:solidFill>
                  <a:srgbClr val="7030A0"/>
                </a:solidFill>
                <a:effectLst>
                  <a:innerShdw blurRad="69850" dist="43180" dir="5400000">
                    <a:srgbClr val="000000">
                      <a:alpha val="65000"/>
                    </a:srgbClr>
                  </a:innerShdw>
                </a:effectLst>
                <a:latin typeface="Comic Sans MS" pitchFamily="66" charset="0"/>
              </a:rPr>
              <a:t>rouge</a:t>
            </a:r>
            <a:endParaRPr lang="en-US" sz="5400" b="1" dirty="0">
              <a:ln w="1905"/>
              <a:solidFill>
                <a:srgbClr val="7030A0"/>
              </a:solidFill>
              <a:effectLst>
                <a:innerShdw blurRad="69850" dist="43180" dir="5400000">
                  <a:srgbClr val="000000">
                    <a:alpha val="65000"/>
                  </a:srgbClr>
                </a:innerShdw>
              </a:effectLst>
              <a:latin typeface="Comic Sans MS" pitchFamily="66" charset="0"/>
            </a:endParaRPr>
          </a:p>
        </p:txBody>
      </p:sp>
      <p:sp>
        <p:nvSpPr>
          <p:cNvPr id="21" name="Rectangle 20"/>
          <p:cNvSpPr/>
          <p:nvPr/>
        </p:nvSpPr>
        <p:spPr>
          <a:xfrm>
            <a:off x="6156177" y="836712"/>
            <a:ext cx="2088232" cy="923330"/>
          </a:xfrm>
          <a:prstGeom prst="rect">
            <a:avLst/>
          </a:prstGeom>
          <a:solidFill>
            <a:srgbClr val="00B0F0"/>
          </a:solidFill>
        </p:spPr>
        <p:txBody>
          <a:bodyPr wrap="square" lIns="91440" tIns="45720" rIns="91440" bIns="45720">
            <a:spAutoFit/>
          </a:bodyPr>
          <a:lstStyle/>
          <a:p>
            <a:pPr algn="ctr"/>
            <a:r>
              <a:rPr lang="en-US" sz="54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Comic Sans MS" pitchFamily="66" charset="0"/>
              </a:rPr>
              <a:t>bleu</a:t>
            </a:r>
            <a:endParaRPr lang="en-US" sz="54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Comic Sans MS" pitchFamily="66" charset="0"/>
            </a:endParaRPr>
          </a:p>
        </p:txBody>
      </p:sp>
      <p:sp>
        <p:nvSpPr>
          <p:cNvPr id="22" name="Rectangle 21"/>
          <p:cNvSpPr/>
          <p:nvPr/>
        </p:nvSpPr>
        <p:spPr>
          <a:xfrm>
            <a:off x="539551" y="2204864"/>
            <a:ext cx="2538949" cy="923330"/>
          </a:xfrm>
          <a:prstGeom prst="rect">
            <a:avLst/>
          </a:prstGeom>
          <a:solidFill>
            <a:srgbClr val="92D050"/>
          </a:solidFill>
        </p:spPr>
        <p:txBody>
          <a:bodyPr wrap="square" lIns="91440" tIns="45720" rIns="91440" bIns="45720">
            <a:spAutoFit/>
          </a:bodyPr>
          <a:lstStyle/>
          <a:p>
            <a:pPr algn="ctr"/>
            <a:r>
              <a:rPr lang="en-US" sz="5400" b="1" dirty="0" err="1" smtClean="0">
                <a:ln w="1905"/>
                <a:solidFill>
                  <a:srgbClr val="FF0000"/>
                </a:solidFill>
                <a:effectLst>
                  <a:innerShdw blurRad="69850" dist="43180" dir="5400000">
                    <a:srgbClr val="000000">
                      <a:alpha val="65000"/>
                    </a:srgbClr>
                  </a:innerShdw>
                </a:effectLst>
                <a:latin typeface="Comic Sans MS" pitchFamily="66" charset="0"/>
              </a:rPr>
              <a:t>vert</a:t>
            </a:r>
            <a:endParaRPr lang="en-US" sz="5400" b="1" dirty="0">
              <a:ln w="1905"/>
              <a:solidFill>
                <a:srgbClr val="FF0000"/>
              </a:solidFill>
              <a:effectLst>
                <a:innerShdw blurRad="69850" dist="43180" dir="5400000">
                  <a:srgbClr val="000000">
                    <a:alpha val="65000"/>
                  </a:srgbClr>
                </a:innerShdw>
              </a:effectLst>
              <a:latin typeface="Comic Sans MS" pitchFamily="66" charset="0"/>
            </a:endParaRPr>
          </a:p>
        </p:txBody>
      </p:sp>
      <p:sp>
        <p:nvSpPr>
          <p:cNvPr id="23" name="Rectangle 22"/>
          <p:cNvSpPr/>
          <p:nvPr/>
        </p:nvSpPr>
        <p:spPr>
          <a:xfrm>
            <a:off x="3275857" y="2132856"/>
            <a:ext cx="2070554" cy="923330"/>
          </a:xfrm>
          <a:prstGeom prst="rect">
            <a:avLst/>
          </a:prstGeom>
          <a:solidFill>
            <a:srgbClr val="FFFF99"/>
          </a:solidFill>
        </p:spPr>
        <p:txBody>
          <a:bodyPr wrap="square" lIns="91440" tIns="45720" rIns="91440" bIns="45720">
            <a:spAutoFit/>
          </a:bodyPr>
          <a:lstStyle/>
          <a:p>
            <a:pPr algn="ctr"/>
            <a:r>
              <a:rPr lang="en-US" sz="5400" b="1" dirty="0" err="1" smtClean="0">
                <a:ln w="1905"/>
                <a:solidFill>
                  <a:srgbClr val="00B0F0"/>
                </a:solidFill>
                <a:effectLst>
                  <a:innerShdw blurRad="69850" dist="43180" dir="5400000">
                    <a:srgbClr val="000000">
                      <a:alpha val="65000"/>
                    </a:srgbClr>
                  </a:innerShdw>
                </a:effectLst>
                <a:latin typeface="Comic Sans MS" pitchFamily="66" charset="0"/>
              </a:rPr>
              <a:t>jaune</a:t>
            </a:r>
            <a:endParaRPr lang="en-US" sz="5400" b="1" dirty="0" smtClean="0">
              <a:ln w="1905"/>
              <a:solidFill>
                <a:srgbClr val="00B0F0"/>
              </a:solidFill>
              <a:effectLst>
                <a:innerShdw blurRad="69850" dist="43180" dir="5400000">
                  <a:srgbClr val="000000">
                    <a:alpha val="65000"/>
                  </a:srgbClr>
                </a:innerShdw>
              </a:effectLst>
              <a:latin typeface="Comic Sans MS" pitchFamily="66" charset="0"/>
            </a:endParaRPr>
          </a:p>
        </p:txBody>
      </p:sp>
      <p:sp>
        <p:nvSpPr>
          <p:cNvPr id="24" name="Rectangle 23"/>
          <p:cNvSpPr/>
          <p:nvPr/>
        </p:nvSpPr>
        <p:spPr>
          <a:xfrm>
            <a:off x="5868143" y="2204864"/>
            <a:ext cx="2240249" cy="923330"/>
          </a:xfrm>
          <a:prstGeom prst="rect">
            <a:avLst/>
          </a:prstGeom>
          <a:solidFill>
            <a:schemeClr val="tx1"/>
          </a:solidFill>
        </p:spPr>
        <p:txBody>
          <a:bodyPr wrap="square" lIns="91440" tIns="45720" rIns="91440" bIns="45720">
            <a:spAutoFit/>
          </a:bodyPr>
          <a:lstStyle/>
          <a:p>
            <a:pPr algn="ctr"/>
            <a:r>
              <a:rPr lang="en-US" sz="54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Comic Sans MS" pitchFamily="66" charset="0"/>
              </a:rPr>
              <a:t>noir</a:t>
            </a:r>
            <a:endParaRPr lang="en-US" sz="54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Comic Sans MS" pitchFamily="66" charset="0"/>
            </a:endParaRPr>
          </a:p>
        </p:txBody>
      </p:sp>
      <p:sp>
        <p:nvSpPr>
          <p:cNvPr id="9" name="Rectangle 8"/>
          <p:cNvSpPr/>
          <p:nvPr/>
        </p:nvSpPr>
        <p:spPr>
          <a:xfrm>
            <a:off x="757052" y="3717032"/>
            <a:ext cx="1956946" cy="923330"/>
          </a:xfrm>
          <a:prstGeom prst="rect">
            <a:avLst/>
          </a:prstGeom>
          <a:noFill/>
        </p:spPr>
        <p:txBody>
          <a:bodyPr wrap="square" lIns="91440" tIns="45720" rIns="91440" bIns="45720">
            <a:spAutoFit/>
          </a:bodyPr>
          <a:lstStyle/>
          <a:p>
            <a:pPr algn="ctr"/>
            <a:r>
              <a:rPr lang="en-US" sz="5400" b="1" dirty="0" err="1" smtClean="0">
                <a:ln w="1905"/>
                <a:solidFill>
                  <a:srgbClr val="FF00FF"/>
                </a:solidFill>
                <a:effectLst>
                  <a:innerShdw blurRad="69850" dist="43180" dir="5400000">
                    <a:srgbClr val="000000">
                      <a:alpha val="65000"/>
                    </a:srgbClr>
                  </a:innerShdw>
                </a:effectLst>
                <a:latin typeface="Comic Sans MS" pitchFamily="66" charset="0"/>
              </a:rPr>
              <a:t>blanc</a:t>
            </a:r>
            <a:endParaRPr lang="en-US" sz="5400" b="1" dirty="0" smtClean="0">
              <a:ln w="1905"/>
              <a:solidFill>
                <a:srgbClr val="FF00FF"/>
              </a:solidFill>
              <a:effectLst>
                <a:innerShdw blurRad="69850" dist="43180" dir="5400000">
                  <a:srgbClr val="000000">
                    <a:alpha val="65000"/>
                  </a:srgbClr>
                </a:innerShdw>
              </a:effectLst>
              <a:latin typeface="Comic Sans MS" pitchFamily="66" charset="0"/>
            </a:endParaRPr>
          </a:p>
        </p:txBody>
      </p:sp>
      <p:sp>
        <p:nvSpPr>
          <p:cNvPr id="10" name="Rectangle 9"/>
          <p:cNvSpPr/>
          <p:nvPr/>
        </p:nvSpPr>
        <p:spPr>
          <a:xfrm>
            <a:off x="3602908" y="3645024"/>
            <a:ext cx="1468208" cy="923330"/>
          </a:xfrm>
          <a:prstGeom prst="rect">
            <a:avLst/>
          </a:prstGeom>
          <a:noFill/>
        </p:spPr>
        <p:txBody>
          <a:bodyPr wrap="square" lIns="91440" tIns="45720" rIns="91440" bIns="45720">
            <a:spAutoFit/>
          </a:bodyPr>
          <a:lstStyle/>
          <a:p>
            <a:pPr algn="ctr"/>
            <a:r>
              <a:rPr lang="en-US" sz="5400" b="1" dirty="0" err="1" smtClean="0">
                <a:ln w="1905"/>
                <a:solidFill>
                  <a:srgbClr val="009900"/>
                </a:solidFill>
                <a:effectLst>
                  <a:innerShdw blurRad="69850" dist="43180" dir="5400000">
                    <a:srgbClr val="000000">
                      <a:alpha val="65000"/>
                    </a:srgbClr>
                  </a:innerShdw>
                </a:effectLst>
                <a:latin typeface="Comic Sans MS" pitchFamily="66" charset="0"/>
              </a:rPr>
              <a:t>gris</a:t>
            </a:r>
            <a:endParaRPr lang="en-US" sz="5400" b="1" dirty="0">
              <a:ln w="1905"/>
              <a:solidFill>
                <a:srgbClr val="009900"/>
              </a:solidFill>
              <a:effectLst>
                <a:innerShdw blurRad="69850" dist="43180" dir="5400000">
                  <a:srgbClr val="000000">
                    <a:alpha val="65000"/>
                  </a:srgbClr>
                </a:innerShdw>
              </a:effectLst>
              <a:latin typeface="Comic Sans MS" pitchFamily="66" charset="0"/>
            </a:endParaRPr>
          </a:p>
        </p:txBody>
      </p:sp>
      <p:sp>
        <p:nvSpPr>
          <p:cNvPr id="11" name="Rectangle 10"/>
          <p:cNvSpPr/>
          <p:nvPr/>
        </p:nvSpPr>
        <p:spPr>
          <a:xfrm>
            <a:off x="6062175" y="3645024"/>
            <a:ext cx="1666031" cy="923330"/>
          </a:xfrm>
          <a:prstGeom prst="rect">
            <a:avLst/>
          </a:prstGeom>
          <a:noFill/>
        </p:spPr>
        <p:txBody>
          <a:bodyPr wrap="square" lIns="91440" tIns="45720" rIns="91440" bIns="45720">
            <a:spAutoFit/>
          </a:bodyPr>
          <a:lstStyle/>
          <a:p>
            <a:pPr algn="ctr"/>
            <a:r>
              <a:rPr lang="en-US" sz="5400" b="1" dirty="0" smtClean="0">
                <a:ln w="1905"/>
                <a:effectLst>
                  <a:innerShdw blurRad="69850" dist="43180" dir="5400000">
                    <a:srgbClr val="000000">
                      <a:alpha val="65000"/>
                    </a:srgbClr>
                  </a:innerShdw>
                </a:effectLst>
                <a:latin typeface="Comic Sans MS" pitchFamily="66" charset="0"/>
              </a:rPr>
              <a:t>rose</a:t>
            </a:r>
            <a:endParaRPr lang="en-US" sz="5400" b="1" dirty="0">
              <a:ln w="1905"/>
              <a:effectLst>
                <a:innerShdw blurRad="69850" dist="43180" dir="5400000">
                  <a:srgbClr val="000000">
                    <a:alpha val="65000"/>
                  </a:srgbClr>
                </a:innerShdw>
              </a:effectLst>
              <a:latin typeface="Comic Sans MS" pitchFamily="66" charset="0"/>
            </a:endParaRPr>
          </a:p>
        </p:txBody>
      </p:sp>
      <p:sp>
        <p:nvSpPr>
          <p:cNvPr id="15" name="Rectangle 14"/>
          <p:cNvSpPr/>
          <p:nvPr/>
        </p:nvSpPr>
        <p:spPr>
          <a:xfrm>
            <a:off x="811458" y="5301208"/>
            <a:ext cx="2056689" cy="923330"/>
          </a:xfrm>
          <a:prstGeom prst="rect">
            <a:avLst/>
          </a:prstGeom>
          <a:noFill/>
        </p:spPr>
        <p:txBody>
          <a:bodyPr wrap="square" lIns="91440" tIns="45720" rIns="91440" bIns="45720">
            <a:spAutoFit/>
          </a:bodyPr>
          <a:lstStyle/>
          <a:p>
            <a:pPr algn="ctr"/>
            <a:r>
              <a:rPr lang="en-US" sz="5400" b="1" dirty="0" smtClean="0">
                <a:ln w="1905"/>
                <a:solidFill>
                  <a:schemeClr val="bg1">
                    <a:lumMod val="50000"/>
                  </a:schemeClr>
                </a:solidFill>
                <a:effectLst>
                  <a:innerShdw blurRad="69850" dist="43180" dir="5400000">
                    <a:srgbClr val="000000">
                      <a:alpha val="65000"/>
                    </a:srgbClr>
                  </a:innerShdw>
                </a:effectLst>
                <a:latin typeface="Comic Sans MS" pitchFamily="66" charset="0"/>
              </a:rPr>
              <a:t>violet</a:t>
            </a:r>
            <a:endParaRPr lang="en-US" sz="5400" b="1" dirty="0">
              <a:ln w="1905"/>
              <a:solidFill>
                <a:schemeClr val="bg1">
                  <a:lumMod val="50000"/>
                </a:schemeClr>
              </a:solidFill>
              <a:effectLst>
                <a:innerShdw blurRad="69850" dist="43180" dir="5400000">
                  <a:srgbClr val="000000">
                    <a:alpha val="65000"/>
                  </a:srgbClr>
                </a:innerShdw>
              </a:effectLst>
              <a:latin typeface="Comic Sans MS" pitchFamily="66" charset="0"/>
            </a:endParaRPr>
          </a:p>
        </p:txBody>
      </p:sp>
      <p:sp>
        <p:nvSpPr>
          <p:cNvPr id="16" name="Rectangle 15"/>
          <p:cNvSpPr/>
          <p:nvPr/>
        </p:nvSpPr>
        <p:spPr>
          <a:xfrm>
            <a:off x="3169161" y="5301208"/>
            <a:ext cx="2472282" cy="923330"/>
          </a:xfrm>
          <a:prstGeom prst="rect">
            <a:avLst/>
          </a:prstGeom>
          <a:noFill/>
        </p:spPr>
        <p:txBody>
          <a:bodyPr wrap="square" lIns="91440" tIns="45720" rIns="91440" bIns="45720">
            <a:spAutoFit/>
          </a:bodyPr>
          <a:lstStyle/>
          <a:p>
            <a:pPr algn="ctr"/>
            <a:r>
              <a:rPr lang="en-US" sz="5400" b="1" dirty="0" smtClean="0">
                <a:ln w="1905"/>
                <a:solidFill>
                  <a:srgbClr val="FFFF00"/>
                </a:solidFill>
                <a:effectLst>
                  <a:innerShdw blurRad="69850" dist="43180" dir="5400000">
                    <a:srgbClr val="000000">
                      <a:alpha val="65000"/>
                    </a:srgbClr>
                  </a:innerShdw>
                </a:effectLst>
                <a:latin typeface="Comic Sans MS" pitchFamily="66" charset="0"/>
              </a:rPr>
              <a:t>orange</a:t>
            </a:r>
            <a:endParaRPr lang="en-US" sz="5400" b="1" dirty="0">
              <a:ln w="1905"/>
              <a:solidFill>
                <a:srgbClr val="FFFF00"/>
              </a:solidFill>
              <a:effectLst>
                <a:innerShdw blurRad="69850" dist="43180" dir="5400000">
                  <a:srgbClr val="000000">
                    <a:alpha val="65000"/>
                  </a:srgbClr>
                </a:innerShdw>
              </a:effectLst>
              <a:latin typeface="Comic Sans MS" pitchFamily="66" charset="0"/>
            </a:endParaRPr>
          </a:p>
        </p:txBody>
      </p:sp>
      <p:sp>
        <p:nvSpPr>
          <p:cNvPr id="17" name="Rectangle 16"/>
          <p:cNvSpPr/>
          <p:nvPr/>
        </p:nvSpPr>
        <p:spPr>
          <a:xfrm>
            <a:off x="5796136" y="5301208"/>
            <a:ext cx="2593636" cy="923330"/>
          </a:xfrm>
          <a:prstGeom prst="rect">
            <a:avLst/>
          </a:prstGeom>
          <a:noFill/>
        </p:spPr>
        <p:txBody>
          <a:bodyPr wrap="square" lIns="91440" tIns="45720" rIns="91440" bIns="45720">
            <a:spAutoFit/>
          </a:bodyPr>
          <a:lstStyle/>
          <a:p>
            <a:pPr algn="ctr"/>
            <a:r>
              <a:rPr lang="en-US" sz="5400" b="1" dirty="0" err="1" smtClean="0">
                <a:ln w="1905"/>
                <a:solidFill>
                  <a:schemeClr val="bg1"/>
                </a:solidFill>
                <a:effectLst>
                  <a:innerShdw blurRad="69850" dist="43180" dir="5400000">
                    <a:srgbClr val="000000">
                      <a:alpha val="65000"/>
                    </a:srgbClr>
                  </a:innerShdw>
                </a:effectLst>
                <a:latin typeface="Comic Sans MS" pitchFamily="66" charset="0"/>
              </a:rPr>
              <a:t>marron</a:t>
            </a:r>
            <a:endParaRPr lang="en-US" sz="5400" b="1" dirty="0">
              <a:ln w="1905"/>
              <a:solidFill>
                <a:schemeClr val="bg1"/>
              </a:solidFill>
              <a:effectLst>
                <a:innerShdw blurRad="69850" dist="43180" dir="5400000">
                  <a:srgbClr val="000000">
                    <a:alpha val="65000"/>
                  </a:srgbClr>
                </a:innerShdw>
              </a:effectLst>
              <a:latin typeface="Comic Sans MS" pitchFamily="66" charset="0"/>
            </a:endParaRP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nvGraphicFramePr>
        <p:xfrm>
          <a:off x="467544" y="620685"/>
          <a:ext cx="7990221" cy="5832650"/>
        </p:xfrm>
        <a:graphic>
          <a:graphicData uri="http://schemas.openxmlformats.org/drawingml/2006/table">
            <a:tbl>
              <a:tblPr firstRow="1" bandRow="1">
                <a:tableStyleId>{073A0DAA-6AF3-43AB-8588-CEC1D06C72B9}</a:tableStyleId>
              </a:tblPr>
              <a:tblGrid>
                <a:gridCol w="2663407"/>
                <a:gridCol w="2663407"/>
                <a:gridCol w="2663407"/>
              </a:tblGrid>
              <a:tr h="1389880">
                <a:tc>
                  <a:txBody>
                    <a:bodyPr/>
                    <a:lstStyle/>
                    <a:p>
                      <a:endParaRPr lang="en-GB"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GB"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3300"/>
                    </a:solidFill>
                  </a:tcPr>
                </a:tc>
                <a:tc>
                  <a:txBody>
                    <a:bodyPr/>
                    <a:lstStyle/>
                    <a:p>
                      <a:endParaRPr lang="en-GB"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F0"/>
                    </a:solidFill>
                  </a:tcPr>
                </a:tc>
              </a:tr>
              <a:tr h="1389880">
                <a:tc>
                  <a:txBody>
                    <a:bodyPr/>
                    <a:lstStyle/>
                    <a:p>
                      <a:endParaRPr lang="en-GB"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92D050"/>
                    </a:solidFill>
                  </a:tcPr>
                </a:tc>
                <a:tc>
                  <a:txBody>
                    <a:bodyPr/>
                    <a:lstStyle/>
                    <a:p>
                      <a:endParaRPr lang="en-GB"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99"/>
                    </a:solidFill>
                  </a:tcPr>
                </a:tc>
                <a:tc>
                  <a:txBody>
                    <a:bodyPr/>
                    <a:lstStyle/>
                    <a:p>
                      <a:endParaRPr lang="en-GB"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solidFill>
                  </a:tcPr>
                </a:tc>
              </a:tr>
              <a:tr h="1526445">
                <a:tc>
                  <a:txBody>
                    <a:bodyPr/>
                    <a:lstStyle/>
                    <a:p>
                      <a:endParaRPr lang="en-GB" dirty="0" smtClean="0">
                        <a:solidFill>
                          <a:schemeClr val="tx1"/>
                        </a:solidFill>
                      </a:endParaRPr>
                    </a:p>
                    <a:p>
                      <a:endParaRPr lang="en-GB" dirty="0" smtClean="0">
                        <a:solidFill>
                          <a:schemeClr val="tx1"/>
                        </a:solidFill>
                      </a:endParaRPr>
                    </a:p>
                    <a:p>
                      <a:endParaRPr lang="en-GB" dirty="0" smtClean="0">
                        <a:solidFill>
                          <a:schemeClr val="tx1"/>
                        </a:solidFill>
                      </a:endParaRPr>
                    </a:p>
                    <a:p>
                      <a:endParaRPr lang="en-GB" dirty="0" smtClean="0">
                        <a:solidFill>
                          <a:schemeClr val="tx1"/>
                        </a:solidFill>
                      </a:endParaRPr>
                    </a:p>
                    <a:p>
                      <a:endParaRPr lang="en-GB"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GB"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75000"/>
                      </a:schemeClr>
                    </a:solidFill>
                  </a:tcPr>
                </a:tc>
                <a:tc>
                  <a:txBody>
                    <a:bodyPr/>
                    <a:lstStyle/>
                    <a:p>
                      <a:endParaRPr lang="en-GB"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99CC"/>
                    </a:solidFill>
                  </a:tcPr>
                </a:tc>
              </a:tr>
              <a:tr h="1526445">
                <a:tc>
                  <a:txBody>
                    <a:bodyPr/>
                    <a:lstStyle/>
                    <a:p>
                      <a:endParaRPr lang="en-GB" dirty="0" smtClean="0">
                        <a:solidFill>
                          <a:schemeClr val="tx1"/>
                        </a:solidFill>
                      </a:endParaRPr>
                    </a:p>
                    <a:p>
                      <a:endParaRPr lang="en-GB" dirty="0" smtClean="0">
                        <a:solidFill>
                          <a:schemeClr val="tx1"/>
                        </a:solidFill>
                      </a:endParaRPr>
                    </a:p>
                    <a:p>
                      <a:endParaRPr lang="en-GB" dirty="0" smtClean="0">
                        <a:solidFill>
                          <a:schemeClr val="tx1"/>
                        </a:solidFill>
                      </a:endParaRPr>
                    </a:p>
                    <a:p>
                      <a:endParaRPr lang="en-GB" dirty="0" smtClean="0">
                        <a:solidFill>
                          <a:schemeClr val="tx1"/>
                        </a:solidFill>
                      </a:endParaRPr>
                    </a:p>
                    <a:p>
                      <a:endParaRPr lang="en-GB"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7030A0"/>
                    </a:solidFill>
                  </a:tcPr>
                </a:tc>
                <a:tc>
                  <a:txBody>
                    <a:bodyPr/>
                    <a:lstStyle/>
                    <a:p>
                      <a:endParaRPr lang="en-GB"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solidFill>
                  </a:tcPr>
                </a:tc>
                <a:tc>
                  <a:txBody>
                    <a:bodyPr/>
                    <a:lstStyle/>
                    <a:p>
                      <a:endParaRPr lang="en-GB"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96633"/>
                    </a:solidFill>
                  </a:tcPr>
                </a:tc>
              </a:tr>
            </a:tbl>
          </a:graphicData>
        </a:graphic>
      </p:graphicFrame>
      <p:pic>
        <p:nvPicPr>
          <p:cNvPr id="14" name="Picture 2" descr="http://nosurprises.it/wp-content/uploads/2013/01/abstract_colors.jpg"/>
          <p:cNvPicPr>
            <a:picLocks noChangeAspect="1" noChangeArrowheads="1"/>
          </p:cNvPicPr>
          <p:nvPr/>
        </p:nvPicPr>
        <p:blipFill>
          <a:blip r:embed="rId3" cstate="print"/>
          <a:srcRect/>
          <a:stretch>
            <a:fillRect/>
          </a:stretch>
        </p:blipFill>
        <p:spPr bwMode="auto">
          <a:xfrm>
            <a:off x="755576" y="620688"/>
            <a:ext cx="1969706" cy="1301808"/>
          </a:xfrm>
          <a:prstGeom prst="rect">
            <a:avLst/>
          </a:prstGeom>
          <a:noFill/>
        </p:spPr>
      </p:pic>
      <p:sp>
        <p:nvSpPr>
          <p:cNvPr id="20" name="Rectangle 19"/>
          <p:cNvSpPr/>
          <p:nvPr/>
        </p:nvSpPr>
        <p:spPr>
          <a:xfrm>
            <a:off x="3275856" y="836712"/>
            <a:ext cx="2016224" cy="923330"/>
          </a:xfrm>
          <a:prstGeom prst="rect">
            <a:avLst/>
          </a:prstGeom>
          <a:noFill/>
        </p:spPr>
        <p:txBody>
          <a:bodyPr wrap="square" lIns="91440" tIns="45720" rIns="91440" bIns="45720">
            <a:spAutoFit/>
          </a:bodyPr>
          <a:lstStyle/>
          <a:p>
            <a:pPr algn="ctr"/>
            <a:r>
              <a:rPr lang="en-US" sz="5400" b="1" dirty="0" smtClean="0">
                <a:ln w="1905"/>
                <a:solidFill>
                  <a:srgbClr val="FFFF00"/>
                </a:solidFill>
                <a:effectLst>
                  <a:innerShdw blurRad="69850" dist="43180" dir="5400000">
                    <a:srgbClr val="000000">
                      <a:alpha val="65000"/>
                    </a:srgbClr>
                  </a:innerShdw>
                </a:effectLst>
                <a:latin typeface="Comic Sans MS" pitchFamily="66" charset="0"/>
              </a:rPr>
              <a:t>rouge</a:t>
            </a:r>
            <a:endParaRPr lang="en-US" sz="5400" b="1" dirty="0">
              <a:ln w="1905"/>
              <a:solidFill>
                <a:srgbClr val="FFFF00"/>
              </a:solidFill>
              <a:effectLst>
                <a:innerShdw blurRad="69850" dist="43180" dir="5400000">
                  <a:srgbClr val="000000">
                    <a:alpha val="65000"/>
                  </a:srgbClr>
                </a:innerShdw>
              </a:effectLst>
              <a:latin typeface="Comic Sans MS" pitchFamily="66" charset="0"/>
            </a:endParaRPr>
          </a:p>
        </p:txBody>
      </p:sp>
      <p:sp>
        <p:nvSpPr>
          <p:cNvPr id="21" name="Rectangle 20"/>
          <p:cNvSpPr/>
          <p:nvPr/>
        </p:nvSpPr>
        <p:spPr>
          <a:xfrm>
            <a:off x="6156177" y="836712"/>
            <a:ext cx="2088232" cy="923330"/>
          </a:xfrm>
          <a:prstGeom prst="rect">
            <a:avLst/>
          </a:prstGeom>
          <a:solidFill>
            <a:srgbClr val="00B0F0"/>
          </a:solidFill>
        </p:spPr>
        <p:txBody>
          <a:bodyPr wrap="square" lIns="91440" tIns="45720" rIns="91440" bIns="45720">
            <a:spAutoFit/>
          </a:bodyPr>
          <a:lstStyle/>
          <a:p>
            <a:pPr algn="ctr"/>
            <a:r>
              <a:rPr lang="en-US" sz="5400" b="1" dirty="0" smtClean="0">
                <a:ln w="1905"/>
                <a:solidFill>
                  <a:srgbClr val="663300"/>
                </a:solidFill>
                <a:effectLst>
                  <a:innerShdw blurRad="69850" dist="43180" dir="5400000">
                    <a:srgbClr val="000000">
                      <a:alpha val="65000"/>
                    </a:srgbClr>
                  </a:innerShdw>
                </a:effectLst>
                <a:latin typeface="Comic Sans MS" pitchFamily="66" charset="0"/>
              </a:rPr>
              <a:t>bleu</a:t>
            </a:r>
            <a:endParaRPr lang="en-US" sz="5400" b="1" dirty="0">
              <a:ln w="1905"/>
              <a:solidFill>
                <a:srgbClr val="663300"/>
              </a:solidFill>
              <a:effectLst>
                <a:innerShdw blurRad="69850" dist="43180" dir="5400000">
                  <a:srgbClr val="000000">
                    <a:alpha val="65000"/>
                  </a:srgbClr>
                </a:innerShdw>
              </a:effectLst>
              <a:latin typeface="Comic Sans MS" pitchFamily="66" charset="0"/>
            </a:endParaRPr>
          </a:p>
        </p:txBody>
      </p:sp>
      <p:sp>
        <p:nvSpPr>
          <p:cNvPr id="22" name="Rectangle 21"/>
          <p:cNvSpPr/>
          <p:nvPr/>
        </p:nvSpPr>
        <p:spPr>
          <a:xfrm>
            <a:off x="539551" y="2204864"/>
            <a:ext cx="2538949" cy="923330"/>
          </a:xfrm>
          <a:prstGeom prst="rect">
            <a:avLst/>
          </a:prstGeom>
          <a:solidFill>
            <a:srgbClr val="92D050"/>
          </a:solidFill>
        </p:spPr>
        <p:txBody>
          <a:bodyPr wrap="square" lIns="91440" tIns="45720" rIns="91440" bIns="45720">
            <a:spAutoFit/>
          </a:bodyPr>
          <a:lstStyle/>
          <a:p>
            <a:pPr algn="ctr"/>
            <a:r>
              <a:rPr lang="en-US" sz="5400" b="1" dirty="0" err="1" smtClean="0">
                <a:ln w="1905"/>
                <a:solidFill>
                  <a:schemeClr val="bg1"/>
                </a:solidFill>
                <a:effectLst>
                  <a:innerShdw blurRad="69850" dist="43180" dir="5400000">
                    <a:srgbClr val="000000">
                      <a:alpha val="65000"/>
                    </a:srgbClr>
                  </a:innerShdw>
                </a:effectLst>
                <a:latin typeface="Comic Sans MS" pitchFamily="66" charset="0"/>
              </a:rPr>
              <a:t>vert</a:t>
            </a:r>
            <a:endParaRPr lang="en-US" sz="5400" b="1" dirty="0">
              <a:ln w="1905"/>
              <a:solidFill>
                <a:schemeClr val="bg1"/>
              </a:solidFill>
              <a:effectLst>
                <a:innerShdw blurRad="69850" dist="43180" dir="5400000">
                  <a:srgbClr val="000000">
                    <a:alpha val="65000"/>
                  </a:srgbClr>
                </a:innerShdw>
              </a:effectLst>
              <a:latin typeface="Comic Sans MS" pitchFamily="66" charset="0"/>
            </a:endParaRPr>
          </a:p>
        </p:txBody>
      </p:sp>
      <p:sp>
        <p:nvSpPr>
          <p:cNvPr id="23" name="Rectangle 22"/>
          <p:cNvSpPr/>
          <p:nvPr/>
        </p:nvSpPr>
        <p:spPr>
          <a:xfrm>
            <a:off x="3275857" y="2132856"/>
            <a:ext cx="2070554" cy="923330"/>
          </a:xfrm>
          <a:prstGeom prst="rect">
            <a:avLst/>
          </a:prstGeom>
          <a:solidFill>
            <a:srgbClr val="FFFF99"/>
          </a:solidFill>
        </p:spPr>
        <p:txBody>
          <a:bodyPr wrap="square" lIns="91440" tIns="45720" rIns="91440" bIns="45720">
            <a:spAutoFit/>
          </a:bodyPr>
          <a:lstStyle/>
          <a:p>
            <a:pPr algn="ctr"/>
            <a:r>
              <a:rPr lang="en-US" sz="5400" b="1" dirty="0" err="1" smtClean="0">
                <a:ln w="1905"/>
                <a:effectLst>
                  <a:innerShdw blurRad="69850" dist="43180" dir="5400000">
                    <a:srgbClr val="000000">
                      <a:alpha val="65000"/>
                    </a:srgbClr>
                  </a:innerShdw>
                </a:effectLst>
                <a:latin typeface="Comic Sans MS" pitchFamily="66" charset="0"/>
              </a:rPr>
              <a:t>jaune</a:t>
            </a:r>
            <a:endParaRPr lang="en-US" sz="5400" b="1" dirty="0" smtClean="0">
              <a:ln w="1905"/>
              <a:effectLst>
                <a:innerShdw blurRad="69850" dist="43180" dir="5400000">
                  <a:srgbClr val="000000">
                    <a:alpha val="65000"/>
                  </a:srgbClr>
                </a:innerShdw>
              </a:effectLst>
              <a:latin typeface="Comic Sans MS" pitchFamily="66" charset="0"/>
            </a:endParaRPr>
          </a:p>
        </p:txBody>
      </p:sp>
      <p:sp>
        <p:nvSpPr>
          <p:cNvPr id="24" name="Rectangle 23"/>
          <p:cNvSpPr/>
          <p:nvPr/>
        </p:nvSpPr>
        <p:spPr>
          <a:xfrm>
            <a:off x="5868143" y="2204864"/>
            <a:ext cx="2240249" cy="923330"/>
          </a:xfrm>
          <a:prstGeom prst="rect">
            <a:avLst/>
          </a:prstGeom>
          <a:solidFill>
            <a:schemeClr val="tx1"/>
          </a:solidFill>
        </p:spPr>
        <p:txBody>
          <a:bodyPr wrap="square" lIns="91440" tIns="45720" rIns="91440" bIns="45720">
            <a:spAutoFit/>
          </a:bodyPr>
          <a:lstStyle/>
          <a:p>
            <a:pPr algn="ctr"/>
            <a:r>
              <a:rPr lang="en-US" sz="5400" b="1" dirty="0" smtClean="0">
                <a:ln w="1905"/>
                <a:solidFill>
                  <a:srgbClr val="00B0F0"/>
                </a:solidFill>
                <a:effectLst>
                  <a:innerShdw blurRad="69850" dist="43180" dir="5400000">
                    <a:srgbClr val="000000">
                      <a:alpha val="65000"/>
                    </a:srgbClr>
                  </a:innerShdw>
                </a:effectLst>
                <a:latin typeface="Comic Sans MS" pitchFamily="66" charset="0"/>
              </a:rPr>
              <a:t>noir</a:t>
            </a:r>
            <a:endParaRPr lang="en-US" sz="5400" b="1" dirty="0">
              <a:ln w="1905"/>
              <a:solidFill>
                <a:srgbClr val="00B0F0"/>
              </a:solidFill>
              <a:effectLst>
                <a:innerShdw blurRad="69850" dist="43180" dir="5400000">
                  <a:srgbClr val="000000">
                    <a:alpha val="65000"/>
                  </a:srgbClr>
                </a:innerShdw>
              </a:effectLst>
              <a:latin typeface="Comic Sans MS" pitchFamily="66" charset="0"/>
            </a:endParaRPr>
          </a:p>
        </p:txBody>
      </p:sp>
      <p:sp>
        <p:nvSpPr>
          <p:cNvPr id="9" name="Rectangle 8"/>
          <p:cNvSpPr/>
          <p:nvPr/>
        </p:nvSpPr>
        <p:spPr>
          <a:xfrm>
            <a:off x="757052" y="3717032"/>
            <a:ext cx="1956946" cy="923330"/>
          </a:xfrm>
          <a:prstGeom prst="rect">
            <a:avLst/>
          </a:prstGeom>
          <a:noFill/>
        </p:spPr>
        <p:txBody>
          <a:bodyPr wrap="square" lIns="91440" tIns="45720" rIns="91440" bIns="45720">
            <a:spAutoFit/>
          </a:bodyPr>
          <a:lstStyle/>
          <a:p>
            <a:pPr algn="ctr"/>
            <a:r>
              <a:rPr lang="en-US" sz="5400" b="1" dirty="0" err="1" smtClean="0">
                <a:ln w="1905"/>
                <a:solidFill>
                  <a:schemeClr val="bg1">
                    <a:lumMod val="50000"/>
                  </a:schemeClr>
                </a:solidFill>
                <a:effectLst>
                  <a:innerShdw blurRad="69850" dist="43180" dir="5400000">
                    <a:srgbClr val="000000">
                      <a:alpha val="65000"/>
                    </a:srgbClr>
                  </a:innerShdw>
                </a:effectLst>
                <a:latin typeface="Comic Sans MS" pitchFamily="66" charset="0"/>
              </a:rPr>
              <a:t>blanc</a:t>
            </a:r>
            <a:endParaRPr lang="en-US" sz="5400" b="1" dirty="0" smtClean="0">
              <a:ln w="1905"/>
              <a:solidFill>
                <a:schemeClr val="bg1">
                  <a:lumMod val="50000"/>
                </a:schemeClr>
              </a:solidFill>
              <a:effectLst>
                <a:innerShdw blurRad="69850" dist="43180" dir="5400000">
                  <a:srgbClr val="000000">
                    <a:alpha val="65000"/>
                  </a:srgbClr>
                </a:innerShdw>
              </a:effectLst>
              <a:latin typeface="Comic Sans MS" pitchFamily="66" charset="0"/>
            </a:endParaRPr>
          </a:p>
        </p:txBody>
      </p:sp>
      <p:sp>
        <p:nvSpPr>
          <p:cNvPr id="10" name="Rectangle 9"/>
          <p:cNvSpPr/>
          <p:nvPr/>
        </p:nvSpPr>
        <p:spPr>
          <a:xfrm>
            <a:off x="3602908" y="3645024"/>
            <a:ext cx="1468208" cy="923330"/>
          </a:xfrm>
          <a:prstGeom prst="rect">
            <a:avLst/>
          </a:prstGeom>
          <a:noFill/>
        </p:spPr>
        <p:txBody>
          <a:bodyPr wrap="square" lIns="91440" tIns="45720" rIns="91440" bIns="45720">
            <a:spAutoFit/>
          </a:bodyPr>
          <a:lstStyle/>
          <a:p>
            <a:pPr algn="ctr"/>
            <a:r>
              <a:rPr lang="en-US" sz="5400" b="1" dirty="0" err="1" smtClean="0">
                <a:ln w="1905"/>
                <a:solidFill>
                  <a:srgbClr val="FF0000"/>
                </a:solidFill>
                <a:effectLst>
                  <a:innerShdw blurRad="69850" dist="43180" dir="5400000">
                    <a:srgbClr val="000000">
                      <a:alpha val="65000"/>
                    </a:srgbClr>
                  </a:innerShdw>
                </a:effectLst>
                <a:latin typeface="Comic Sans MS" pitchFamily="66" charset="0"/>
              </a:rPr>
              <a:t>gris</a:t>
            </a:r>
            <a:endParaRPr lang="en-US" sz="5400" b="1" dirty="0">
              <a:ln w="1905"/>
              <a:solidFill>
                <a:srgbClr val="FF0000"/>
              </a:solidFill>
              <a:effectLst>
                <a:innerShdw blurRad="69850" dist="43180" dir="5400000">
                  <a:srgbClr val="000000">
                    <a:alpha val="65000"/>
                  </a:srgbClr>
                </a:innerShdw>
              </a:effectLst>
              <a:latin typeface="Comic Sans MS" pitchFamily="66" charset="0"/>
            </a:endParaRPr>
          </a:p>
        </p:txBody>
      </p:sp>
      <p:sp>
        <p:nvSpPr>
          <p:cNvPr id="11" name="Rectangle 10"/>
          <p:cNvSpPr/>
          <p:nvPr/>
        </p:nvSpPr>
        <p:spPr>
          <a:xfrm>
            <a:off x="6062175" y="3645024"/>
            <a:ext cx="1666031" cy="923330"/>
          </a:xfrm>
          <a:prstGeom prst="rect">
            <a:avLst/>
          </a:prstGeom>
          <a:noFill/>
        </p:spPr>
        <p:txBody>
          <a:bodyPr wrap="square" lIns="91440" tIns="45720" rIns="91440" bIns="45720">
            <a:spAutoFit/>
          </a:bodyPr>
          <a:lstStyle/>
          <a:p>
            <a:pPr algn="ctr"/>
            <a:r>
              <a:rPr lang="en-US" sz="5400" b="1" dirty="0" smtClean="0">
                <a:ln w="1905"/>
                <a:solidFill>
                  <a:srgbClr val="009900"/>
                </a:solidFill>
                <a:effectLst>
                  <a:innerShdw blurRad="69850" dist="43180" dir="5400000">
                    <a:srgbClr val="000000">
                      <a:alpha val="65000"/>
                    </a:srgbClr>
                  </a:innerShdw>
                </a:effectLst>
                <a:latin typeface="Comic Sans MS" pitchFamily="66" charset="0"/>
              </a:rPr>
              <a:t>rose</a:t>
            </a:r>
            <a:endParaRPr lang="en-US" sz="5400" b="1" dirty="0">
              <a:ln w="1905"/>
              <a:solidFill>
                <a:srgbClr val="009900"/>
              </a:solidFill>
              <a:effectLst>
                <a:innerShdw blurRad="69850" dist="43180" dir="5400000">
                  <a:srgbClr val="000000">
                    <a:alpha val="65000"/>
                  </a:srgbClr>
                </a:innerShdw>
              </a:effectLst>
              <a:latin typeface="Comic Sans MS" pitchFamily="66" charset="0"/>
            </a:endParaRPr>
          </a:p>
        </p:txBody>
      </p:sp>
      <p:sp>
        <p:nvSpPr>
          <p:cNvPr id="15" name="Rectangle 14"/>
          <p:cNvSpPr/>
          <p:nvPr/>
        </p:nvSpPr>
        <p:spPr>
          <a:xfrm>
            <a:off x="811458" y="5301208"/>
            <a:ext cx="2056689" cy="923330"/>
          </a:xfrm>
          <a:prstGeom prst="rect">
            <a:avLst/>
          </a:prstGeom>
          <a:noFill/>
        </p:spPr>
        <p:txBody>
          <a:bodyPr wrap="square" lIns="91440" tIns="45720" rIns="91440" bIns="45720">
            <a:spAutoFit/>
          </a:bodyPr>
          <a:lstStyle/>
          <a:p>
            <a:pPr algn="ctr"/>
            <a:r>
              <a:rPr lang="en-US" sz="5400" b="1" dirty="0" smtClean="0">
                <a:ln w="1905"/>
                <a:solidFill>
                  <a:srgbClr val="FF6600"/>
                </a:solidFill>
                <a:effectLst>
                  <a:innerShdw blurRad="69850" dist="43180" dir="5400000">
                    <a:srgbClr val="000000">
                      <a:alpha val="65000"/>
                    </a:srgbClr>
                  </a:innerShdw>
                </a:effectLst>
                <a:latin typeface="Comic Sans MS" pitchFamily="66" charset="0"/>
              </a:rPr>
              <a:t>violet</a:t>
            </a:r>
            <a:endParaRPr lang="en-US" sz="5400" b="1" dirty="0">
              <a:ln w="1905"/>
              <a:solidFill>
                <a:srgbClr val="FF6600"/>
              </a:solidFill>
              <a:effectLst>
                <a:innerShdw blurRad="69850" dist="43180" dir="5400000">
                  <a:srgbClr val="000000">
                    <a:alpha val="65000"/>
                  </a:srgbClr>
                </a:innerShdw>
              </a:effectLst>
              <a:latin typeface="Comic Sans MS" pitchFamily="66" charset="0"/>
            </a:endParaRPr>
          </a:p>
        </p:txBody>
      </p:sp>
      <p:sp>
        <p:nvSpPr>
          <p:cNvPr id="16" name="Rectangle 15"/>
          <p:cNvSpPr/>
          <p:nvPr/>
        </p:nvSpPr>
        <p:spPr>
          <a:xfrm>
            <a:off x="3169161" y="5301208"/>
            <a:ext cx="2472282" cy="923330"/>
          </a:xfrm>
          <a:prstGeom prst="rect">
            <a:avLst/>
          </a:prstGeom>
          <a:noFill/>
        </p:spPr>
        <p:txBody>
          <a:bodyPr wrap="square" lIns="91440" tIns="45720" rIns="91440" bIns="45720">
            <a:spAutoFit/>
          </a:bodyPr>
          <a:lstStyle/>
          <a:p>
            <a:pPr algn="ctr"/>
            <a:r>
              <a:rPr lang="en-US" sz="5400" b="1" dirty="0" smtClean="0">
                <a:ln w="1905"/>
                <a:solidFill>
                  <a:srgbClr val="FF00FF"/>
                </a:solidFill>
                <a:effectLst>
                  <a:innerShdw blurRad="69850" dist="43180" dir="5400000">
                    <a:srgbClr val="000000">
                      <a:alpha val="65000"/>
                    </a:srgbClr>
                  </a:innerShdw>
                </a:effectLst>
                <a:latin typeface="Comic Sans MS" pitchFamily="66" charset="0"/>
              </a:rPr>
              <a:t>orange</a:t>
            </a:r>
            <a:endParaRPr lang="en-US" sz="5400" b="1" dirty="0">
              <a:ln w="1905"/>
              <a:solidFill>
                <a:srgbClr val="FF00FF"/>
              </a:solidFill>
              <a:effectLst>
                <a:innerShdw blurRad="69850" dist="43180" dir="5400000">
                  <a:srgbClr val="000000">
                    <a:alpha val="65000"/>
                  </a:srgbClr>
                </a:innerShdw>
              </a:effectLst>
              <a:latin typeface="Comic Sans MS" pitchFamily="66" charset="0"/>
            </a:endParaRPr>
          </a:p>
        </p:txBody>
      </p:sp>
      <p:sp>
        <p:nvSpPr>
          <p:cNvPr id="17" name="Rectangle 16"/>
          <p:cNvSpPr/>
          <p:nvPr/>
        </p:nvSpPr>
        <p:spPr>
          <a:xfrm>
            <a:off x="5796136" y="5301208"/>
            <a:ext cx="2593636" cy="923330"/>
          </a:xfrm>
          <a:prstGeom prst="rect">
            <a:avLst/>
          </a:prstGeom>
          <a:noFill/>
        </p:spPr>
        <p:txBody>
          <a:bodyPr wrap="square" lIns="91440" tIns="45720" rIns="91440" bIns="45720">
            <a:spAutoFit/>
          </a:bodyPr>
          <a:lstStyle/>
          <a:p>
            <a:pPr algn="ctr"/>
            <a:r>
              <a:rPr lang="en-US" sz="5400" b="1" dirty="0" err="1" smtClean="0">
                <a:ln w="1905"/>
                <a:solidFill>
                  <a:srgbClr val="7030A0"/>
                </a:solidFill>
                <a:effectLst>
                  <a:innerShdw blurRad="69850" dist="43180" dir="5400000">
                    <a:srgbClr val="000000">
                      <a:alpha val="65000"/>
                    </a:srgbClr>
                  </a:innerShdw>
                </a:effectLst>
                <a:latin typeface="Comic Sans MS" pitchFamily="66" charset="0"/>
              </a:rPr>
              <a:t>marron</a:t>
            </a:r>
            <a:endParaRPr lang="en-US" sz="5400" b="1" dirty="0">
              <a:ln w="1905"/>
              <a:solidFill>
                <a:srgbClr val="7030A0"/>
              </a:solidFill>
              <a:effectLst>
                <a:innerShdw blurRad="69850" dist="43180" dir="5400000">
                  <a:srgbClr val="000000">
                    <a:alpha val="65000"/>
                  </a:srgbClr>
                </a:innerShdw>
              </a:effectLst>
              <a:latin typeface="Comic Sans MS" pitchFamily="66" charset="0"/>
            </a:endParaRP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nvGraphicFramePr>
        <p:xfrm>
          <a:off x="395536" y="188640"/>
          <a:ext cx="8496944" cy="6549410"/>
        </p:xfrm>
        <a:graphic>
          <a:graphicData uri="http://schemas.openxmlformats.org/drawingml/2006/table">
            <a:tbl>
              <a:tblPr firstRow="1" bandRow="1">
                <a:tableStyleId>{5C22544A-7EE6-4342-B048-85BDC9FD1C3A}</a:tableStyleId>
              </a:tblPr>
              <a:tblGrid>
                <a:gridCol w="8496944"/>
              </a:tblGrid>
              <a:tr h="392450">
                <a:tc>
                  <a:txBody>
                    <a:bodyPr/>
                    <a:lstStyle/>
                    <a:p>
                      <a:r>
                        <a:rPr lang="en-GB" sz="1400" dirty="0" smtClean="0">
                          <a:latin typeface="Comic Sans MS" pitchFamily="66" charset="0"/>
                        </a:rPr>
                        <a:t>Activity suggestions for colour</a:t>
                      </a:r>
                      <a:r>
                        <a:rPr lang="en-GB" sz="1400" baseline="0" dirty="0" smtClean="0">
                          <a:latin typeface="Comic Sans MS" pitchFamily="66" charset="0"/>
                        </a:rPr>
                        <a:t> consolidation</a:t>
                      </a:r>
                      <a:endParaRPr lang="en-GB" sz="1400" dirty="0">
                        <a:latin typeface="Comic Sans MS" pitchFamily="66" charset="0"/>
                      </a:endParaRPr>
                    </a:p>
                  </a:txBody>
                  <a:tcPr/>
                </a:tc>
              </a:tr>
              <a:tr h="399639">
                <a:tc>
                  <a:txBody>
                    <a:bodyPr/>
                    <a:lstStyle/>
                    <a:p>
                      <a:r>
                        <a:rPr lang="en-GB" sz="1400" dirty="0" smtClean="0">
                          <a:latin typeface="Comic Sans MS" pitchFamily="66" charset="0"/>
                        </a:rPr>
                        <a:t>1.  Independent Pair</a:t>
                      </a:r>
                      <a:r>
                        <a:rPr lang="en-GB" sz="1400" baseline="0" dirty="0" smtClean="0">
                          <a:latin typeface="Comic Sans MS" pitchFamily="66" charset="0"/>
                        </a:rPr>
                        <a:t> work:  Simple snap games using sets of colours, text cards, animal pictures according to the year group/class/ability.</a:t>
                      </a:r>
                      <a:endParaRPr lang="en-GB" sz="1400" dirty="0">
                        <a:latin typeface="Comic Sans MS" pitchFamily="66" charset="0"/>
                      </a:endParaRPr>
                    </a:p>
                  </a:txBody>
                  <a:tcPr/>
                </a:tc>
              </a:tr>
              <a:tr h="432048">
                <a:tc>
                  <a:txBody>
                    <a:bodyPr/>
                    <a:lstStyle/>
                    <a:p>
                      <a:r>
                        <a:rPr lang="en-GB" sz="1400" dirty="0" smtClean="0">
                          <a:latin typeface="Comic Sans MS" pitchFamily="66" charset="0"/>
                        </a:rPr>
                        <a:t>2.  Colour bingo: using pre-laminated Lot</a:t>
                      </a:r>
                      <a:r>
                        <a:rPr lang="en-GB" sz="1400" baseline="0" dirty="0" smtClean="0">
                          <a:latin typeface="Comic Sans MS" pitchFamily="66" charset="0"/>
                        </a:rPr>
                        <a:t>to cards.  A confident child can take over from the class teacher, sticking the colour card up on the board after he/she has called it out. (Easy to check answers afterwards)</a:t>
                      </a:r>
                      <a:endParaRPr lang="en-GB" sz="1400" dirty="0">
                        <a:latin typeface="Comic Sans MS" pitchFamily="66" charset="0"/>
                      </a:endParaRPr>
                    </a:p>
                  </a:txBody>
                  <a:tcPr/>
                </a:tc>
              </a:tr>
              <a:tr h="432048">
                <a:tc>
                  <a:txBody>
                    <a:bodyPr/>
                    <a:lstStyle/>
                    <a:p>
                      <a:r>
                        <a:rPr lang="en-GB" sz="1400" baseline="0" dirty="0" smtClean="0">
                          <a:latin typeface="Comic Sans MS" pitchFamily="66" charset="0"/>
                        </a:rPr>
                        <a:t>3.  Frere Jacques song:  </a:t>
                      </a:r>
                      <a:r>
                        <a:rPr lang="en-GB" sz="1400" baseline="0" dirty="0" err="1" smtClean="0">
                          <a:latin typeface="Comic Sans MS" pitchFamily="66" charset="0"/>
                        </a:rPr>
                        <a:t>Lightbulb</a:t>
                      </a:r>
                      <a:r>
                        <a:rPr lang="en-GB" sz="1400" baseline="0" dirty="0" smtClean="0">
                          <a:latin typeface="Comic Sans MS" pitchFamily="66" charset="0"/>
                        </a:rPr>
                        <a:t> Languages resource can be used to sing the colours to a familiar tune.</a:t>
                      </a:r>
                      <a:endParaRPr lang="en-GB" sz="1400" dirty="0">
                        <a:latin typeface="Comic Sans MS" pitchFamily="66" charset="0"/>
                      </a:endParaRPr>
                    </a:p>
                  </a:txBody>
                  <a:tcPr/>
                </a:tc>
              </a:tr>
              <a:tr h="432048">
                <a:tc>
                  <a:txBody>
                    <a:bodyPr/>
                    <a:lstStyle/>
                    <a:p>
                      <a:r>
                        <a:rPr lang="en-GB" sz="1400" dirty="0" smtClean="0">
                          <a:latin typeface="Comic Sans MS" pitchFamily="66" charset="0"/>
                        </a:rPr>
                        <a:t>4.  Frere Jacques song can be used as a model for the children to create their own version of the song using</a:t>
                      </a:r>
                      <a:r>
                        <a:rPr lang="en-GB" sz="1400" baseline="0" dirty="0" smtClean="0">
                          <a:latin typeface="Comic Sans MS" pitchFamily="66" charset="0"/>
                        </a:rPr>
                        <a:t> the grid (SAE resource).</a:t>
                      </a:r>
                      <a:endParaRPr lang="en-GB" sz="1400" dirty="0">
                        <a:latin typeface="Comic Sans MS" pitchFamily="66" charset="0"/>
                      </a:endParaRPr>
                    </a:p>
                  </a:txBody>
                  <a:tcPr/>
                </a:tc>
              </a:tr>
              <a:tr h="648072">
                <a:tc>
                  <a:txBody>
                    <a:bodyPr/>
                    <a:lstStyle/>
                    <a:p>
                      <a:r>
                        <a:rPr lang="en-GB" sz="1400" dirty="0" smtClean="0">
                          <a:latin typeface="Comic Sans MS" pitchFamily="66" charset="0"/>
                        </a:rPr>
                        <a:t>2.  Stick up the colour flashcards on the board</a:t>
                      </a:r>
                      <a:r>
                        <a:rPr lang="en-GB" sz="1400" baseline="0" dirty="0" smtClean="0">
                          <a:latin typeface="Comic Sans MS" pitchFamily="66" charset="0"/>
                        </a:rPr>
                        <a:t> and read out the colour sequence.  Children must place their text cards in the same sequence.  Younger children can do this activity with colour cards.</a:t>
                      </a:r>
                      <a:endParaRPr lang="en-GB" sz="1400" dirty="0">
                        <a:latin typeface="Comic Sans MS" pitchFamily="66" charset="0"/>
                      </a:endParaRPr>
                    </a:p>
                  </a:txBody>
                  <a:tcPr/>
                </a:tc>
              </a:tr>
              <a:tr h="360040">
                <a:tc>
                  <a:txBody>
                    <a:bodyPr/>
                    <a:lstStyle/>
                    <a:p>
                      <a:r>
                        <a:rPr lang="en-GB" sz="1400" dirty="0" smtClean="0">
                          <a:latin typeface="Comic Sans MS" pitchFamily="66" charset="0"/>
                        </a:rPr>
                        <a:t>4.  Children</a:t>
                      </a:r>
                      <a:r>
                        <a:rPr lang="en-GB" sz="1400" baseline="0" dirty="0" smtClean="0">
                          <a:latin typeface="Comic Sans MS" pitchFamily="66" charset="0"/>
                        </a:rPr>
                        <a:t> work in pairs : One child makes a sequence for his/her partner to find the correct text cards and order them correctly.</a:t>
                      </a:r>
                      <a:endParaRPr lang="en-GB" sz="1400" dirty="0">
                        <a:latin typeface="Comic Sans MS" pitchFamily="66" charset="0"/>
                      </a:endParaRPr>
                    </a:p>
                  </a:txBody>
                  <a:tcPr/>
                </a:tc>
              </a:tr>
              <a:tr h="575448">
                <a:tc>
                  <a:txBody>
                    <a:bodyPr/>
                    <a:lstStyle/>
                    <a:p>
                      <a:r>
                        <a:rPr lang="en-GB" sz="1400" dirty="0" smtClean="0">
                          <a:latin typeface="Comic Sans MS" pitchFamily="66" charset="0"/>
                        </a:rPr>
                        <a:t>5. </a:t>
                      </a:r>
                      <a:r>
                        <a:rPr lang="en-GB" sz="1400" baseline="0" dirty="0" smtClean="0">
                          <a:latin typeface="Comic Sans MS" pitchFamily="66" charset="0"/>
                        </a:rPr>
                        <a:t> Children work in groups:  One child is the caller of the sequence.  The rest of the group races to see who can get the answer the quickest.  The winner takes over as caller, or children can take it in turns.</a:t>
                      </a:r>
                      <a:endParaRPr lang="en-GB" sz="1400" dirty="0">
                        <a:latin typeface="Comic Sans MS" pitchFamily="66" charset="0"/>
                      </a:endParaRPr>
                    </a:p>
                  </a:txBody>
                  <a:tcPr/>
                </a:tc>
              </a:tr>
              <a:tr h="677380">
                <a:tc>
                  <a:txBody>
                    <a:bodyPr/>
                    <a:lstStyle/>
                    <a:p>
                      <a:r>
                        <a:rPr lang="en-GB" sz="1400" dirty="0" smtClean="0">
                          <a:latin typeface="Comic Sans MS" pitchFamily="66" charset="0"/>
                        </a:rPr>
                        <a:t>6.  Once</a:t>
                      </a:r>
                      <a:r>
                        <a:rPr lang="en-GB" sz="1400" baseline="0" dirty="0" smtClean="0">
                          <a:latin typeface="Comic Sans MS" pitchFamily="66" charset="0"/>
                        </a:rPr>
                        <a:t> the children have learnt colours, numbers and either animals, body parts or clothing words, the idea of agreement can be practised using some of the above activities. For example, read out short sentences for the children to put together either as a human sentence in front of the class or in pairs with mini picture or text cards. E.g. Un ours </a:t>
                      </a:r>
                      <a:r>
                        <a:rPr lang="en-GB" sz="1400" baseline="0" dirty="0" err="1" smtClean="0">
                          <a:latin typeface="Comic Sans MS" pitchFamily="66" charset="0"/>
                        </a:rPr>
                        <a:t>marron</a:t>
                      </a:r>
                      <a:r>
                        <a:rPr lang="en-GB" sz="1400" baseline="0" dirty="0" smtClean="0">
                          <a:latin typeface="Comic Sans MS" pitchFamily="66" charset="0"/>
                        </a:rPr>
                        <a:t>, un ours noir, </a:t>
                      </a:r>
                      <a:r>
                        <a:rPr lang="en-GB" sz="1400" baseline="0" dirty="0" err="1" smtClean="0">
                          <a:latin typeface="Comic Sans MS" pitchFamily="66" charset="0"/>
                        </a:rPr>
                        <a:t>quatre</a:t>
                      </a:r>
                      <a:r>
                        <a:rPr lang="en-GB" sz="1400" baseline="0" dirty="0" smtClean="0">
                          <a:latin typeface="Comic Sans MS" pitchFamily="66" charset="0"/>
                        </a:rPr>
                        <a:t> ours </a:t>
                      </a:r>
                      <a:r>
                        <a:rPr lang="en-GB" sz="1400" baseline="0" dirty="0" err="1" smtClean="0">
                          <a:latin typeface="Comic Sans MS" pitchFamily="66" charset="0"/>
                        </a:rPr>
                        <a:t>blancs</a:t>
                      </a:r>
                      <a:r>
                        <a:rPr lang="en-GB" sz="1400" baseline="0" dirty="0" smtClean="0">
                          <a:latin typeface="Comic Sans MS" pitchFamily="66" charset="0"/>
                        </a:rPr>
                        <a:t>, un pied orange, </a:t>
                      </a:r>
                      <a:r>
                        <a:rPr lang="en-GB" sz="1400" baseline="0" dirty="0" err="1" smtClean="0">
                          <a:latin typeface="Comic Sans MS" pitchFamily="66" charset="0"/>
                        </a:rPr>
                        <a:t>deux</a:t>
                      </a:r>
                      <a:r>
                        <a:rPr lang="en-GB" sz="1400" baseline="0" dirty="0" smtClean="0">
                          <a:latin typeface="Comic Sans MS" pitchFamily="66" charset="0"/>
                        </a:rPr>
                        <a:t> </a:t>
                      </a:r>
                      <a:r>
                        <a:rPr lang="en-GB" sz="1400" baseline="0" dirty="0" err="1" smtClean="0">
                          <a:latin typeface="Comic Sans MS" pitchFamily="66" charset="0"/>
                        </a:rPr>
                        <a:t>pieds</a:t>
                      </a:r>
                      <a:r>
                        <a:rPr lang="en-GB" sz="1400" baseline="0" dirty="0" smtClean="0">
                          <a:latin typeface="Comic Sans MS" pitchFamily="66" charset="0"/>
                        </a:rPr>
                        <a:t> bleus, </a:t>
                      </a:r>
                      <a:r>
                        <a:rPr lang="en-GB" sz="1400" baseline="0" dirty="0" err="1" smtClean="0">
                          <a:latin typeface="Comic Sans MS" pitchFamily="66" charset="0"/>
                        </a:rPr>
                        <a:t>cinq</a:t>
                      </a:r>
                      <a:r>
                        <a:rPr lang="en-GB" sz="1400" baseline="0" dirty="0" smtClean="0">
                          <a:latin typeface="Comic Sans MS" pitchFamily="66" charset="0"/>
                        </a:rPr>
                        <a:t> </a:t>
                      </a:r>
                      <a:r>
                        <a:rPr lang="en-GB" sz="1400" baseline="0" dirty="0" err="1" smtClean="0">
                          <a:latin typeface="Comic Sans MS" pitchFamily="66" charset="0"/>
                        </a:rPr>
                        <a:t>têtes</a:t>
                      </a:r>
                      <a:r>
                        <a:rPr lang="en-GB" sz="1400" baseline="0" dirty="0" smtClean="0">
                          <a:latin typeface="Comic Sans MS" pitchFamily="66" charset="0"/>
                        </a:rPr>
                        <a:t> </a:t>
                      </a:r>
                      <a:r>
                        <a:rPr lang="en-GB" sz="1400" baseline="0" dirty="0" err="1" smtClean="0">
                          <a:latin typeface="Comic Sans MS" pitchFamily="66" charset="0"/>
                        </a:rPr>
                        <a:t>violettes</a:t>
                      </a:r>
                      <a:r>
                        <a:rPr lang="en-GB" sz="1400" baseline="0" dirty="0" smtClean="0">
                          <a:latin typeface="Comic Sans MS" pitchFamily="66" charset="0"/>
                        </a:rPr>
                        <a:t>, un </a:t>
                      </a:r>
                      <a:r>
                        <a:rPr lang="en-GB" sz="1400" baseline="0" dirty="0" err="1" smtClean="0">
                          <a:latin typeface="Comic Sans MS" pitchFamily="66" charset="0"/>
                        </a:rPr>
                        <a:t>pantalon</a:t>
                      </a:r>
                      <a:r>
                        <a:rPr lang="en-GB" sz="1400" baseline="0" dirty="0" smtClean="0">
                          <a:latin typeface="Comic Sans MS" pitchFamily="66" charset="0"/>
                        </a:rPr>
                        <a:t> bleu, </a:t>
                      </a:r>
                      <a:r>
                        <a:rPr lang="en-GB" sz="1400" baseline="0" dirty="0" err="1" smtClean="0">
                          <a:latin typeface="Comic Sans MS" pitchFamily="66" charset="0"/>
                        </a:rPr>
                        <a:t>une</a:t>
                      </a:r>
                      <a:r>
                        <a:rPr lang="en-GB" sz="1400" baseline="0" dirty="0" smtClean="0">
                          <a:latin typeface="Comic Sans MS" pitchFamily="66" charset="0"/>
                        </a:rPr>
                        <a:t> chemise blanche. (Yrs 4 – 6)</a:t>
                      </a:r>
                      <a:endParaRPr lang="en-GB" sz="1400" dirty="0">
                        <a:latin typeface="Comic Sans MS" pitchFamily="66" charset="0"/>
                      </a:endParaRPr>
                    </a:p>
                  </a:txBody>
                  <a:tcPr/>
                </a:tc>
              </a:tr>
              <a:tr h="677380">
                <a:tc>
                  <a:txBody>
                    <a:bodyPr/>
                    <a:lstStyle/>
                    <a:p>
                      <a:r>
                        <a:rPr lang="en-GB" sz="1400" dirty="0" smtClean="0">
                          <a:latin typeface="Comic Sans MS" pitchFamily="66" charset="0"/>
                        </a:rPr>
                        <a:t>7.  Write</a:t>
                      </a:r>
                      <a:r>
                        <a:rPr lang="en-GB" sz="1400" baseline="0" dirty="0" smtClean="0">
                          <a:latin typeface="Comic Sans MS" pitchFamily="66" charset="0"/>
                        </a:rPr>
                        <a:t> up some sentences on the white board for children to correct e.g. six ours </a:t>
                      </a:r>
                      <a:r>
                        <a:rPr lang="en-GB" sz="1400" baseline="0" dirty="0" err="1" smtClean="0">
                          <a:latin typeface="Comic Sans MS" pitchFamily="66" charset="0"/>
                        </a:rPr>
                        <a:t>blanc</a:t>
                      </a:r>
                      <a:r>
                        <a:rPr lang="en-GB" sz="1400" baseline="0" dirty="0" smtClean="0">
                          <a:latin typeface="Comic Sans MS" pitchFamily="66" charset="0"/>
                        </a:rPr>
                        <a:t> would become six ours </a:t>
                      </a:r>
                      <a:r>
                        <a:rPr lang="en-GB" sz="1400" baseline="0" dirty="0" err="1" smtClean="0">
                          <a:latin typeface="Comic Sans MS" pitchFamily="66" charset="0"/>
                        </a:rPr>
                        <a:t>blancs</a:t>
                      </a:r>
                      <a:r>
                        <a:rPr lang="en-GB" sz="1400" baseline="0" dirty="0" smtClean="0">
                          <a:latin typeface="Comic Sans MS" pitchFamily="66" charset="0"/>
                        </a:rPr>
                        <a:t>.  </a:t>
                      </a:r>
                      <a:r>
                        <a:rPr lang="en-GB" sz="1400" baseline="0" dirty="0" err="1" smtClean="0">
                          <a:latin typeface="Comic Sans MS" pitchFamily="66" charset="0"/>
                        </a:rPr>
                        <a:t>Trois</a:t>
                      </a:r>
                      <a:r>
                        <a:rPr lang="en-GB" sz="1400" baseline="0" dirty="0" smtClean="0">
                          <a:latin typeface="Comic Sans MS" pitchFamily="66" charset="0"/>
                        </a:rPr>
                        <a:t> chemises </a:t>
                      </a:r>
                      <a:r>
                        <a:rPr lang="en-GB" sz="1400" baseline="0" dirty="0" err="1" smtClean="0">
                          <a:latin typeface="Comic Sans MS" pitchFamily="66" charset="0"/>
                        </a:rPr>
                        <a:t>vert</a:t>
                      </a:r>
                      <a:r>
                        <a:rPr lang="en-GB" sz="1400" baseline="0" dirty="0" smtClean="0">
                          <a:latin typeface="Comic Sans MS" pitchFamily="66" charset="0"/>
                        </a:rPr>
                        <a:t> would become </a:t>
                      </a:r>
                      <a:r>
                        <a:rPr lang="en-GB" sz="1400" baseline="0" dirty="0" err="1" smtClean="0">
                          <a:latin typeface="Comic Sans MS" pitchFamily="66" charset="0"/>
                        </a:rPr>
                        <a:t>Trois</a:t>
                      </a:r>
                      <a:r>
                        <a:rPr lang="en-GB" sz="1400" baseline="0" dirty="0" smtClean="0">
                          <a:latin typeface="Comic Sans MS" pitchFamily="66" charset="0"/>
                        </a:rPr>
                        <a:t> chemises </a:t>
                      </a:r>
                      <a:r>
                        <a:rPr lang="en-GB" sz="1400" baseline="0" dirty="0" err="1" smtClean="0">
                          <a:latin typeface="Comic Sans MS" pitchFamily="66" charset="0"/>
                        </a:rPr>
                        <a:t>vertes</a:t>
                      </a:r>
                      <a:r>
                        <a:rPr lang="en-GB" sz="1400" baseline="0" dirty="0" smtClean="0">
                          <a:latin typeface="Comic Sans MS" pitchFamily="66" charset="0"/>
                        </a:rPr>
                        <a:t>. This will help them with agreements both in the singular and plural. (Yrs 4 – 6)</a:t>
                      </a:r>
                      <a:endParaRPr lang="en-GB" sz="1400" dirty="0">
                        <a:latin typeface="Comic Sans MS" pitchFamily="66" charset="0"/>
                      </a:endParaRPr>
                    </a:p>
                  </a:txBody>
                  <a:tcPr/>
                </a:tc>
              </a:tr>
            </a:tbl>
          </a:graphicData>
        </a:graphic>
      </p:graphicFrame>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9" name="Picture 3" descr="C:\Users\Sarah English\AppData\Local\Microsoft\Windows\Temporary Internet Files\Content.IE5\GGTS2H3C\splat-25537_640[1].png"/>
          <p:cNvPicPr>
            <a:picLocks noChangeAspect="1" noChangeArrowheads="1"/>
          </p:cNvPicPr>
          <p:nvPr/>
        </p:nvPicPr>
        <p:blipFill>
          <a:blip r:embed="rId2" cstate="print"/>
          <a:srcRect/>
          <a:stretch>
            <a:fillRect/>
          </a:stretch>
        </p:blipFill>
        <p:spPr bwMode="auto">
          <a:xfrm>
            <a:off x="1524000" y="557213"/>
            <a:ext cx="5493645" cy="5176044"/>
          </a:xfrm>
          <a:prstGeom prst="rect">
            <a:avLst/>
          </a:prstGeom>
          <a:noFill/>
        </p:spPr>
      </p:pic>
      <p:sp>
        <p:nvSpPr>
          <p:cNvPr id="4" name="Rectangle 3"/>
          <p:cNvSpPr/>
          <p:nvPr/>
        </p:nvSpPr>
        <p:spPr>
          <a:xfrm>
            <a:off x="2915816" y="3789040"/>
            <a:ext cx="3027372" cy="1569660"/>
          </a:xfrm>
          <a:prstGeom prst="rect">
            <a:avLst/>
          </a:prstGeom>
          <a:noFill/>
        </p:spPr>
        <p:txBody>
          <a:bodyPr wrap="square" lIns="91440" tIns="45720" rIns="91440" bIns="45720">
            <a:spAutoFit/>
          </a:bodyPr>
          <a:lstStyle/>
          <a:p>
            <a:pPr algn="ctr"/>
            <a:r>
              <a:rPr lang="en-US" sz="9600" b="1" cap="none" spc="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Comic Sans MS" pitchFamily="66" charset="0"/>
              </a:rPr>
              <a:t>bleu</a:t>
            </a:r>
            <a:endParaRPr lang="en-US" sz="96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Comic Sans MS" pitchFamily="66" charset="0"/>
            </a:endParaRPr>
          </a:p>
        </p:txBody>
      </p:sp>
      <p:pic>
        <p:nvPicPr>
          <p:cNvPr id="5" name="Picture 14" descr="C:\Users\Sarah English\AppData\Local\Microsoft\Windows\Temporary Internet Files\Content.IE5\367FZVZ2\SHARK-pure[1].png"/>
          <p:cNvPicPr>
            <a:picLocks noChangeAspect="1" noChangeArrowheads="1"/>
          </p:cNvPicPr>
          <p:nvPr/>
        </p:nvPicPr>
        <p:blipFill>
          <a:blip r:embed="rId3" cstate="print"/>
          <a:srcRect/>
          <a:stretch>
            <a:fillRect/>
          </a:stretch>
        </p:blipFill>
        <p:spPr bwMode="auto">
          <a:xfrm>
            <a:off x="5508104" y="5013176"/>
            <a:ext cx="3363487" cy="1512168"/>
          </a:xfrm>
          <a:prstGeom prst="rect">
            <a:avLst/>
          </a:prstGeom>
          <a:noFill/>
        </p:spPr>
      </p:pic>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188640"/>
            <a:ext cx="8229600" cy="490066"/>
          </a:xfrm>
        </p:spPr>
        <p:txBody>
          <a:bodyPr>
            <a:noAutofit/>
          </a:bodyPr>
          <a:lstStyle/>
          <a:p>
            <a:r>
              <a:rPr lang="en-GB" sz="2800" b="1" dirty="0" smtClean="0">
                <a:latin typeface="Comic Sans MS" pitchFamily="66" charset="0"/>
              </a:rPr>
              <a:t>Using colours with body parts</a:t>
            </a:r>
            <a:endParaRPr lang="en-GB" sz="2800" b="1" dirty="0">
              <a:latin typeface="Comic Sans MS" pitchFamily="66" charset="0"/>
            </a:endParaRPr>
          </a:p>
        </p:txBody>
      </p:sp>
      <p:graphicFrame>
        <p:nvGraphicFramePr>
          <p:cNvPr id="3" name="Table 2"/>
          <p:cNvGraphicFramePr>
            <a:graphicFrameLocks noGrp="1"/>
          </p:cNvGraphicFramePr>
          <p:nvPr/>
        </p:nvGraphicFramePr>
        <p:xfrm>
          <a:off x="179512" y="620688"/>
          <a:ext cx="8784976" cy="6130239"/>
        </p:xfrm>
        <a:graphic>
          <a:graphicData uri="http://schemas.openxmlformats.org/drawingml/2006/table">
            <a:tbl>
              <a:tblPr firstRow="1" bandRow="1">
                <a:tableStyleId>{073A0DAA-6AF3-43AB-8588-CEC1D06C72B9}</a:tableStyleId>
              </a:tblPr>
              <a:tblGrid>
                <a:gridCol w="8784976"/>
              </a:tblGrid>
              <a:tr h="936103">
                <a:tc>
                  <a:txBody>
                    <a:bodyPr/>
                    <a:lstStyle/>
                    <a:p>
                      <a:r>
                        <a:rPr lang="en-GB" sz="1400" b="0" dirty="0" smtClean="0">
                          <a:solidFill>
                            <a:schemeClr val="tx1"/>
                          </a:solidFill>
                          <a:latin typeface="Comic Sans MS" pitchFamily="66" charset="0"/>
                        </a:rPr>
                        <a:t>Resources</a:t>
                      </a:r>
                      <a:r>
                        <a:rPr lang="en-GB" sz="1400" b="0" baseline="0" dirty="0" smtClean="0">
                          <a:solidFill>
                            <a:schemeClr val="tx1"/>
                          </a:solidFill>
                          <a:latin typeface="Comic Sans MS" pitchFamily="66" charset="0"/>
                        </a:rPr>
                        <a:t> required:  A body or picture of a body or any character to which the children will relate, body parts, colours, phoneme and text cards</a:t>
                      </a:r>
                    </a:p>
                    <a:p>
                      <a:r>
                        <a:rPr lang="en-GB" sz="1400" b="0" baseline="0" dirty="0" smtClean="0">
                          <a:solidFill>
                            <a:schemeClr val="tx1"/>
                          </a:solidFill>
                          <a:latin typeface="Comic Sans MS" pitchFamily="66" charset="0"/>
                        </a:rPr>
                        <a:t>Stories:  Les </a:t>
                      </a:r>
                      <a:r>
                        <a:rPr lang="en-GB" sz="1400" b="0" baseline="0" dirty="0" err="1" smtClean="0">
                          <a:solidFill>
                            <a:schemeClr val="tx1"/>
                          </a:solidFill>
                          <a:latin typeface="Comic Sans MS" pitchFamily="66" charset="0"/>
                        </a:rPr>
                        <a:t>squelettes</a:t>
                      </a:r>
                      <a:r>
                        <a:rPr lang="en-GB" sz="1400" b="0" baseline="0" dirty="0" smtClean="0">
                          <a:solidFill>
                            <a:schemeClr val="tx1"/>
                          </a:solidFill>
                          <a:latin typeface="Comic Sans MS" pitchFamily="66" charset="0"/>
                        </a:rPr>
                        <a:t>, </a:t>
                      </a:r>
                      <a:r>
                        <a:rPr lang="en-GB" sz="1400" b="0" baseline="0" dirty="0" err="1" smtClean="0">
                          <a:solidFill>
                            <a:schemeClr val="tx1"/>
                          </a:solidFill>
                          <a:latin typeface="Comic Sans MS" pitchFamily="66" charset="0"/>
                        </a:rPr>
                        <a:t>Va</a:t>
                      </a:r>
                      <a:r>
                        <a:rPr lang="en-GB" sz="1400" b="0" baseline="0" dirty="0" smtClean="0">
                          <a:solidFill>
                            <a:schemeClr val="tx1"/>
                          </a:solidFill>
                          <a:latin typeface="Comic Sans MS" pitchFamily="66" charset="0"/>
                        </a:rPr>
                        <a:t>-t-on grand </a:t>
                      </a:r>
                      <a:r>
                        <a:rPr lang="en-GB" sz="1400" b="0" baseline="0" dirty="0" err="1" smtClean="0">
                          <a:solidFill>
                            <a:schemeClr val="tx1"/>
                          </a:solidFill>
                          <a:latin typeface="Comic Sans MS" pitchFamily="66" charset="0"/>
                        </a:rPr>
                        <a:t>monstre</a:t>
                      </a:r>
                      <a:r>
                        <a:rPr lang="en-GB" sz="1400" b="0" baseline="0" dirty="0" smtClean="0">
                          <a:solidFill>
                            <a:schemeClr val="tx1"/>
                          </a:solidFill>
                          <a:latin typeface="Comic Sans MS" pitchFamily="66" charset="0"/>
                        </a:rPr>
                        <a:t> </a:t>
                      </a:r>
                      <a:r>
                        <a:rPr lang="en-GB" sz="1400" b="0" baseline="0" dirty="0" err="1" smtClean="0">
                          <a:solidFill>
                            <a:schemeClr val="tx1"/>
                          </a:solidFill>
                          <a:latin typeface="Comic Sans MS" pitchFamily="66" charset="0"/>
                        </a:rPr>
                        <a:t>vert</a:t>
                      </a:r>
                      <a:endParaRPr lang="en-GB" sz="1400" b="0" baseline="0" dirty="0" smtClean="0">
                        <a:solidFill>
                          <a:schemeClr val="tx1"/>
                        </a:solidFill>
                        <a:latin typeface="Comic Sans MS" pitchFamily="66" charset="0"/>
                      </a:endParaRPr>
                    </a:p>
                    <a:p>
                      <a:r>
                        <a:rPr lang="en-GB" sz="1400" b="0" baseline="0" dirty="0" smtClean="0">
                          <a:solidFill>
                            <a:schemeClr val="tx1"/>
                          </a:solidFill>
                          <a:latin typeface="Comic Sans MS" pitchFamily="66" charset="0"/>
                        </a:rPr>
                        <a:t>Video clips: </a:t>
                      </a:r>
                      <a:endParaRPr lang="en-GB" sz="1400" b="0" dirty="0">
                        <a:solidFill>
                          <a:schemeClr val="tx1"/>
                        </a:solidFill>
                        <a:latin typeface="Comic Sans MS" pitchFamily="66" charset="0"/>
                      </a:endParaRPr>
                    </a:p>
                  </a:txBody>
                  <a:tcPr>
                    <a:solidFill>
                      <a:schemeClr val="bg1">
                        <a:lumMod val="85000"/>
                      </a:schemeClr>
                    </a:solidFill>
                  </a:tcPr>
                </a:tc>
              </a:tr>
              <a:tr h="567287">
                <a:tc>
                  <a:txBody>
                    <a:bodyPr/>
                    <a:lstStyle/>
                    <a:p>
                      <a:r>
                        <a:rPr lang="en-GB" sz="1400" dirty="0" smtClean="0">
                          <a:latin typeface="Comic Sans MS" pitchFamily="66" charset="0"/>
                        </a:rPr>
                        <a:t>Phoneme recognition</a:t>
                      </a:r>
                      <a:r>
                        <a:rPr lang="en-GB" sz="1400" baseline="0" dirty="0" smtClean="0">
                          <a:latin typeface="Comic Sans MS" pitchFamily="66" charset="0"/>
                        </a:rPr>
                        <a:t> e.g. bleu/</a:t>
                      </a:r>
                      <a:r>
                        <a:rPr lang="en-GB" sz="1400" baseline="0" dirty="0" err="1" smtClean="0">
                          <a:latin typeface="Comic Sans MS" pitchFamily="66" charset="0"/>
                        </a:rPr>
                        <a:t>yeux</a:t>
                      </a:r>
                      <a:r>
                        <a:rPr lang="en-GB" sz="1400" baseline="0" dirty="0" smtClean="0">
                          <a:latin typeface="Comic Sans MS" pitchFamily="66" charset="0"/>
                        </a:rPr>
                        <a:t>/</a:t>
                      </a:r>
                      <a:r>
                        <a:rPr lang="en-GB" sz="1400" baseline="0" dirty="0" err="1" smtClean="0">
                          <a:latin typeface="Comic Sans MS" pitchFamily="66" charset="0"/>
                        </a:rPr>
                        <a:t>cheveux</a:t>
                      </a:r>
                      <a:r>
                        <a:rPr lang="en-GB" sz="1400" baseline="0" dirty="0" smtClean="0">
                          <a:latin typeface="Comic Sans MS" pitchFamily="66" charset="0"/>
                        </a:rPr>
                        <a:t>.  Children have packs of cards they must sort into phonic groups. (Years 1,2,3)</a:t>
                      </a:r>
                    </a:p>
                  </a:txBody>
                  <a:tcPr>
                    <a:solidFill>
                      <a:schemeClr val="bg1">
                        <a:lumMod val="85000"/>
                      </a:schemeClr>
                    </a:solidFill>
                  </a:tcPr>
                </a:tc>
              </a:tr>
              <a:tr h="576064">
                <a:tc>
                  <a:txBody>
                    <a:bodyPr/>
                    <a:lstStyle/>
                    <a:p>
                      <a:r>
                        <a:rPr lang="en-GB" sz="1400" dirty="0" smtClean="0">
                          <a:latin typeface="Comic Sans MS" pitchFamily="66" charset="0"/>
                        </a:rPr>
                        <a:t>Fish:  Children have a body cut</a:t>
                      </a:r>
                      <a:r>
                        <a:rPr lang="en-GB" sz="1400" baseline="0" dirty="0" smtClean="0">
                          <a:latin typeface="Comic Sans MS" pitchFamily="66" charset="0"/>
                        </a:rPr>
                        <a:t> up in numbered pieces.  They must reassemble it according to the rules of the game (SAE resource)</a:t>
                      </a:r>
                      <a:endParaRPr lang="en-GB" sz="1400" dirty="0">
                        <a:latin typeface="Comic Sans MS" pitchFamily="66" charset="0"/>
                      </a:endParaRPr>
                    </a:p>
                  </a:txBody>
                  <a:tcPr>
                    <a:solidFill>
                      <a:schemeClr val="bg1">
                        <a:lumMod val="85000"/>
                      </a:schemeClr>
                    </a:solidFill>
                  </a:tcPr>
                </a:tc>
              </a:tr>
              <a:tr h="567270">
                <a:tc>
                  <a:txBody>
                    <a:bodyPr/>
                    <a:lstStyle/>
                    <a:p>
                      <a:r>
                        <a:rPr lang="en-GB" sz="1400" dirty="0" smtClean="0">
                          <a:latin typeface="Comic Sans MS" pitchFamily="66" charset="0"/>
                        </a:rPr>
                        <a:t>Sentence building:</a:t>
                      </a:r>
                      <a:r>
                        <a:rPr lang="en-GB" sz="1400" baseline="0" dirty="0" smtClean="0">
                          <a:latin typeface="Comic Sans MS" pitchFamily="66" charset="0"/>
                        </a:rPr>
                        <a:t>  Use large picture flashcards of colours and body parts to make sentences as human sentences (Oral work) (Years 1,2,3).  Repeat as pair/group work.</a:t>
                      </a:r>
                      <a:endParaRPr lang="en-GB" sz="1400" dirty="0">
                        <a:latin typeface="Comic Sans MS" pitchFamily="66" charset="0"/>
                      </a:endParaRPr>
                    </a:p>
                  </a:txBody>
                  <a:tcPr>
                    <a:solidFill>
                      <a:schemeClr val="bg1">
                        <a:lumMod val="85000"/>
                      </a:schemeClr>
                    </a:solidFill>
                  </a:tcPr>
                </a:tc>
              </a:tr>
              <a:tr h="558476">
                <a:tc>
                  <a:txBody>
                    <a:bodyPr/>
                    <a:lstStyle/>
                    <a:p>
                      <a:r>
                        <a:rPr lang="en-GB" sz="1400" dirty="0" smtClean="0">
                          <a:latin typeface="Comic Sans MS" pitchFamily="66" charset="0"/>
                        </a:rPr>
                        <a:t>Sentence building:</a:t>
                      </a:r>
                      <a:r>
                        <a:rPr lang="en-GB" sz="1400" baseline="0" dirty="0" smtClean="0">
                          <a:latin typeface="Comic Sans MS" pitchFamily="66" charset="0"/>
                        </a:rPr>
                        <a:t>  Use large picture cards of the body parts and text cards of the colours to show agreement in human sentences (Yr 4-6) ).  Repeat as pair/group work.</a:t>
                      </a:r>
                      <a:endParaRPr lang="en-GB" sz="1400" dirty="0">
                        <a:latin typeface="Comic Sans MS" pitchFamily="66" charset="0"/>
                      </a:endParaRPr>
                    </a:p>
                  </a:txBody>
                  <a:tcPr>
                    <a:solidFill>
                      <a:schemeClr val="bg1">
                        <a:lumMod val="85000"/>
                      </a:schemeClr>
                    </a:solidFill>
                  </a:tcPr>
                </a:tc>
              </a:tr>
              <a:tr h="386422">
                <a:tc>
                  <a:txBody>
                    <a:bodyPr/>
                    <a:lstStyle/>
                    <a:p>
                      <a:r>
                        <a:rPr lang="en-GB" sz="1400" dirty="0" smtClean="0">
                          <a:latin typeface="Comic Sans MS" pitchFamily="66" charset="0"/>
                        </a:rPr>
                        <a:t>Sentence building:</a:t>
                      </a:r>
                      <a:r>
                        <a:rPr lang="en-GB" sz="1400" baseline="0" dirty="0" smtClean="0">
                          <a:latin typeface="Comic Sans MS" pitchFamily="66" charset="0"/>
                        </a:rPr>
                        <a:t>  Use text cards of both body and colour. (Yr4-6)</a:t>
                      </a:r>
                      <a:endParaRPr lang="en-GB" sz="1400" dirty="0">
                        <a:latin typeface="Comic Sans MS" pitchFamily="66" charset="0"/>
                      </a:endParaRPr>
                    </a:p>
                  </a:txBody>
                  <a:tcPr>
                    <a:solidFill>
                      <a:schemeClr val="bg1">
                        <a:lumMod val="85000"/>
                      </a:schemeClr>
                    </a:solidFill>
                  </a:tcPr>
                </a:tc>
              </a:tr>
              <a:tr h="380565">
                <a:tc>
                  <a:txBody>
                    <a:bodyPr/>
                    <a:lstStyle/>
                    <a:p>
                      <a:r>
                        <a:rPr lang="en-GB" sz="1400" dirty="0" smtClean="0">
                          <a:latin typeface="Comic Sans MS" pitchFamily="66" charset="0"/>
                        </a:rPr>
                        <a:t>Cross-</a:t>
                      </a:r>
                      <a:r>
                        <a:rPr lang="en-GB" sz="1400" baseline="0" dirty="0" smtClean="0">
                          <a:latin typeface="Comic Sans MS" pitchFamily="66" charset="0"/>
                        </a:rPr>
                        <a:t> curricular art:  Make a fish.  Collage different colours and materials and write a description. (SAE resource)</a:t>
                      </a:r>
                      <a:endParaRPr lang="en-GB" sz="1400" dirty="0">
                        <a:latin typeface="Comic Sans MS" pitchFamily="66" charset="0"/>
                      </a:endParaRPr>
                    </a:p>
                  </a:txBody>
                  <a:tcPr>
                    <a:solidFill>
                      <a:schemeClr val="bg1">
                        <a:lumMod val="85000"/>
                      </a:schemeClr>
                    </a:solidFill>
                  </a:tcPr>
                </a:tc>
              </a:tr>
              <a:tr h="1782923">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sz="1400" kern="1200" dirty="0" err="1" smtClean="0">
                          <a:latin typeface="Comic Sans MS" pitchFamily="66" charset="0"/>
                        </a:rPr>
                        <a:t>Drawing</a:t>
                      </a:r>
                      <a:r>
                        <a:rPr lang="fr-FR" sz="1400" kern="1200" dirty="0" smtClean="0">
                          <a:latin typeface="Comic Sans MS" pitchFamily="66" charset="0"/>
                        </a:rPr>
                        <a:t> </a:t>
                      </a:r>
                      <a:r>
                        <a:rPr lang="fr-FR" sz="1400" kern="1200" dirty="0" err="1" smtClean="0">
                          <a:latin typeface="Comic Sans MS" pitchFamily="66" charset="0"/>
                        </a:rPr>
                        <a:t>monsters</a:t>
                      </a:r>
                      <a:r>
                        <a:rPr lang="fr-FR" sz="1400" kern="1200" dirty="0" smtClean="0">
                          <a:latin typeface="Comic Sans MS" pitchFamily="66" charset="0"/>
                        </a:rPr>
                        <a:t> to descriptions. (Oral): </a:t>
                      </a:r>
                      <a:r>
                        <a:rPr lang="fr-FR" sz="1400" kern="1200" baseline="0" dirty="0" smtClean="0">
                          <a:latin typeface="Comic Sans MS" pitchFamily="66" charset="0"/>
                        </a:rPr>
                        <a:t> </a:t>
                      </a:r>
                      <a:r>
                        <a:rPr lang="fr-FR" sz="1400" kern="1200" baseline="0" dirty="0" err="1" smtClean="0">
                          <a:latin typeface="Comic Sans MS" pitchFamily="66" charset="0"/>
                        </a:rPr>
                        <a:t>E.g</a:t>
                      </a:r>
                      <a:r>
                        <a:rPr lang="fr-FR" sz="1400" kern="1200" baseline="0" dirty="0" smtClean="0">
                          <a:latin typeface="Comic Sans MS" pitchFamily="66" charset="0"/>
                        </a:rPr>
                        <a:t>. Je suis</a:t>
                      </a:r>
                      <a:r>
                        <a:rPr lang="fr-FR" sz="1400" kern="1200" dirty="0" smtClean="0">
                          <a:latin typeface="Comic Sans MS" pitchFamily="66" charset="0"/>
                        </a:rPr>
                        <a:t> petit. </a:t>
                      </a:r>
                      <a:r>
                        <a:rPr lang="fr-FR" sz="1400" kern="1200" baseline="0" dirty="0" smtClean="0">
                          <a:latin typeface="Comic Sans MS" pitchFamily="66" charset="0"/>
                        </a:rPr>
                        <a:t> J’ai</a:t>
                      </a:r>
                      <a:r>
                        <a:rPr lang="fr-FR" sz="1400" kern="1200" dirty="0" smtClean="0">
                          <a:latin typeface="Comic Sans MS" pitchFamily="66" charset="0"/>
                        </a:rPr>
                        <a:t> les bras bleus. J’ai cinq yeux verts.</a:t>
                      </a:r>
                      <a:r>
                        <a:rPr lang="fr-FR" sz="1400" kern="1200" baseline="0" dirty="0" smtClean="0">
                          <a:latin typeface="Comic Sans MS" pitchFamily="66" charset="0"/>
                        </a:rPr>
                        <a:t>  J’ai quatre</a:t>
                      </a:r>
                      <a:r>
                        <a:rPr lang="fr-FR" sz="1400" kern="1200" dirty="0" smtClean="0">
                          <a:latin typeface="Comic Sans MS" pitchFamily="66" charset="0"/>
                        </a:rPr>
                        <a:t>  jambes violettes. (Yr</a:t>
                      </a:r>
                      <a:r>
                        <a:rPr lang="fr-FR" sz="1400" kern="1200" baseline="0" dirty="0" smtClean="0">
                          <a:latin typeface="Comic Sans MS" pitchFamily="66" charset="0"/>
                        </a:rPr>
                        <a:t>3)</a:t>
                      </a:r>
                    </a:p>
                    <a:p>
                      <a:pPr marL="0" marR="0" indent="0" algn="l" defTabSz="914400" rtl="0" eaLnBrk="1" fontAlgn="auto" latinLnBrk="0" hangingPunct="1">
                        <a:lnSpc>
                          <a:spcPct val="100000"/>
                        </a:lnSpc>
                        <a:spcBef>
                          <a:spcPts val="0"/>
                        </a:spcBef>
                        <a:spcAft>
                          <a:spcPts val="0"/>
                        </a:spcAft>
                        <a:buClrTx/>
                        <a:buSzTx/>
                        <a:buFontTx/>
                        <a:buNone/>
                        <a:tabLst/>
                        <a:defRPr/>
                      </a:pPr>
                      <a:r>
                        <a:rPr lang="fr-FR" sz="1400" kern="1200" baseline="0" dirty="0" err="1" smtClean="0">
                          <a:latin typeface="Comic Sans MS" pitchFamily="66" charset="0"/>
                        </a:rPr>
                        <a:t>Children</a:t>
                      </a:r>
                      <a:r>
                        <a:rPr lang="fr-FR" sz="1400" kern="1200" baseline="0" dirty="0" smtClean="0">
                          <a:latin typeface="Comic Sans MS" pitchFamily="66" charset="0"/>
                        </a:rPr>
                        <a:t> </a:t>
                      </a:r>
                      <a:r>
                        <a:rPr lang="fr-FR" sz="1400" kern="1200" baseline="0" dirty="0" err="1" smtClean="0">
                          <a:latin typeface="Comic Sans MS" pitchFamily="66" charset="0"/>
                        </a:rPr>
                        <a:t>read</a:t>
                      </a:r>
                      <a:r>
                        <a:rPr lang="fr-FR" sz="1400" kern="1200" baseline="0" dirty="0" smtClean="0">
                          <a:latin typeface="Comic Sans MS" pitchFamily="66" charset="0"/>
                        </a:rPr>
                        <a:t> a range of descriptions and </a:t>
                      </a:r>
                      <a:r>
                        <a:rPr lang="fr-FR" sz="1400" kern="1200" baseline="0" dirty="0" err="1" smtClean="0">
                          <a:latin typeface="Comic Sans MS" pitchFamily="66" charset="0"/>
                        </a:rPr>
                        <a:t>draw</a:t>
                      </a:r>
                      <a:r>
                        <a:rPr lang="fr-FR" sz="1400" kern="1200" baseline="0" dirty="0" smtClean="0">
                          <a:latin typeface="Comic Sans MS" pitchFamily="66" charset="0"/>
                        </a:rPr>
                        <a:t> the </a:t>
                      </a:r>
                      <a:r>
                        <a:rPr lang="fr-FR" sz="1400" kern="1200" baseline="0" dirty="0" err="1" smtClean="0">
                          <a:latin typeface="Comic Sans MS" pitchFamily="66" charset="0"/>
                        </a:rPr>
                        <a:t>monsters</a:t>
                      </a:r>
                      <a:r>
                        <a:rPr lang="fr-FR" sz="1400" kern="1200" baseline="0" dirty="0" smtClean="0">
                          <a:latin typeface="Comic Sans MS" pitchFamily="66" charset="0"/>
                        </a:rPr>
                        <a:t> (Reading and </a:t>
                      </a:r>
                      <a:r>
                        <a:rPr lang="fr-FR" sz="1400" kern="1200" baseline="0" dirty="0" err="1" smtClean="0">
                          <a:latin typeface="Comic Sans MS" pitchFamily="66" charset="0"/>
                        </a:rPr>
                        <a:t>comprehension</a:t>
                      </a:r>
                      <a:r>
                        <a:rPr lang="fr-FR" sz="1400" kern="1200" baseline="0" dirty="0" smtClean="0">
                          <a:latin typeface="Comic Sans MS" pitchFamily="66" charset="0"/>
                        </a:rPr>
                        <a:t>): Je suis grande.  J’ai cinq yeux noirs, trois oreilles vertes, deux bouches oranges, sept jambes roses et quatre nez bleus. (</a:t>
                      </a:r>
                      <a:r>
                        <a:rPr lang="fr-FR" sz="1400" kern="1200" baseline="0" dirty="0" err="1" smtClean="0">
                          <a:latin typeface="Comic Sans MS" pitchFamily="66" charset="0"/>
                        </a:rPr>
                        <a:t>Yr</a:t>
                      </a:r>
                      <a:r>
                        <a:rPr lang="fr-FR" sz="1400" kern="1200" baseline="0" dirty="0" smtClean="0">
                          <a:latin typeface="Comic Sans MS" pitchFamily="66" charset="0"/>
                        </a:rPr>
                        <a:t> 3/4) (SAE </a:t>
                      </a:r>
                      <a:r>
                        <a:rPr lang="fr-FR" sz="1400" kern="1200" baseline="0" dirty="0" err="1" smtClean="0">
                          <a:latin typeface="Comic Sans MS" pitchFamily="66" charset="0"/>
                        </a:rPr>
                        <a:t>resource</a:t>
                      </a:r>
                      <a:r>
                        <a:rPr lang="fr-FR" sz="1400" kern="1200" baseline="0" dirty="0" smtClean="0">
                          <a:latin typeface="Comic Sans MS" pitchFamily="66" charset="0"/>
                        </a:rPr>
                        <a:t>)</a:t>
                      </a:r>
                    </a:p>
                    <a:p>
                      <a:pPr marL="0" marR="0" indent="0" algn="l" defTabSz="914400" rtl="0" eaLnBrk="1" fontAlgn="auto" latinLnBrk="0" hangingPunct="1">
                        <a:lnSpc>
                          <a:spcPct val="100000"/>
                        </a:lnSpc>
                        <a:spcBef>
                          <a:spcPts val="0"/>
                        </a:spcBef>
                        <a:spcAft>
                          <a:spcPts val="0"/>
                        </a:spcAft>
                        <a:buClrTx/>
                        <a:buSzTx/>
                        <a:buFontTx/>
                        <a:buNone/>
                        <a:tabLst/>
                        <a:defRPr/>
                      </a:pPr>
                      <a:r>
                        <a:rPr lang="fr-FR" sz="1400" kern="1200" baseline="0" dirty="0" smtClean="0">
                          <a:latin typeface="Comic Sans MS" pitchFamily="66" charset="0"/>
                        </a:rPr>
                        <a:t>Use Il or Elle a…..(</a:t>
                      </a:r>
                      <a:r>
                        <a:rPr lang="fr-FR" sz="1400" kern="1200" baseline="0" dirty="0" err="1" smtClean="0">
                          <a:latin typeface="Comic Sans MS" pitchFamily="66" charset="0"/>
                        </a:rPr>
                        <a:t>Yr</a:t>
                      </a:r>
                      <a:r>
                        <a:rPr lang="fr-FR" sz="1400" kern="1200" baseline="0" dirty="0" smtClean="0">
                          <a:latin typeface="Comic Sans MS" pitchFamily="66" charset="0"/>
                        </a:rPr>
                        <a:t> 4/5/6)</a:t>
                      </a:r>
                    </a:p>
                    <a:p>
                      <a:pPr marL="0" marR="0" indent="0" algn="l" defTabSz="914400" rtl="0" eaLnBrk="1" fontAlgn="auto" latinLnBrk="0" hangingPunct="1">
                        <a:lnSpc>
                          <a:spcPct val="100000"/>
                        </a:lnSpc>
                        <a:spcBef>
                          <a:spcPts val="0"/>
                        </a:spcBef>
                        <a:spcAft>
                          <a:spcPts val="0"/>
                        </a:spcAft>
                        <a:buClrTx/>
                        <a:buSzTx/>
                        <a:buFontTx/>
                        <a:buNone/>
                        <a:tabLst/>
                        <a:defRPr/>
                      </a:pPr>
                      <a:r>
                        <a:rPr lang="fr-FR" sz="1400" kern="1200" baseline="0" dirty="0" err="1" smtClean="0">
                          <a:latin typeface="Comic Sans MS" pitchFamily="66" charset="0"/>
                        </a:rPr>
                        <a:t>Writing</a:t>
                      </a:r>
                      <a:r>
                        <a:rPr lang="fr-FR" sz="1400" kern="1200" baseline="0" dirty="0" smtClean="0">
                          <a:latin typeface="Comic Sans MS" pitchFamily="66" charset="0"/>
                        </a:rPr>
                        <a:t>: </a:t>
                      </a:r>
                      <a:r>
                        <a:rPr lang="fr-FR" sz="1400" kern="1200" baseline="0" dirty="0" err="1" smtClean="0">
                          <a:latin typeface="Comic Sans MS" pitchFamily="66" charset="0"/>
                        </a:rPr>
                        <a:t>Children</a:t>
                      </a:r>
                      <a:r>
                        <a:rPr lang="fr-FR" sz="1400" kern="1200" baseline="0" dirty="0" smtClean="0">
                          <a:latin typeface="Comic Sans MS" pitchFamily="66" charset="0"/>
                        </a:rPr>
                        <a:t> </a:t>
                      </a:r>
                      <a:r>
                        <a:rPr lang="fr-FR" sz="1400" kern="1200" baseline="0" dirty="0" err="1" smtClean="0">
                          <a:latin typeface="Comic Sans MS" pitchFamily="66" charset="0"/>
                        </a:rPr>
                        <a:t>create</a:t>
                      </a:r>
                      <a:r>
                        <a:rPr lang="fr-FR" sz="1400" kern="1200" baseline="0" dirty="0" smtClean="0">
                          <a:latin typeface="Comic Sans MS" pitchFamily="66" charset="0"/>
                        </a:rPr>
                        <a:t> </a:t>
                      </a:r>
                      <a:r>
                        <a:rPr lang="fr-FR" sz="1400" kern="1200" baseline="0" dirty="0" err="1" smtClean="0">
                          <a:latin typeface="Comic Sans MS" pitchFamily="66" charset="0"/>
                        </a:rPr>
                        <a:t>their</a:t>
                      </a:r>
                      <a:r>
                        <a:rPr lang="fr-FR" sz="1400" kern="1200" baseline="0" dirty="0" smtClean="0">
                          <a:latin typeface="Comic Sans MS" pitchFamily="66" charset="0"/>
                        </a:rPr>
                        <a:t> </a:t>
                      </a:r>
                      <a:r>
                        <a:rPr lang="fr-FR" sz="1400" kern="1200" baseline="0" dirty="0" err="1" smtClean="0">
                          <a:latin typeface="Comic Sans MS" pitchFamily="66" charset="0"/>
                        </a:rPr>
                        <a:t>own</a:t>
                      </a:r>
                      <a:r>
                        <a:rPr lang="fr-FR" sz="1400" kern="1200" baseline="0" dirty="0" smtClean="0">
                          <a:latin typeface="Comic Sans MS" pitchFamily="66" charset="0"/>
                        </a:rPr>
                        <a:t> </a:t>
                      </a:r>
                      <a:r>
                        <a:rPr lang="fr-FR" sz="1400" kern="1200" baseline="0" dirty="0" err="1" smtClean="0">
                          <a:latin typeface="Comic Sans MS" pitchFamily="66" charset="0"/>
                        </a:rPr>
                        <a:t>monsters</a:t>
                      </a:r>
                      <a:r>
                        <a:rPr lang="fr-FR" sz="1400" kern="1200" baseline="0" dirty="0" smtClean="0">
                          <a:latin typeface="Comic Sans MS" pitchFamily="66" charset="0"/>
                        </a:rPr>
                        <a:t> and </a:t>
                      </a:r>
                      <a:r>
                        <a:rPr lang="fr-FR" sz="1400" kern="1200" baseline="0" dirty="0" err="1" smtClean="0">
                          <a:latin typeface="Comic Sans MS" pitchFamily="66" charset="0"/>
                        </a:rPr>
                        <a:t>write</a:t>
                      </a:r>
                      <a:r>
                        <a:rPr lang="fr-FR" sz="1400" kern="1200" baseline="0" dirty="0" smtClean="0">
                          <a:latin typeface="Comic Sans MS" pitchFamily="66" charset="0"/>
                        </a:rPr>
                        <a:t> a description of </a:t>
                      </a:r>
                      <a:r>
                        <a:rPr lang="fr-FR" sz="1400" kern="1200" baseline="0" dirty="0" err="1" smtClean="0">
                          <a:latin typeface="Comic Sans MS" pitchFamily="66" charset="0"/>
                        </a:rPr>
                        <a:t>them</a:t>
                      </a:r>
                      <a:r>
                        <a:rPr lang="fr-FR" sz="1400" kern="1200" baseline="0" dirty="0" smtClean="0">
                          <a:latin typeface="Comic Sans MS" pitchFamily="66" charset="0"/>
                        </a:rPr>
                        <a:t>.  Support </a:t>
                      </a:r>
                      <a:r>
                        <a:rPr lang="fr-FR" sz="1400" kern="1200" baseline="0" dirty="0" err="1" smtClean="0">
                          <a:latin typeface="Comic Sans MS" pitchFamily="66" charset="0"/>
                        </a:rPr>
                        <a:t>from</a:t>
                      </a:r>
                      <a:r>
                        <a:rPr lang="fr-FR" sz="1400" kern="1200" baseline="0" dirty="0" smtClean="0">
                          <a:latin typeface="Comic Sans MS" pitchFamily="66" charset="0"/>
                        </a:rPr>
                        <a:t> the </a:t>
                      </a:r>
                      <a:r>
                        <a:rPr lang="fr-FR" sz="1400" kern="1200" baseline="0" dirty="0" err="1" smtClean="0">
                          <a:latin typeface="Comic Sans MS" pitchFamily="66" charset="0"/>
                        </a:rPr>
                        <a:t>sousmain</a:t>
                      </a:r>
                      <a:r>
                        <a:rPr lang="fr-FR" sz="1400" kern="1200" baseline="0" dirty="0" smtClean="0">
                          <a:latin typeface="Comic Sans MS" pitchFamily="66" charset="0"/>
                        </a:rPr>
                        <a:t> (</a:t>
                      </a:r>
                      <a:r>
                        <a:rPr lang="fr-FR" sz="1400" kern="1200" baseline="0" dirty="0" err="1" smtClean="0">
                          <a:latin typeface="Comic Sans MS" pitchFamily="66" charset="0"/>
                        </a:rPr>
                        <a:t>Yr</a:t>
                      </a:r>
                      <a:r>
                        <a:rPr lang="fr-FR" sz="1400" kern="1200" baseline="0" dirty="0" smtClean="0">
                          <a:latin typeface="Comic Sans MS" pitchFamily="66" charset="0"/>
                        </a:rPr>
                        <a:t> 5/6) (SAE </a:t>
                      </a:r>
                      <a:r>
                        <a:rPr lang="fr-FR" sz="1400" kern="1200" baseline="0" dirty="0" err="1" smtClean="0">
                          <a:latin typeface="Comic Sans MS" pitchFamily="66" charset="0"/>
                        </a:rPr>
                        <a:t>resource</a:t>
                      </a:r>
                      <a:r>
                        <a:rPr lang="fr-FR" sz="1400" kern="1200" baseline="0" dirty="0" smtClean="0">
                          <a:latin typeface="Comic Sans MS" pitchFamily="66" charset="0"/>
                        </a:rPr>
                        <a:t>)</a:t>
                      </a:r>
                      <a:endParaRPr lang="en-GB" sz="1400" kern="1200" dirty="0" smtClean="0">
                        <a:latin typeface="Comic Sans MS" pitchFamily="66" charset="0"/>
                      </a:endParaRPr>
                    </a:p>
                    <a:p>
                      <a:endParaRPr lang="en-GB" sz="1400" dirty="0">
                        <a:latin typeface="Comic Sans MS" pitchFamily="66" charset="0"/>
                      </a:endParaRPr>
                    </a:p>
                  </a:txBody>
                  <a:tcPr>
                    <a:solidFill>
                      <a:schemeClr val="bg1">
                        <a:lumMod val="85000"/>
                      </a:schemeClr>
                    </a:solidFill>
                  </a:tcPr>
                </a:tc>
              </a:tr>
            </a:tbl>
          </a:graphicData>
        </a:graphic>
      </p:graphicFrame>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http://nosurprises.it/wp-content/uploads/2013/01/abstract_colors.jpg"/>
          <p:cNvPicPr>
            <a:picLocks noChangeAspect="1" noChangeArrowheads="1"/>
          </p:cNvPicPr>
          <p:nvPr/>
        </p:nvPicPr>
        <p:blipFill>
          <a:blip r:embed="rId3" cstate="print"/>
          <a:srcRect/>
          <a:stretch>
            <a:fillRect/>
          </a:stretch>
        </p:blipFill>
        <p:spPr bwMode="auto">
          <a:xfrm>
            <a:off x="2483768" y="836712"/>
            <a:ext cx="4608512" cy="3158642"/>
          </a:xfrm>
          <a:prstGeom prst="rect">
            <a:avLst/>
          </a:prstGeom>
          <a:noFill/>
        </p:spPr>
      </p:pic>
      <p:sp>
        <p:nvSpPr>
          <p:cNvPr id="3" name="TextBox 2"/>
          <p:cNvSpPr txBox="1"/>
          <p:nvPr/>
        </p:nvSpPr>
        <p:spPr>
          <a:xfrm>
            <a:off x="1259632" y="332656"/>
            <a:ext cx="6768752" cy="369332"/>
          </a:xfrm>
          <a:prstGeom prst="rect">
            <a:avLst/>
          </a:prstGeom>
          <a:noFill/>
        </p:spPr>
        <p:txBody>
          <a:bodyPr wrap="square" rtlCol="0">
            <a:spAutoFit/>
          </a:bodyPr>
          <a:lstStyle/>
          <a:p>
            <a:r>
              <a:rPr lang="en-GB" dirty="0" smtClean="0"/>
              <a:t>Activity:  Create your own colour drawing and write a description of it</a:t>
            </a:r>
            <a:endParaRPr lang="en-GB" dirty="0"/>
          </a:p>
        </p:txBody>
      </p:sp>
      <p:sp>
        <p:nvSpPr>
          <p:cNvPr id="4" name="TextBox 3"/>
          <p:cNvSpPr txBox="1"/>
          <p:nvPr/>
        </p:nvSpPr>
        <p:spPr>
          <a:xfrm>
            <a:off x="971600" y="4149080"/>
            <a:ext cx="7920880" cy="954107"/>
          </a:xfrm>
          <a:prstGeom prst="rect">
            <a:avLst/>
          </a:prstGeom>
          <a:noFill/>
        </p:spPr>
        <p:txBody>
          <a:bodyPr wrap="square" rtlCol="0">
            <a:spAutoFit/>
          </a:bodyPr>
          <a:lstStyle/>
          <a:p>
            <a:r>
              <a:rPr lang="en-GB" sz="2800" dirty="0" err="1" smtClean="0">
                <a:latin typeface="Comic Sans MS" pitchFamily="66" charset="0"/>
              </a:rPr>
              <a:t>Voici</a:t>
            </a:r>
            <a:r>
              <a:rPr lang="en-GB" sz="2800" dirty="0" smtClean="0">
                <a:latin typeface="Comic Sans MS" pitchFamily="66" charset="0"/>
              </a:rPr>
              <a:t> </a:t>
            </a:r>
            <a:r>
              <a:rPr lang="en-GB" sz="2800" dirty="0" err="1" smtClean="0">
                <a:latin typeface="Comic Sans MS" pitchFamily="66" charset="0"/>
              </a:rPr>
              <a:t>mon</a:t>
            </a:r>
            <a:r>
              <a:rPr lang="en-GB" sz="2800" dirty="0" smtClean="0">
                <a:latin typeface="Comic Sans MS" pitchFamily="66" charset="0"/>
              </a:rPr>
              <a:t> image.  </a:t>
            </a:r>
            <a:r>
              <a:rPr lang="en-GB" sz="2800" dirty="0" err="1" smtClean="0">
                <a:latin typeface="Comic Sans MS" pitchFamily="66" charset="0"/>
              </a:rPr>
              <a:t>C’est</a:t>
            </a:r>
            <a:r>
              <a:rPr lang="en-GB" sz="2800" dirty="0" smtClean="0">
                <a:latin typeface="Comic Sans MS" pitchFamily="66" charset="0"/>
              </a:rPr>
              <a:t> un visage bleu, rose, </a:t>
            </a:r>
            <a:r>
              <a:rPr lang="en-GB" sz="2800" dirty="0" err="1" smtClean="0">
                <a:latin typeface="Comic Sans MS" pitchFamily="66" charset="0"/>
              </a:rPr>
              <a:t>jaune</a:t>
            </a:r>
            <a:r>
              <a:rPr lang="en-GB" sz="2800" dirty="0" smtClean="0">
                <a:latin typeface="Comic Sans MS" pitchFamily="66" charset="0"/>
              </a:rPr>
              <a:t>, noir, violet, rouge, orange et vert.</a:t>
            </a:r>
            <a:endParaRPr lang="en-GB" sz="2800" dirty="0">
              <a:latin typeface="Comic Sans MS" pitchFamily="66" charset="0"/>
            </a:endParaRP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http://nosurprises.it/wp-content/uploads/2013/01/abstract_colors.jpg"/>
          <p:cNvPicPr>
            <a:picLocks noChangeAspect="1" noChangeArrowheads="1"/>
          </p:cNvPicPr>
          <p:nvPr/>
        </p:nvPicPr>
        <p:blipFill>
          <a:blip r:embed="rId3" cstate="print"/>
          <a:srcRect/>
          <a:stretch>
            <a:fillRect/>
          </a:stretch>
        </p:blipFill>
        <p:spPr bwMode="auto">
          <a:xfrm>
            <a:off x="683568" y="980728"/>
            <a:ext cx="3256888" cy="2232248"/>
          </a:xfrm>
          <a:prstGeom prst="rect">
            <a:avLst/>
          </a:prstGeom>
          <a:noFill/>
        </p:spPr>
      </p:pic>
      <p:sp>
        <p:nvSpPr>
          <p:cNvPr id="3" name="TextBox 2"/>
          <p:cNvSpPr txBox="1"/>
          <p:nvPr/>
        </p:nvSpPr>
        <p:spPr>
          <a:xfrm>
            <a:off x="4211960" y="1124744"/>
            <a:ext cx="4248472" cy="707886"/>
          </a:xfrm>
          <a:prstGeom prst="rect">
            <a:avLst/>
          </a:prstGeom>
          <a:noFill/>
        </p:spPr>
        <p:txBody>
          <a:bodyPr wrap="square" rtlCol="0">
            <a:spAutoFit/>
          </a:bodyPr>
          <a:lstStyle/>
          <a:p>
            <a:r>
              <a:rPr lang="en-GB" sz="4000" dirty="0" err="1" smtClean="0">
                <a:latin typeface="Comic Sans MS" pitchFamily="66" charset="0"/>
              </a:rPr>
              <a:t>Voici</a:t>
            </a:r>
            <a:r>
              <a:rPr lang="en-GB" sz="4000" dirty="0" smtClean="0">
                <a:latin typeface="Comic Sans MS" pitchFamily="66" charset="0"/>
              </a:rPr>
              <a:t> </a:t>
            </a:r>
            <a:r>
              <a:rPr lang="en-GB" sz="4000" dirty="0" err="1" smtClean="0">
                <a:latin typeface="Comic Sans MS" pitchFamily="66" charset="0"/>
              </a:rPr>
              <a:t>mon</a:t>
            </a:r>
            <a:r>
              <a:rPr lang="en-GB" sz="4000" dirty="0" smtClean="0">
                <a:latin typeface="Comic Sans MS" pitchFamily="66" charset="0"/>
              </a:rPr>
              <a:t> image.  </a:t>
            </a:r>
            <a:endParaRPr lang="en-GB" sz="4000" dirty="0">
              <a:latin typeface="Comic Sans MS" pitchFamily="66" charset="0"/>
            </a:endParaRPr>
          </a:p>
        </p:txBody>
      </p:sp>
      <p:sp>
        <p:nvSpPr>
          <p:cNvPr id="5" name="Rectangle 4"/>
          <p:cNvSpPr/>
          <p:nvPr/>
        </p:nvSpPr>
        <p:spPr>
          <a:xfrm>
            <a:off x="4283968" y="2924944"/>
            <a:ext cx="4104456" cy="3170099"/>
          </a:xfrm>
          <a:prstGeom prst="rect">
            <a:avLst/>
          </a:prstGeom>
        </p:spPr>
        <p:txBody>
          <a:bodyPr wrap="square">
            <a:spAutoFit/>
          </a:bodyPr>
          <a:lstStyle/>
          <a:p>
            <a:r>
              <a:rPr lang="en-GB" sz="4000" dirty="0" err="1" smtClean="0">
                <a:solidFill>
                  <a:srgbClr val="7030A0"/>
                </a:solidFill>
                <a:latin typeface="Comic Sans MS" pitchFamily="66" charset="0"/>
              </a:rPr>
              <a:t>C’est</a:t>
            </a:r>
            <a:r>
              <a:rPr lang="en-GB" sz="4000" dirty="0" smtClean="0">
                <a:latin typeface="Comic Sans MS" pitchFamily="66" charset="0"/>
              </a:rPr>
              <a:t> </a:t>
            </a:r>
            <a:r>
              <a:rPr lang="en-GB" sz="4000" dirty="0" smtClean="0">
                <a:solidFill>
                  <a:srgbClr val="0070C0"/>
                </a:solidFill>
                <a:latin typeface="Comic Sans MS" pitchFamily="66" charset="0"/>
              </a:rPr>
              <a:t>un visage </a:t>
            </a:r>
            <a:r>
              <a:rPr lang="en-GB" sz="4000" dirty="0" smtClean="0">
                <a:latin typeface="Comic Sans MS" pitchFamily="66" charset="0"/>
              </a:rPr>
              <a:t>bleu, rose, </a:t>
            </a:r>
            <a:r>
              <a:rPr lang="en-GB" sz="4000" dirty="0" err="1" smtClean="0">
                <a:latin typeface="Comic Sans MS" pitchFamily="66" charset="0"/>
              </a:rPr>
              <a:t>jaune</a:t>
            </a:r>
            <a:r>
              <a:rPr lang="en-GB" sz="4000" dirty="0" smtClean="0">
                <a:latin typeface="Comic Sans MS" pitchFamily="66" charset="0"/>
              </a:rPr>
              <a:t>, noir, violet, rouge, orange </a:t>
            </a:r>
            <a:r>
              <a:rPr lang="en-GB" sz="4000" b="1" dirty="0" smtClean="0">
                <a:solidFill>
                  <a:srgbClr val="009900"/>
                </a:solidFill>
                <a:latin typeface="Comic Sans MS" pitchFamily="66" charset="0"/>
              </a:rPr>
              <a:t>et</a:t>
            </a:r>
            <a:r>
              <a:rPr lang="en-GB" sz="4000" dirty="0" smtClean="0">
                <a:latin typeface="Comic Sans MS" pitchFamily="66" charset="0"/>
              </a:rPr>
              <a:t> vert.</a:t>
            </a:r>
            <a:endParaRPr lang="en-GB" sz="4000" dirty="0"/>
          </a:p>
        </p:txBody>
      </p:sp>
      <p:pic>
        <p:nvPicPr>
          <p:cNvPr id="6" name="Picture 2" descr="http://nosurprises.it/wp-content/uploads/2013/01/abstract_colors.jpg"/>
          <p:cNvPicPr>
            <a:picLocks noChangeAspect="1" noChangeArrowheads="1"/>
          </p:cNvPicPr>
          <p:nvPr/>
        </p:nvPicPr>
        <p:blipFill>
          <a:blip r:embed="rId3" cstate="print"/>
          <a:srcRect/>
          <a:stretch>
            <a:fillRect/>
          </a:stretch>
        </p:blipFill>
        <p:spPr bwMode="auto">
          <a:xfrm>
            <a:off x="683568" y="3429000"/>
            <a:ext cx="3256888" cy="2232248"/>
          </a:xfrm>
          <a:prstGeom prst="rect">
            <a:avLst/>
          </a:prstGeom>
          <a:noFill/>
        </p:spPr>
      </p:pic>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4211960" y="1124744"/>
            <a:ext cx="4248472" cy="707886"/>
          </a:xfrm>
          <a:prstGeom prst="rect">
            <a:avLst/>
          </a:prstGeom>
          <a:noFill/>
        </p:spPr>
        <p:txBody>
          <a:bodyPr wrap="square" rtlCol="0">
            <a:spAutoFit/>
          </a:bodyPr>
          <a:lstStyle/>
          <a:p>
            <a:r>
              <a:rPr lang="en-GB" sz="4000" dirty="0" err="1" smtClean="0">
                <a:latin typeface="Comic Sans MS" pitchFamily="66" charset="0"/>
              </a:rPr>
              <a:t>Voici</a:t>
            </a:r>
            <a:r>
              <a:rPr lang="en-GB" sz="4000" dirty="0" smtClean="0">
                <a:latin typeface="Comic Sans MS" pitchFamily="66" charset="0"/>
              </a:rPr>
              <a:t> </a:t>
            </a:r>
            <a:r>
              <a:rPr lang="en-GB" sz="4000" dirty="0" err="1" smtClean="0">
                <a:latin typeface="Comic Sans MS" pitchFamily="66" charset="0"/>
              </a:rPr>
              <a:t>mon</a:t>
            </a:r>
            <a:r>
              <a:rPr lang="en-GB" sz="4000" dirty="0" smtClean="0">
                <a:latin typeface="Comic Sans MS" pitchFamily="66" charset="0"/>
              </a:rPr>
              <a:t> image.  </a:t>
            </a:r>
            <a:endParaRPr lang="en-GB" sz="4000" dirty="0">
              <a:latin typeface="Comic Sans MS" pitchFamily="66" charset="0"/>
            </a:endParaRPr>
          </a:p>
        </p:txBody>
      </p:sp>
      <p:sp>
        <p:nvSpPr>
          <p:cNvPr id="5" name="Rectangle 4"/>
          <p:cNvSpPr/>
          <p:nvPr/>
        </p:nvSpPr>
        <p:spPr>
          <a:xfrm>
            <a:off x="4355976" y="2348880"/>
            <a:ext cx="4104456" cy="3170099"/>
          </a:xfrm>
          <a:prstGeom prst="rect">
            <a:avLst/>
          </a:prstGeom>
        </p:spPr>
        <p:txBody>
          <a:bodyPr wrap="square">
            <a:spAutoFit/>
          </a:bodyPr>
          <a:lstStyle/>
          <a:p>
            <a:r>
              <a:rPr lang="en-GB" sz="4000" dirty="0" err="1" smtClean="0">
                <a:solidFill>
                  <a:srgbClr val="7030A0"/>
                </a:solidFill>
                <a:latin typeface="Comic Sans MS" pitchFamily="66" charset="0"/>
              </a:rPr>
              <a:t>C’est</a:t>
            </a:r>
            <a:r>
              <a:rPr lang="en-GB" sz="4000" dirty="0" smtClean="0">
                <a:latin typeface="Comic Sans MS" pitchFamily="66" charset="0"/>
              </a:rPr>
              <a:t> </a:t>
            </a:r>
            <a:r>
              <a:rPr lang="en-GB" sz="4000" dirty="0" smtClean="0">
                <a:solidFill>
                  <a:srgbClr val="0070C0"/>
                </a:solidFill>
                <a:latin typeface="Comic Sans MS" pitchFamily="66" charset="0"/>
              </a:rPr>
              <a:t>un </a:t>
            </a:r>
            <a:r>
              <a:rPr lang="en-GB" sz="4000" dirty="0" err="1" smtClean="0">
                <a:solidFill>
                  <a:srgbClr val="0070C0"/>
                </a:solidFill>
                <a:latin typeface="Comic Sans MS" pitchFamily="66" charset="0"/>
              </a:rPr>
              <a:t>poisson</a:t>
            </a:r>
            <a:r>
              <a:rPr lang="en-GB" sz="4000" dirty="0" smtClean="0">
                <a:solidFill>
                  <a:srgbClr val="0070C0"/>
                </a:solidFill>
                <a:latin typeface="Comic Sans MS" pitchFamily="66" charset="0"/>
              </a:rPr>
              <a:t> </a:t>
            </a:r>
            <a:r>
              <a:rPr lang="en-GB" sz="4000" dirty="0" smtClean="0">
                <a:latin typeface="Comic Sans MS" pitchFamily="66" charset="0"/>
              </a:rPr>
              <a:t>bleu, rose, </a:t>
            </a:r>
            <a:r>
              <a:rPr lang="en-GB" sz="4000" dirty="0" err="1" smtClean="0">
                <a:latin typeface="Comic Sans MS" pitchFamily="66" charset="0"/>
              </a:rPr>
              <a:t>jaune</a:t>
            </a:r>
            <a:r>
              <a:rPr lang="en-GB" sz="4000" dirty="0" smtClean="0">
                <a:latin typeface="Comic Sans MS" pitchFamily="66" charset="0"/>
              </a:rPr>
              <a:t>, noir, violet, rouge, orange </a:t>
            </a:r>
            <a:r>
              <a:rPr lang="en-GB" sz="4000" b="1" dirty="0" smtClean="0">
                <a:solidFill>
                  <a:srgbClr val="009900"/>
                </a:solidFill>
                <a:latin typeface="Comic Sans MS" pitchFamily="66" charset="0"/>
              </a:rPr>
              <a:t>et</a:t>
            </a:r>
            <a:r>
              <a:rPr lang="en-GB" sz="4000" dirty="0" smtClean="0">
                <a:latin typeface="Comic Sans MS" pitchFamily="66" charset="0"/>
              </a:rPr>
              <a:t> vert.</a:t>
            </a:r>
            <a:endParaRPr lang="en-GB" sz="4000" dirty="0"/>
          </a:p>
        </p:txBody>
      </p:sp>
      <p:pic>
        <p:nvPicPr>
          <p:cNvPr id="3074" name="Picture 2" descr="http://thumbs.dreamstime.com/x/multi-coloured-small-fish-3149680.jpg">
            <a:hlinkClick r:id="rId3"/>
          </p:cNvPr>
          <p:cNvPicPr>
            <a:picLocks noChangeAspect="1" noChangeArrowheads="1"/>
          </p:cNvPicPr>
          <p:nvPr/>
        </p:nvPicPr>
        <p:blipFill>
          <a:blip r:embed="rId4" cstate="print"/>
          <a:srcRect/>
          <a:stretch>
            <a:fillRect/>
          </a:stretch>
        </p:blipFill>
        <p:spPr bwMode="auto">
          <a:xfrm>
            <a:off x="323528" y="2348880"/>
            <a:ext cx="3810000" cy="3229348"/>
          </a:xfrm>
          <a:prstGeom prst="rect">
            <a:avLst/>
          </a:prstGeom>
          <a:noFill/>
        </p:spPr>
      </p:pic>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899592" y="4941168"/>
            <a:ext cx="7920880" cy="1384995"/>
          </a:xfrm>
          <a:prstGeom prst="rect">
            <a:avLst/>
          </a:prstGeom>
          <a:noFill/>
        </p:spPr>
        <p:txBody>
          <a:bodyPr wrap="square" rtlCol="0">
            <a:spAutoFit/>
          </a:bodyPr>
          <a:lstStyle/>
          <a:p>
            <a:r>
              <a:rPr lang="en-GB" sz="2800" dirty="0" err="1" smtClean="0">
                <a:latin typeface="Comic Sans MS" pitchFamily="66" charset="0"/>
              </a:rPr>
              <a:t>Voici</a:t>
            </a:r>
            <a:r>
              <a:rPr lang="en-GB" sz="2800" dirty="0" smtClean="0">
                <a:latin typeface="Comic Sans MS" pitchFamily="66" charset="0"/>
              </a:rPr>
              <a:t> </a:t>
            </a:r>
            <a:r>
              <a:rPr lang="en-GB" sz="2800" dirty="0" err="1" smtClean="0">
                <a:latin typeface="Comic Sans MS" pitchFamily="66" charset="0"/>
              </a:rPr>
              <a:t>mon</a:t>
            </a:r>
            <a:r>
              <a:rPr lang="en-GB" sz="2800" dirty="0" smtClean="0">
                <a:latin typeface="Comic Sans MS" pitchFamily="66" charset="0"/>
              </a:rPr>
              <a:t> image.  </a:t>
            </a:r>
            <a:r>
              <a:rPr lang="en-GB" sz="2800" dirty="0" err="1" smtClean="0">
                <a:latin typeface="Comic Sans MS" pitchFamily="66" charset="0"/>
              </a:rPr>
              <a:t>C’est</a:t>
            </a:r>
            <a:r>
              <a:rPr lang="en-GB" sz="2800" dirty="0" smtClean="0">
                <a:latin typeface="Comic Sans MS" pitchFamily="66" charset="0"/>
              </a:rPr>
              <a:t> un </a:t>
            </a:r>
            <a:r>
              <a:rPr lang="en-GB" sz="2800" dirty="0" err="1" smtClean="0">
                <a:latin typeface="Comic Sans MS" pitchFamily="66" charset="0"/>
              </a:rPr>
              <a:t>éléphant</a:t>
            </a:r>
            <a:r>
              <a:rPr lang="en-GB" sz="2800" dirty="0" smtClean="0">
                <a:latin typeface="Comic Sans MS" pitchFamily="66" charset="0"/>
              </a:rPr>
              <a:t> noir, rose, bleu, </a:t>
            </a:r>
            <a:r>
              <a:rPr lang="en-GB" sz="2800" dirty="0" err="1" smtClean="0">
                <a:latin typeface="Comic Sans MS" pitchFamily="66" charset="0"/>
              </a:rPr>
              <a:t>jaune</a:t>
            </a:r>
            <a:r>
              <a:rPr lang="en-GB" sz="2800" dirty="0" smtClean="0">
                <a:latin typeface="Comic Sans MS" pitchFamily="66" charset="0"/>
              </a:rPr>
              <a:t>, violet, rouge, </a:t>
            </a:r>
            <a:r>
              <a:rPr lang="en-GB" sz="2800" dirty="0" err="1" smtClean="0">
                <a:latin typeface="Comic Sans MS" pitchFamily="66" charset="0"/>
              </a:rPr>
              <a:t>blanc</a:t>
            </a:r>
            <a:r>
              <a:rPr lang="en-GB" sz="2800" dirty="0" smtClean="0">
                <a:latin typeface="Comic Sans MS" pitchFamily="66" charset="0"/>
              </a:rPr>
              <a:t>, orange et vert.</a:t>
            </a:r>
            <a:endParaRPr lang="en-GB" sz="2800" dirty="0">
              <a:latin typeface="Comic Sans MS" pitchFamily="66" charset="0"/>
            </a:endParaRPr>
          </a:p>
        </p:txBody>
      </p:sp>
      <p:sp>
        <p:nvSpPr>
          <p:cNvPr id="124932" name="AutoShape 4" descr="Image result for elmer the elephant"/>
          <p:cNvSpPr>
            <a:spLocks noChangeAspect="1" noChangeArrowheads="1"/>
          </p:cNvSpPr>
          <p:nvPr/>
        </p:nvSpPr>
        <p:spPr bwMode="auto">
          <a:xfrm>
            <a:off x="0"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GB"/>
          </a:p>
        </p:txBody>
      </p:sp>
      <p:pic>
        <p:nvPicPr>
          <p:cNvPr id="124934" name="Picture 6" descr="http://ichef.bbci.co.uk/news/660/media/images/76119000/jpg/_76119764_elmer-promo.jpg">
            <a:hlinkClick r:id="rId3"/>
          </p:cNvPr>
          <p:cNvPicPr>
            <a:picLocks noChangeAspect="1" noChangeArrowheads="1"/>
          </p:cNvPicPr>
          <p:nvPr/>
        </p:nvPicPr>
        <p:blipFill>
          <a:blip r:embed="rId4" cstate="print"/>
          <a:srcRect/>
          <a:stretch>
            <a:fillRect/>
          </a:stretch>
        </p:blipFill>
        <p:spPr bwMode="auto">
          <a:xfrm>
            <a:off x="1331640" y="836712"/>
            <a:ext cx="6798902" cy="3821808"/>
          </a:xfrm>
          <a:prstGeom prst="rect">
            <a:avLst/>
          </a:prstGeom>
          <a:noFill/>
        </p:spPr>
      </p:pic>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6" descr="http://ichef.bbci.co.uk/news/660/media/images/76119000/jpg/_76119764_elmer-promo.jpg">
            <a:hlinkClick r:id="rId2"/>
          </p:cNvPr>
          <p:cNvPicPr>
            <a:picLocks noChangeAspect="1" noChangeArrowheads="1"/>
          </p:cNvPicPr>
          <p:nvPr/>
        </p:nvPicPr>
        <p:blipFill>
          <a:blip r:embed="rId3" cstate="print"/>
          <a:srcRect/>
          <a:stretch>
            <a:fillRect/>
          </a:stretch>
        </p:blipFill>
        <p:spPr bwMode="auto">
          <a:xfrm>
            <a:off x="827584" y="980728"/>
            <a:ext cx="2690110" cy="1512168"/>
          </a:xfrm>
          <a:prstGeom prst="rect">
            <a:avLst/>
          </a:prstGeom>
          <a:noFill/>
        </p:spPr>
      </p:pic>
      <p:pic>
        <p:nvPicPr>
          <p:cNvPr id="3" name="Picture 6" descr="http://ichef.bbci.co.uk/news/660/media/images/76119000/jpg/_76119764_elmer-promo.jpg">
            <a:hlinkClick r:id="rId2"/>
          </p:cNvPr>
          <p:cNvPicPr>
            <a:picLocks noChangeAspect="1" noChangeArrowheads="1"/>
          </p:cNvPicPr>
          <p:nvPr/>
        </p:nvPicPr>
        <p:blipFill>
          <a:blip r:embed="rId3" cstate="print"/>
          <a:srcRect/>
          <a:stretch>
            <a:fillRect/>
          </a:stretch>
        </p:blipFill>
        <p:spPr bwMode="auto">
          <a:xfrm>
            <a:off x="827584" y="3501008"/>
            <a:ext cx="2690110" cy="1512168"/>
          </a:xfrm>
          <a:prstGeom prst="rect">
            <a:avLst/>
          </a:prstGeom>
          <a:noFill/>
        </p:spPr>
      </p:pic>
      <p:sp>
        <p:nvSpPr>
          <p:cNvPr id="4" name="Rectangle 3"/>
          <p:cNvSpPr/>
          <p:nvPr/>
        </p:nvSpPr>
        <p:spPr>
          <a:xfrm>
            <a:off x="3635896" y="3068960"/>
            <a:ext cx="5328592" cy="2554545"/>
          </a:xfrm>
          <a:prstGeom prst="rect">
            <a:avLst/>
          </a:prstGeom>
        </p:spPr>
        <p:txBody>
          <a:bodyPr wrap="square">
            <a:spAutoFit/>
          </a:bodyPr>
          <a:lstStyle/>
          <a:p>
            <a:r>
              <a:rPr lang="en-GB" sz="4000" dirty="0" err="1" smtClean="0">
                <a:solidFill>
                  <a:srgbClr val="7030A0"/>
                </a:solidFill>
                <a:latin typeface="Comic Sans MS" pitchFamily="66" charset="0"/>
              </a:rPr>
              <a:t>C’est</a:t>
            </a:r>
            <a:r>
              <a:rPr lang="en-GB" sz="4000" dirty="0" smtClean="0">
                <a:latin typeface="Comic Sans MS" pitchFamily="66" charset="0"/>
              </a:rPr>
              <a:t> </a:t>
            </a:r>
            <a:r>
              <a:rPr lang="en-GB" sz="4000" dirty="0" smtClean="0">
                <a:solidFill>
                  <a:srgbClr val="0070C0"/>
                </a:solidFill>
                <a:latin typeface="Comic Sans MS" pitchFamily="66" charset="0"/>
              </a:rPr>
              <a:t>un </a:t>
            </a:r>
            <a:r>
              <a:rPr lang="en-GB" sz="4000" dirty="0" err="1" smtClean="0">
                <a:solidFill>
                  <a:srgbClr val="0070C0"/>
                </a:solidFill>
                <a:latin typeface="Comic Sans MS" pitchFamily="66" charset="0"/>
              </a:rPr>
              <a:t>éléphant</a:t>
            </a:r>
            <a:r>
              <a:rPr lang="en-GB" sz="4000" dirty="0" smtClean="0">
                <a:solidFill>
                  <a:srgbClr val="0070C0"/>
                </a:solidFill>
                <a:latin typeface="Comic Sans MS" pitchFamily="66" charset="0"/>
              </a:rPr>
              <a:t> </a:t>
            </a:r>
            <a:r>
              <a:rPr lang="en-GB" sz="4000" dirty="0" smtClean="0">
                <a:latin typeface="Comic Sans MS" pitchFamily="66" charset="0"/>
              </a:rPr>
              <a:t>noir, rose, bleu, </a:t>
            </a:r>
            <a:r>
              <a:rPr lang="en-GB" sz="4000" dirty="0" err="1" smtClean="0">
                <a:latin typeface="Comic Sans MS" pitchFamily="66" charset="0"/>
              </a:rPr>
              <a:t>jaune</a:t>
            </a:r>
            <a:r>
              <a:rPr lang="en-GB" sz="4000" dirty="0" smtClean="0">
                <a:latin typeface="Comic Sans MS" pitchFamily="66" charset="0"/>
              </a:rPr>
              <a:t>, violet, rouge, </a:t>
            </a:r>
            <a:r>
              <a:rPr lang="en-GB" sz="4000" dirty="0" err="1" smtClean="0">
                <a:latin typeface="Comic Sans MS" pitchFamily="66" charset="0"/>
              </a:rPr>
              <a:t>blanc</a:t>
            </a:r>
            <a:r>
              <a:rPr lang="en-GB" sz="4000" dirty="0" smtClean="0">
                <a:latin typeface="Comic Sans MS" pitchFamily="66" charset="0"/>
              </a:rPr>
              <a:t>, orange </a:t>
            </a:r>
            <a:r>
              <a:rPr lang="en-GB" sz="4000" dirty="0" smtClean="0">
                <a:solidFill>
                  <a:srgbClr val="009900"/>
                </a:solidFill>
                <a:latin typeface="Comic Sans MS" pitchFamily="66" charset="0"/>
              </a:rPr>
              <a:t>et</a:t>
            </a:r>
            <a:r>
              <a:rPr lang="en-GB" sz="4000" dirty="0" smtClean="0">
                <a:latin typeface="Comic Sans MS" pitchFamily="66" charset="0"/>
              </a:rPr>
              <a:t> vert.</a:t>
            </a:r>
            <a:endParaRPr lang="en-GB" sz="4000" dirty="0">
              <a:latin typeface="Comic Sans MS" pitchFamily="66" charset="0"/>
            </a:endParaRPr>
          </a:p>
        </p:txBody>
      </p:sp>
      <p:sp>
        <p:nvSpPr>
          <p:cNvPr id="5" name="Rectangle 4"/>
          <p:cNvSpPr/>
          <p:nvPr/>
        </p:nvSpPr>
        <p:spPr>
          <a:xfrm>
            <a:off x="3923928" y="1124744"/>
            <a:ext cx="4104456" cy="707886"/>
          </a:xfrm>
          <a:prstGeom prst="rect">
            <a:avLst/>
          </a:prstGeom>
        </p:spPr>
        <p:txBody>
          <a:bodyPr wrap="square">
            <a:spAutoFit/>
          </a:bodyPr>
          <a:lstStyle/>
          <a:p>
            <a:r>
              <a:rPr lang="en-GB" sz="4000" dirty="0" err="1" smtClean="0">
                <a:latin typeface="Comic Sans MS" pitchFamily="66" charset="0"/>
              </a:rPr>
              <a:t>Voici</a:t>
            </a:r>
            <a:r>
              <a:rPr lang="en-GB" sz="4000" dirty="0" smtClean="0">
                <a:latin typeface="Comic Sans MS" pitchFamily="66" charset="0"/>
              </a:rPr>
              <a:t> </a:t>
            </a:r>
            <a:r>
              <a:rPr lang="en-GB" sz="4000" dirty="0" err="1" smtClean="0">
                <a:latin typeface="Comic Sans MS" pitchFamily="66" charset="0"/>
              </a:rPr>
              <a:t>mon</a:t>
            </a:r>
            <a:r>
              <a:rPr lang="en-GB" sz="4000" dirty="0" smtClean="0">
                <a:latin typeface="Comic Sans MS" pitchFamily="66" charset="0"/>
              </a:rPr>
              <a:t> image.  </a:t>
            </a:r>
            <a:endParaRPr lang="en-GB" sz="4000" dirty="0">
              <a:latin typeface="Comic Sans MS" pitchFamily="66" charset="0"/>
            </a:endParaRP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954" name="AutoShape 2" descr="Image result for elmer the elephant"/>
          <p:cNvSpPr>
            <a:spLocks noChangeAspect="1" noChangeArrowheads="1"/>
          </p:cNvSpPr>
          <p:nvPr/>
        </p:nvSpPr>
        <p:spPr bwMode="auto">
          <a:xfrm>
            <a:off x="0"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GB"/>
          </a:p>
        </p:txBody>
      </p:sp>
      <p:sp>
        <p:nvSpPr>
          <p:cNvPr id="125956" name="AutoShape 4" descr="Image result for elmer the elephant"/>
          <p:cNvSpPr>
            <a:spLocks noChangeAspect="1" noChangeArrowheads="1"/>
          </p:cNvSpPr>
          <p:nvPr/>
        </p:nvSpPr>
        <p:spPr bwMode="auto">
          <a:xfrm>
            <a:off x="0"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GB"/>
          </a:p>
        </p:txBody>
      </p:sp>
      <p:pic>
        <p:nvPicPr>
          <p:cNvPr id="125958" name="Picture 6" descr="https://s-media-cache-ak0.pinimg.com/236x/7a/c1/ac/7ac1ac24cfbf3b25e8e6f904f1c98db5.jpg">
            <a:hlinkClick r:id="rId3"/>
          </p:cNvPr>
          <p:cNvPicPr>
            <a:picLocks noChangeAspect="1" noChangeArrowheads="1"/>
          </p:cNvPicPr>
          <p:nvPr/>
        </p:nvPicPr>
        <p:blipFill>
          <a:blip r:embed="rId4" cstate="print"/>
          <a:srcRect/>
          <a:stretch>
            <a:fillRect/>
          </a:stretch>
        </p:blipFill>
        <p:spPr bwMode="auto">
          <a:xfrm>
            <a:off x="323528" y="188640"/>
            <a:ext cx="3807372" cy="2952328"/>
          </a:xfrm>
          <a:prstGeom prst="rect">
            <a:avLst/>
          </a:prstGeom>
          <a:noFill/>
        </p:spPr>
      </p:pic>
      <p:pic>
        <p:nvPicPr>
          <p:cNvPr id="5" name="Picture 6" descr="https://s-media-cache-ak0.pinimg.com/236x/7a/c1/ac/7ac1ac24cfbf3b25e8e6f904f1c98db5.jpg">
            <a:hlinkClick r:id="rId3"/>
          </p:cNvPr>
          <p:cNvPicPr>
            <a:picLocks noChangeAspect="1" noChangeArrowheads="1"/>
          </p:cNvPicPr>
          <p:nvPr/>
        </p:nvPicPr>
        <p:blipFill>
          <a:blip r:embed="rId4" cstate="print"/>
          <a:srcRect/>
          <a:stretch>
            <a:fillRect/>
          </a:stretch>
        </p:blipFill>
        <p:spPr bwMode="auto">
          <a:xfrm>
            <a:off x="4644008" y="188640"/>
            <a:ext cx="3807372" cy="2952328"/>
          </a:xfrm>
          <a:prstGeom prst="rect">
            <a:avLst/>
          </a:prstGeom>
          <a:noFill/>
        </p:spPr>
      </p:pic>
      <p:sp>
        <p:nvSpPr>
          <p:cNvPr id="6" name="TextBox 5"/>
          <p:cNvSpPr txBox="1"/>
          <p:nvPr/>
        </p:nvSpPr>
        <p:spPr>
          <a:xfrm>
            <a:off x="467544" y="3429000"/>
            <a:ext cx="3456384" cy="2862322"/>
          </a:xfrm>
          <a:prstGeom prst="rect">
            <a:avLst/>
          </a:prstGeom>
          <a:noFill/>
          <a:ln>
            <a:solidFill>
              <a:schemeClr val="tx1"/>
            </a:solidFill>
          </a:ln>
        </p:spPr>
        <p:txBody>
          <a:bodyPr wrap="square" rtlCol="0">
            <a:spAutoFit/>
          </a:bodyPr>
          <a:lstStyle/>
          <a:p>
            <a:endParaRPr lang="en-GB" dirty="0" smtClean="0"/>
          </a:p>
          <a:p>
            <a:endParaRPr lang="en-GB" dirty="0" smtClean="0"/>
          </a:p>
          <a:p>
            <a:endParaRPr lang="en-GB" dirty="0" smtClean="0"/>
          </a:p>
          <a:p>
            <a:endParaRPr lang="en-GB" dirty="0" smtClean="0"/>
          </a:p>
          <a:p>
            <a:endParaRPr lang="en-GB" dirty="0" smtClean="0"/>
          </a:p>
          <a:p>
            <a:endParaRPr lang="en-GB" dirty="0" smtClean="0"/>
          </a:p>
          <a:p>
            <a:endParaRPr lang="en-GB" dirty="0" smtClean="0"/>
          </a:p>
          <a:p>
            <a:endParaRPr lang="en-GB" dirty="0" smtClean="0"/>
          </a:p>
          <a:p>
            <a:endParaRPr lang="en-GB" dirty="0" smtClean="0"/>
          </a:p>
          <a:p>
            <a:endParaRPr lang="en-GB" dirty="0"/>
          </a:p>
        </p:txBody>
      </p:sp>
      <p:sp>
        <p:nvSpPr>
          <p:cNvPr id="7" name="TextBox 6"/>
          <p:cNvSpPr txBox="1"/>
          <p:nvPr/>
        </p:nvSpPr>
        <p:spPr>
          <a:xfrm>
            <a:off x="4932040" y="3429000"/>
            <a:ext cx="3456384" cy="2862322"/>
          </a:xfrm>
          <a:prstGeom prst="rect">
            <a:avLst/>
          </a:prstGeom>
          <a:noFill/>
          <a:ln>
            <a:solidFill>
              <a:schemeClr val="tx1"/>
            </a:solidFill>
          </a:ln>
        </p:spPr>
        <p:txBody>
          <a:bodyPr wrap="square" rtlCol="0">
            <a:spAutoFit/>
          </a:bodyPr>
          <a:lstStyle/>
          <a:p>
            <a:endParaRPr lang="en-GB" dirty="0" smtClean="0"/>
          </a:p>
          <a:p>
            <a:endParaRPr lang="en-GB" dirty="0" smtClean="0"/>
          </a:p>
          <a:p>
            <a:endParaRPr lang="en-GB" dirty="0" smtClean="0"/>
          </a:p>
          <a:p>
            <a:endParaRPr lang="en-GB" dirty="0" smtClean="0"/>
          </a:p>
          <a:p>
            <a:endParaRPr lang="en-GB" dirty="0" smtClean="0"/>
          </a:p>
          <a:p>
            <a:endParaRPr lang="en-GB" dirty="0" smtClean="0"/>
          </a:p>
          <a:p>
            <a:endParaRPr lang="en-GB" dirty="0" smtClean="0"/>
          </a:p>
          <a:p>
            <a:endParaRPr lang="en-GB" dirty="0" smtClean="0"/>
          </a:p>
          <a:p>
            <a:endParaRPr lang="en-GB" dirty="0" smtClean="0"/>
          </a:p>
          <a:p>
            <a:endParaRPr lang="en-GB" dirty="0"/>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6" name="AutoShape 2" descr="Image result for multicoloured images"/>
          <p:cNvSpPr>
            <a:spLocks noChangeAspect="1" noChangeArrowheads="1"/>
          </p:cNvSpPr>
          <p:nvPr/>
        </p:nvSpPr>
        <p:spPr bwMode="auto">
          <a:xfrm>
            <a:off x="0"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GB"/>
          </a:p>
        </p:txBody>
      </p:sp>
      <p:pic>
        <p:nvPicPr>
          <p:cNvPr id="1028" name="Picture 4" descr="Image result for multicoloured images"/>
          <p:cNvPicPr>
            <a:picLocks noChangeAspect="1" noChangeArrowheads="1"/>
          </p:cNvPicPr>
          <p:nvPr/>
        </p:nvPicPr>
        <p:blipFill>
          <a:blip r:embed="rId2" cstate="print"/>
          <a:srcRect/>
          <a:stretch>
            <a:fillRect/>
          </a:stretch>
        </p:blipFill>
        <p:spPr bwMode="auto">
          <a:xfrm>
            <a:off x="2339752" y="260648"/>
            <a:ext cx="4320480" cy="4301280"/>
          </a:xfrm>
          <a:prstGeom prst="rect">
            <a:avLst/>
          </a:prstGeom>
          <a:noFill/>
        </p:spPr>
      </p:pic>
      <p:sp>
        <p:nvSpPr>
          <p:cNvPr id="4" name="TextBox 3"/>
          <p:cNvSpPr txBox="1"/>
          <p:nvPr/>
        </p:nvSpPr>
        <p:spPr>
          <a:xfrm>
            <a:off x="899592" y="4941168"/>
            <a:ext cx="7920880" cy="954107"/>
          </a:xfrm>
          <a:prstGeom prst="rect">
            <a:avLst/>
          </a:prstGeom>
          <a:noFill/>
        </p:spPr>
        <p:txBody>
          <a:bodyPr wrap="square" rtlCol="0">
            <a:spAutoFit/>
          </a:bodyPr>
          <a:lstStyle/>
          <a:p>
            <a:r>
              <a:rPr lang="en-GB" sz="2800" dirty="0" err="1" smtClean="0">
                <a:latin typeface="Comic Sans MS" pitchFamily="66" charset="0"/>
              </a:rPr>
              <a:t>Voici</a:t>
            </a:r>
            <a:r>
              <a:rPr lang="en-GB" sz="2800" dirty="0" smtClean="0">
                <a:latin typeface="Comic Sans MS" pitchFamily="66" charset="0"/>
              </a:rPr>
              <a:t> </a:t>
            </a:r>
            <a:r>
              <a:rPr lang="en-GB" sz="2800" dirty="0" err="1" smtClean="0">
                <a:latin typeface="Comic Sans MS" pitchFamily="66" charset="0"/>
              </a:rPr>
              <a:t>mon</a:t>
            </a:r>
            <a:r>
              <a:rPr lang="en-GB" sz="2800" dirty="0" smtClean="0">
                <a:latin typeface="Comic Sans MS" pitchFamily="66" charset="0"/>
              </a:rPr>
              <a:t> image.  </a:t>
            </a:r>
            <a:r>
              <a:rPr lang="en-GB" sz="2800" dirty="0" err="1" smtClean="0">
                <a:latin typeface="Comic Sans MS" pitchFamily="66" charset="0"/>
              </a:rPr>
              <a:t>C’est</a:t>
            </a:r>
            <a:r>
              <a:rPr lang="en-GB" sz="2800" dirty="0" smtClean="0">
                <a:latin typeface="Comic Sans MS" pitchFamily="66" charset="0"/>
              </a:rPr>
              <a:t> un </a:t>
            </a:r>
            <a:r>
              <a:rPr lang="en-GB" sz="2800" dirty="0" err="1" smtClean="0">
                <a:latin typeface="Comic Sans MS" pitchFamily="66" charset="0"/>
              </a:rPr>
              <a:t>arbre</a:t>
            </a:r>
            <a:r>
              <a:rPr lang="en-GB" sz="2800" dirty="0" smtClean="0">
                <a:latin typeface="Comic Sans MS" pitchFamily="66" charset="0"/>
              </a:rPr>
              <a:t> </a:t>
            </a:r>
            <a:r>
              <a:rPr lang="en-GB" sz="2800" dirty="0" err="1" smtClean="0">
                <a:latin typeface="Comic Sans MS" pitchFamily="66" charset="0"/>
              </a:rPr>
              <a:t>marron</a:t>
            </a:r>
            <a:r>
              <a:rPr lang="en-GB" sz="2800" dirty="0" smtClean="0">
                <a:latin typeface="Comic Sans MS" pitchFamily="66" charset="0"/>
              </a:rPr>
              <a:t>, bleu, </a:t>
            </a:r>
            <a:r>
              <a:rPr lang="en-GB" sz="2800" dirty="0" err="1" smtClean="0">
                <a:latin typeface="Comic Sans MS" pitchFamily="66" charset="0"/>
              </a:rPr>
              <a:t>jaune</a:t>
            </a:r>
            <a:r>
              <a:rPr lang="en-GB" sz="2800" dirty="0" smtClean="0">
                <a:latin typeface="Comic Sans MS" pitchFamily="66" charset="0"/>
              </a:rPr>
              <a:t>, violet, rouge, </a:t>
            </a:r>
            <a:r>
              <a:rPr lang="en-GB" sz="2800" dirty="0" err="1" smtClean="0">
                <a:latin typeface="Comic Sans MS" pitchFamily="66" charset="0"/>
              </a:rPr>
              <a:t>blanc</a:t>
            </a:r>
            <a:r>
              <a:rPr lang="en-GB" sz="2800" dirty="0" smtClean="0">
                <a:latin typeface="Comic Sans MS" pitchFamily="66" charset="0"/>
              </a:rPr>
              <a:t>, orange et vert.</a:t>
            </a:r>
            <a:endParaRPr lang="en-GB" sz="2800" dirty="0">
              <a:latin typeface="Comic Sans MS" pitchFamily="66" charset="0"/>
            </a:endParaRP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4" descr="Image result for multicoloured images"/>
          <p:cNvPicPr>
            <a:picLocks noChangeAspect="1" noChangeArrowheads="1"/>
          </p:cNvPicPr>
          <p:nvPr/>
        </p:nvPicPr>
        <p:blipFill>
          <a:blip r:embed="rId3" cstate="print"/>
          <a:srcRect/>
          <a:stretch>
            <a:fillRect/>
          </a:stretch>
        </p:blipFill>
        <p:spPr bwMode="auto">
          <a:xfrm>
            <a:off x="395536" y="260648"/>
            <a:ext cx="2664296" cy="2652456"/>
          </a:xfrm>
          <a:prstGeom prst="rect">
            <a:avLst/>
          </a:prstGeom>
          <a:noFill/>
        </p:spPr>
      </p:pic>
      <p:pic>
        <p:nvPicPr>
          <p:cNvPr id="4" name="Picture 4" descr="Image result for multicoloured images"/>
          <p:cNvPicPr>
            <a:picLocks noChangeAspect="1" noChangeArrowheads="1"/>
          </p:cNvPicPr>
          <p:nvPr/>
        </p:nvPicPr>
        <p:blipFill>
          <a:blip r:embed="rId3" cstate="print"/>
          <a:srcRect/>
          <a:stretch>
            <a:fillRect/>
          </a:stretch>
        </p:blipFill>
        <p:spPr bwMode="auto">
          <a:xfrm>
            <a:off x="467544" y="3429000"/>
            <a:ext cx="2664296" cy="2652456"/>
          </a:xfrm>
          <a:prstGeom prst="rect">
            <a:avLst/>
          </a:prstGeom>
          <a:noFill/>
        </p:spPr>
      </p:pic>
      <p:sp>
        <p:nvSpPr>
          <p:cNvPr id="5" name="TextBox 4"/>
          <p:cNvSpPr txBox="1"/>
          <p:nvPr/>
        </p:nvSpPr>
        <p:spPr>
          <a:xfrm>
            <a:off x="3995936" y="836712"/>
            <a:ext cx="4248472" cy="707886"/>
          </a:xfrm>
          <a:prstGeom prst="rect">
            <a:avLst/>
          </a:prstGeom>
          <a:noFill/>
        </p:spPr>
        <p:txBody>
          <a:bodyPr wrap="square" rtlCol="0">
            <a:spAutoFit/>
          </a:bodyPr>
          <a:lstStyle/>
          <a:p>
            <a:r>
              <a:rPr lang="en-GB" sz="4000" dirty="0" err="1" smtClean="0">
                <a:latin typeface="Comic Sans MS" pitchFamily="66" charset="0"/>
              </a:rPr>
              <a:t>Voici</a:t>
            </a:r>
            <a:r>
              <a:rPr lang="en-GB" sz="4000" dirty="0" smtClean="0">
                <a:latin typeface="Comic Sans MS" pitchFamily="66" charset="0"/>
              </a:rPr>
              <a:t> </a:t>
            </a:r>
            <a:r>
              <a:rPr lang="en-GB" sz="4000" dirty="0" err="1" smtClean="0">
                <a:latin typeface="Comic Sans MS" pitchFamily="66" charset="0"/>
              </a:rPr>
              <a:t>mon</a:t>
            </a:r>
            <a:r>
              <a:rPr lang="en-GB" sz="4000" dirty="0" smtClean="0">
                <a:latin typeface="Comic Sans MS" pitchFamily="66" charset="0"/>
              </a:rPr>
              <a:t> image.  </a:t>
            </a:r>
            <a:endParaRPr lang="en-GB" sz="4000" dirty="0">
              <a:latin typeface="Comic Sans MS" pitchFamily="66" charset="0"/>
            </a:endParaRPr>
          </a:p>
        </p:txBody>
      </p:sp>
      <p:sp>
        <p:nvSpPr>
          <p:cNvPr id="6" name="TextBox 5"/>
          <p:cNvSpPr txBox="1"/>
          <p:nvPr/>
        </p:nvSpPr>
        <p:spPr>
          <a:xfrm>
            <a:off x="3635896" y="3212976"/>
            <a:ext cx="4968552" cy="2554545"/>
          </a:xfrm>
          <a:prstGeom prst="rect">
            <a:avLst/>
          </a:prstGeom>
          <a:noFill/>
        </p:spPr>
        <p:txBody>
          <a:bodyPr wrap="square" rtlCol="0">
            <a:spAutoFit/>
          </a:bodyPr>
          <a:lstStyle/>
          <a:p>
            <a:r>
              <a:rPr lang="en-GB" sz="4000" dirty="0" err="1" smtClean="0">
                <a:solidFill>
                  <a:srgbClr val="7030A0"/>
                </a:solidFill>
                <a:latin typeface="Comic Sans MS" pitchFamily="66" charset="0"/>
              </a:rPr>
              <a:t>C’est</a:t>
            </a:r>
            <a:r>
              <a:rPr lang="en-GB" sz="4000" dirty="0" smtClean="0">
                <a:solidFill>
                  <a:srgbClr val="7030A0"/>
                </a:solidFill>
                <a:latin typeface="Comic Sans MS" pitchFamily="66" charset="0"/>
              </a:rPr>
              <a:t> </a:t>
            </a:r>
            <a:r>
              <a:rPr lang="en-GB" sz="4000" dirty="0" smtClean="0">
                <a:solidFill>
                  <a:srgbClr val="0070C0"/>
                </a:solidFill>
                <a:latin typeface="Comic Sans MS" pitchFamily="66" charset="0"/>
              </a:rPr>
              <a:t>un </a:t>
            </a:r>
            <a:r>
              <a:rPr lang="en-GB" sz="4000" dirty="0" err="1" smtClean="0">
                <a:solidFill>
                  <a:srgbClr val="0070C0"/>
                </a:solidFill>
                <a:latin typeface="Comic Sans MS" pitchFamily="66" charset="0"/>
              </a:rPr>
              <a:t>arbre</a:t>
            </a:r>
            <a:r>
              <a:rPr lang="en-GB" sz="4000" dirty="0" smtClean="0">
                <a:solidFill>
                  <a:srgbClr val="0070C0"/>
                </a:solidFill>
                <a:latin typeface="Comic Sans MS" pitchFamily="66" charset="0"/>
              </a:rPr>
              <a:t> </a:t>
            </a:r>
            <a:r>
              <a:rPr lang="en-GB" sz="4000" dirty="0" err="1" smtClean="0">
                <a:latin typeface="Comic Sans MS" pitchFamily="66" charset="0"/>
              </a:rPr>
              <a:t>marron</a:t>
            </a:r>
            <a:r>
              <a:rPr lang="en-GB" sz="4000" dirty="0" smtClean="0">
                <a:latin typeface="Comic Sans MS" pitchFamily="66" charset="0"/>
              </a:rPr>
              <a:t>, bleu, </a:t>
            </a:r>
            <a:r>
              <a:rPr lang="en-GB" sz="4000" dirty="0" err="1" smtClean="0">
                <a:latin typeface="Comic Sans MS" pitchFamily="66" charset="0"/>
              </a:rPr>
              <a:t>jaune</a:t>
            </a:r>
            <a:r>
              <a:rPr lang="en-GB" sz="4000" dirty="0" smtClean="0">
                <a:latin typeface="Comic Sans MS" pitchFamily="66" charset="0"/>
              </a:rPr>
              <a:t>, violet, rouge, </a:t>
            </a:r>
            <a:r>
              <a:rPr lang="en-GB" sz="4000" dirty="0" err="1" smtClean="0">
                <a:latin typeface="Comic Sans MS" pitchFamily="66" charset="0"/>
              </a:rPr>
              <a:t>blanc</a:t>
            </a:r>
            <a:r>
              <a:rPr lang="en-GB" sz="4000" dirty="0" smtClean="0">
                <a:latin typeface="Comic Sans MS" pitchFamily="66" charset="0"/>
              </a:rPr>
              <a:t>, orange </a:t>
            </a:r>
            <a:r>
              <a:rPr lang="en-GB" sz="4000" dirty="0" smtClean="0">
                <a:solidFill>
                  <a:srgbClr val="009900"/>
                </a:solidFill>
                <a:latin typeface="Comic Sans MS" pitchFamily="66" charset="0"/>
              </a:rPr>
              <a:t>et</a:t>
            </a:r>
            <a:r>
              <a:rPr lang="en-GB" sz="4000" dirty="0" smtClean="0">
                <a:latin typeface="Comic Sans MS" pitchFamily="66" charset="0"/>
              </a:rPr>
              <a:t> vert.</a:t>
            </a:r>
            <a:endParaRPr lang="en-GB" sz="4000" dirty="0">
              <a:latin typeface="Comic Sans MS" pitchFamily="66" charset="0"/>
            </a:endParaRP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6978" name="Picture 2" descr="https://s-media-cache-ak0.pinimg.com/736x/e6/de/0d/e6de0dedc5056616ebdcd776fd21d0fd.jpg">
            <a:hlinkClick r:id="rId2"/>
          </p:cNvPr>
          <p:cNvPicPr>
            <a:picLocks noChangeAspect="1" noChangeArrowheads="1"/>
          </p:cNvPicPr>
          <p:nvPr/>
        </p:nvPicPr>
        <p:blipFill>
          <a:blip r:embed="rId3" cstate="print"/>
          <a:srcRect/>
          <a:stretch>
            <a:fillRect/>
          </a:stretch>
        </p:blipFill>
        <p:spPr bwMode="auto">
          <a:xfrm>
            <a:off x="323528" y="0"/>
            <a:ext cx="3456384" cy="3884402"/>
          </a:xfrm>
          <a:prstGeom prst="rect">
            <a:avLst/>
          </a:prstGeom>
          <a:noFill/>
          <a:ln>
            <a:solidFill>
              <a:schemeClr val="tx1"/>
            </a:solidFill>
          </a:ln>
        </p:spPr>
      </p:pic>
      <p:pic>
        <p:nvPicPr>
          <p:cNvPr id="3" name="Picture 2" descr="https://s-media-cache-ak0.pinimg.com/736x/e6/de/0d/e6de0dedc5056616ebdcd776fd21d0fd.jpg">
            <a:hlinkClick r:id="rId2"/>
          </p:cNvPr>
          <p:cNvPicPr>
            <a:picLocks noChangeAspect="1" noChangeArrowheads="1"/>
          </p:cNvPicPr>
          <p:nvPr/>
        </p:nvPicPr>
        <p:blipFill>
          <a:blip r:embed="rId3" cstate="print"/>
          <a:srcRect/>
          <a:stretch>
            <a:fillRect/>
          </a:stretch>
        </p:blipFill>
        <p:spPr bwMode="auto">
          <a:xfrm>
            <a:off x="4860032" y="0"/>
            <a:ext cx="3456384" cy="3884402"/>
          </a:xfrm>
          <a:prstGeom prst="rect">
            <a:avLst/>
          </a:prstGeom>
          <a:noFill/>
          <a:ln>
            <a:solidFill>
              <a:schemeClr val="tx1"/>
            </a:solidFill>
          </a:ln>
        </p:spPr>
      </p:pic>
      <p:sp>
        <p:nvSpPr>
          <p:cNvPr id="4" name="TextBox 3"/>
          <p:cNvSpPr txBox="1"/>
          <p:nvPr/>
        </p:nvSpPr>
        <p:spPr>
          <a:xfrm>
            <a:off x="323528" y="3861048"/>
            <a:ext cx="3456384" cy="2862322"/>
          </a:xfrm>
          <a:prstGeom prst="rect">
            <a:avLst/>
          </a:prstGeom>
          <a:noFill/>
          <a:ln>
            <a:solidFill>
              <a:schemeClr val="tx1"/>
            </a:solidFill>
          </a:ln>
        </p:spPr>
        <p:txBody>
          <a:bodyPr wrap="square" rtlCol="0">
            <a:spAutoFit/>
          </a:bodyPr>
          <a:lstStyle/>
          <a:p>
            <a:endParaRPr lang="en-GB" dirty="0" smtClean="0"/>
          </a:p>
          <a:p>
            <a:endParaRPr lang="en-GB" dirty="0" smtClean="0"/>
          </a:p>
          <a:p>
            <a:endParaRPr lang="en-GB" dirty="0" smtClean="0"/>
          </a:p>
          <a:p>
            <a:endParaRPr lang="en-GB" dirty="0" smtClean="0"/>
          </a:p>
          <a:p>
            <a:endParaRPr lang="en-GB" dirty="0" smtClean="0"/>
          </a:p>
          <a:p>
            <a:endParaRPr lang="en-GB" dirty="0" smtClean="0"/>
          </a:p>
          <a:p>
            <a:endParaRPr lang="en-GB" dirty="0" smtClean="0"/>
          </a:p>
          <a:p>
            <a:endParaRPr lang="en-GB" dirty="0" smtClean="0"/>
          </a:p>
          <a:p>
            <a:endParaRPr lang="en-GB" dirty="0" smtClean="0"/>
          </a:p>
          <a:p>
            <a:endParaRPr lang="en-GB" dirty="0"/>
          </a:p>
        </p:txBody>
      </p:sp>
      <p:sp>
        <p:nvSpPr>
          <p:cNvPr id="5" name="TextBox 4"/>
          <p:cNvSpPr txBox="1"/>
          <p:nvPr/>
        </p:nvSpPr>
        <p:spPr>
          <a:xfrm>
            <a:off x="4860032" y="3861048"/>
            <a:ext cx="3456384" cy="2862322"/>
          </a:xfrm>
          <a:prstGeom prst="rect">
            <a:avLst/>
          </a:prstGeom>
          <a:noFill/>
          <a:ln>
            <a:solidFill>
              <a:schemeClr val="tx1"/>
            </a:solidFill>
          </a:ln>
        </p:spPr>
        <p:txBody>
          <a:bodyPr wrap="square" rtlCol="0">
            <a:spAutoFit/>
          </a:bodyPr>
          <a:lstStyle/>
          <a:p>
            <a:endParaRPr lang="en-GB" dirty="0" smtClean="0"/>
          </a:p>
          <a:p>
            <a:endParaRPr lang="en-GB" dirty="0" smtClean="0"/>
          </a:p>
          <a:p>
            <a:endParaRPr lang="en-GB" dirty="0" smtClean="0"/>
          </a:p>
          <a:p>
            <a:endParaRPr lang="en-GB" dirty="0" smtClean="0"/>
          </a:p>
          <a:p>
            <a:endParaRPr lang="en-GB" dirty="0" smtClean="0"/>
          </a:p>
          <a:p>
            <a:endParaRPr lang="en-GB" dirty="0" smtClean="0"/>
          </a:p>
          <a:p>
            <a:endParaRPr lang="en-GB" dirty="0" smtClean="0"/>
          </a:p>
          <a:p>
            <a:endParaRPr lang="en-GB" dirty="0" smtClean="0"/>
          </a:p>
          <a:p>
            <a:endParaRPr lang="en-GB" dirty="0" smtClean="0"/>
          </a:p>
          <a:p>
            <a:endParaRPr lang="en-GB"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6" name="Picture 4" descr="C:\Users\Sarah English\AppData\Local\Microsoft\Windows\Temporary Internet Files\Content.IE5\7TN1XLHV\Splat--Arvin61r58[1].png"/>
          <p:cNvPicPr>
            <a:picLocks noChangeAspect="1" noChangeArrowheads="1"/>
          </p:cNvPicPr>
          <p:nvPr/>
        </p:nvPicPr>
        <p:blipFill>
          <a:blip r:embed="rId3" cstate="print"/>
          <a:srcRect/>
          <a:stretch>
            <a:fillRect/>
          </a:stretch>
        </p:blipFill>
        <p:spPr bwMode="auto">
          <a:xfrm>
            <a:off x="1835696" y="404664"/>
            <a:ext cx="4727127" cy="5791273"/>
          </a:xfrm>
          <a:prstGeom prst="rect">
            <a:avLst/>
          </a:prstGeom>
          <a:noFill/>
        </p:spPr>
      </p:pic>
      <p:sp>
        <p:nvSpPr>
          <p:cNvPr id="5" name="Rectangle 4"/>
          <p:cNvSpPr/>
          <p:nvPr/>
        </p:nvSpPr>
        <p:spPr>
          <a:xfrm>
            <a:off x="3059832" y="2420888"/>
            <a:ext cx="2643673" cy="1569660"/>
          </a:xfrm>
          <a:prstGeom prst="rect">
            <a:avLst/>
          </a:prstGeom>
          <a:noFill/>
        </p:spPr>
        <p:txBody>
          <a:bodyPr wrap="none" lIns="91440" tIns="45720" rIns="91440" bIns="45720">
            <a:spAutoFit/>
          </a:bodyPr>
          <a:lstStyle/>
          <a:p>
            <a:pPr algn="ctr"/>
            <a:r>
              <a:rPr lang="en-US" sz="9600" b="1" dirty="0" err="1"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Comic Sans MS" pitchFamily="66" charset="0"/>
              </a:rPr>
              <a:t>v</a:t>
            </a:r>
            <a:r>
              <a:rPr lang="en-US" sz="9600" b="1" cap="none" spc="0" dirty="0" err="1"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Comic Sans MS" pitchFamily="66" charset="0"/>
              </a:rPr>
              <a:t>ert</a:t>
            </a:r>
            <a:endParaRPr lang="en-US" sz="9600" b="1" cap="none" spc="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Comic Sans MS" pitchFamily="66" charset="0"/>
            </a:endParaRPr>
          </a:p>
        </p:txBody>
      </p:sp>
      <p:pic>
        <p:nvPicPr>
          <p:cNvPr id="6" name="Picture 2" descr="C:\Users\Sarah English\AppData\Local\Microsoft\Windows\Temporary Internet Files\Content.IE5\7TN1XLHV\snake-circles[1].png"/>
          <p:cNvPicPr>
            <a:picLocks noChangeAspect="1" noChangeArrowheads="1"/>
          </p:cNvPicPr>
          <p:nvPr/>
        </p:nvPicPr>
        <p:blipFill>
          <a:blip r:embed="rId4" cstate="print"/>
          <a:srcRect/>
          <a:stretch>
            <a:fillRect/>
          </a:stretch>
        </p:blipFill>
        <p:spPr bwMode="auto">
          <a:xfrm>
            <a:off x="6444208" y="4971472"/>
            <a:ext cx="2463110" cy="1469314"/>
          </a:xfrm>
          <a:prstGeom prst="rect">
            <a:avLst/>
          </a:prstGeom>
          <a:noFill/>
        </p:spPr>
      </p:pic>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3" descr="C:\Users\Sarah English\AppData\Local\Microsoft\Windows\Temporary Internet Files\Content.IE5\367FZVZ2\fox-30802_640[1].png"/>
          <p:cNvPicPr>
            <a:picLocks noChangeAspect="1" noChangeArrowheads="1"/>
          </p:cNvPicPr>
          <p:nvPr/>
        </p:nvPicPr>
        <p:blipFill>
          <a:blip r:embed="rId2" cstate="print"/>
          <a:srcRect/>
          <a:stretch>
            <a:fillRect/>
          </a:stretch>
        </p:blipFill>
        <p:spPr bwMode="auto">
          <a:xfrm>
            <a:off x="3995936" y="1628800"/>
            <a:ext cx="936104" cy="903926"/>
          </a:xfrm>
          <a:prstGeom prst="rect">
            <a:avLst/>
          </a:prstGeom>
          <a:noFill/>
        </p:spPr>
      </p:pic>
      <p:pic>
        <p:nvPicPr>
          <p:cNvPr id="3" name="Picture 14" descr="C:\Users\Sarah English\AppData\Local\Microsoft\Windows\Temporary Internet Files\Content.IE5\367FZVZ2\SHARK-pure[1].png"/>
          <p:cNvPicPr>
            <a:picLocks noChangeAspect="1" noChangeArrowheads="1"/>
          </p:cNvPicPr>
          <p:nvPr/>
        </p:nvPicPr>
        <p:blipFill>
          <a:blip r:embed="rId3" cstate="print"/>
          <a:srcRect/>
          <a:stretch>
            <a:fillRect/>
          </a:stretch>
        </p:blipFill>
        <p:spPr bwMode="auto">
          <a:xfrm>
            <a:off x="755576" y="1772816"/>
            <a:ext cx="1489945" cy="669854"/>
          </a:xfrm>
          <a:prstGeom prst="rect">
            <a:avLst/>
          </a:prstGeom>
          <a:noFill/>
        </p:spPr>
      </p:pic>
      <p:pic>
        <p:nvPicPr>
          <p:cNvPr id="4" name="Picture 2" descr="C:\Users\Sarah English\AppData\Local\Microsoft\Windows\Temporary Internet Files\Content.IE5\5NF8NH2X\Butterfly[1].png"/>
          <p:cNvPicPr>
            <a:picLocks noChangeAspect="1" noChangeArrowheads="1"/>
          </p:cNvPicPr>
          <p:nvPr/>
        </p:nvPicPr>
        <p:blipFill>
          <a:blip r:embed="rId4" cstate="print"/>
          <a:srcRect/>
          <a:stretch>
            <a:fillRect/>
          </a:stretch>
        </p:blipFill>
        <p:spPr bwMode="auto">
          <a:xfrm>
            <a:off x="6948264" y="1412776"/>
            <a:ext cx="1584176" cy="1113407"/>
          </a:xfrm>
          <a:prstGeom prst="rect">
            <a:avLst/>
          </a:prstGeom>
          <a:noFill/>
        </p:spPr>
      </p:pic>
      <p:pic>
        <p:nvPicPr>
          <p:cNvPr id="9" name="Picture 3" descr="C:\Users\Sarah English\AppData\Local\Microsoft\Windows\Temporary Internet Files\Content.IE5\367FZVZ2\fox-30802_640[1].png"/>
          <p:cNvPicPr>
            <a:picLocks noChangeAspect="1" noChangeArrowheads="1"/>
          </p:cNvPicPr>
          <p:nvPr/>
        </p:nvPicPr>
        <p:blipFill>
          <a:blip r:embed="rId2" cstate="print"/>
          <a:srcRect/>
          <a:stretch>
            <a:fillRect/>
          </a:stretch>
        </p:blipFill>
        <p:spPr bwMode="auto">
          <a:xfrm>
            <a:off x="899592" y="3284984"/>
            <a:ext cx="928414" cy="896500"/>
          </a:xfrm>
          <a:prstGeom prst="rect">
            <a:avLst/>
          </a:prstGeom>
          <a:noFill/>
        </p:spPr>
      </p:pic>
      <p:pic>
        <p:nvPicPr>
          <p:cNvPr id="10" name="Picture 4" descr="C:\Users\Sarah English\AppData\Local\Microsoft\Windows\Temporary Internet Files\Content.IE5\560A914K\Chick[1].jpg"/>
          <p:cNvPicPr>
            <a:picLocks noChangeAspect="1" noChangeArrowheads="1"/>
          </p:cNvPicPr>
          <p:nvPr/>
        </p:nvPicPr>
        <p:blipFill>
          <a:blip r:embed="rId5" cstate="print"/>
          <a:srcRect/>
          <a:stretch>
            <a:fillRect/>
          </a:stretch>
        </p:blipFill>
        <p:spPr bwMode="auto">
          <a:xfrm>
            <a:off x="4139952" y="3068960"/>
            <a:ext cx="865481" cy="1080120"/>
          </a:xfrm>
          <a:prstGeom prst="rect">
            <a:avLst/>
          </a:prstGeom>
          <a:noFill/>
        </p:spPr>
      </p:pic>
      <p:pic>
        <p:nvPicPr>
          <p:cNvPr id="11" name="Picture 10" descr="C:\Users\Sarah English\AppData\Local\Microsoft\Windows\Temporary Internet Files\Content.IE5\560A914K\Orange-Owl[1].png"/>
          <p:cNvPicPr>
            <a:picLocks noChangeAspect="1" noChangeArrowheads="1"/>
          </p:cNvPicPr>
          <p:nvPr/>
        </p:nvPicPr>
        <p:blipFill>
          <a:blip r:embed="rId6" cstate="print"/>
          <a:srcRect/>
          <a:stretch>
            <a:fillRect/>
          </a:stretch>
        </p:blipFill>
        <p:spPr bwMode="auto">
          <a:xfrm>
            <a:off x="7236296" y="2996952"/>
            <a:ext cx="1211402" cy="1137859"/>
          </a:xfrm>
          <a:prstGeom prst="rect">
            <a:avLst/>
          </a:prstGeom>
          <a:noFill/>
        </p:spPr>
      </p:pic>
      <p:pic>
        <p:nvPicPr>
          <p:cNvPr id="12" name="Picture 3" descr="C:\Users\Sarah English\AppData\Local\Microsoft\Windows\Temporary Internet Files\Content.IE5\367FZVZ2\fox-30802_640[1].png"/>
          <p:cNvPicPr>
            <a:picLocks noChangeAspect="1" noChangeArrowheads="1"/>
          </p:cNvPicPr>
          <p:nvPr/>
        </p:nvPicPr>
        <p:blipFill>
          <a:blip r:embed="rId2" cstate="print"/>
          <a:srcRect/>
          <a:stretch>
            <a:fillRect/>
          </a:stretch>
        </p:blipFill>
        <p:spPr bwMode="auto">
          <a:xfrm>
            <a:off x="899592" y="5013176"/>
            <a:ext cx="936103" cy="903925"/>
          </a:xfrm>
          <a:prstGeom prst="rect">
            <a:avLst/>
          </a:prstGeom>
          <a:noFill/>
        </p:spPr>
      </p:pic>
      <p:pic>
        <p:nvPicPr>
          <p:cNvPr id="13" name="Picture 2" descr="C:\Users\Sarah English\AppData\Local\Microsoft\Windows\Temporary Internet Files\Content.IE5\7TN1XLHV\snake-circles[1].png"/>
          <p:cNvPicPr>
            <a:picLocks noChangeAspect="1" noChangeArrowheads="1"/>
          </p:cNvPicPr>
          <p:nvPr/>
        </p:nvPicPr>
        <p:blipFill>
          <a:blip r:embed="rId7" cstate="print"/>
          <a:srcRect/>
          <a:stretch>
            <a:fillRect/>
          </a:stretch>
        </p:blipFill>
        <p:spPr bwMode="auto">
          <a:xfrm>
            <a:off x="4067944" y="4797152"/>
            <a:ext cx="1743030" cy="1039766"/>
          </a:xfrm>
          <a:prstGeom prst="rect">
            <a:avLst/>
          </a:prstGeom>
          <a:noFill/>
        </p:spPr>
      </p:pic>
      <p:pic>
        <p:nvPicPr>
          <p:cNvPr id="14" name="Picture 3" descr="C:\Users\Sarah English\AppData\Local\Microsoft\Windows\Temporary Internet Files\Content.IE5\0959TBEW\YoungBrownBear[1].png"/>
          <p:cNvPicPr>
            <a:picLocks noChangeAspect="1" noChangeArrowheads="1"/>
          </p:cNvPicPr>
          <p:nvPr/>
        </p:nvPicPr>
        <p:blipFill>
          <a:blip r:embed="rId8" cstate="print"/>
          <a:srcRect/>
          <a:stretch>
            <a:fillRect/>
          </a:stretch>
        </p:blipFill>
        <p:spPr bwMode="auto">
          <a:xfrm>
            <a:off x="7308304" y="4869160"/>
            <a:ext cx="1295675" cy="1052736"/>
          </a:xfrm>
          <a:prstGeom prst="rect">
            <a:avLst/>
          </a:prstGeom>
          <a:noFill/>
        </p:spPr>
      </p:pic>
      <p:sp>
        <p:nvSpPr>
          <p:cNvPr id="15" name="TextBox 14"/>
          <p:cNvSpPr txBox="1"/>
          <p:nvPr/>
        </p:nvSpPr>
        <p:spPr>
          <a:xfrm>
            <a:off x="323528" y="260648"/>
            <a:ext cx="8604448" cy="1077218"/>
          </a:xfrm>
          <a:prstGeom prst="rect">
            <a:avLst/>
          </a:prstGeom>
          <a:noFill/>
        </p:spPr>
        <p:txBody>
          <a:bodyPr wrap="square" rtlCol="0">
            <a:spAutoFit/>
          </a:bodyPr>
          <a:lstStyle/>
          <a:p>
            <a:r>
              <a:rPr lang="en-GB" sz="3200" dirty="0" smtClean="0">
                <a:latin typeface="Comic Sans MS" pitchFamily="66" charset="0"/>
              </a:rPr>
              <a:t>Plus	 </a:t>
            </a:r>
            <a:r>
              <a:rPr lang="en-GB" sz="3200" b="1" dirty="0" smtClean="0">
                <a:solidFill>
                  <a:srgbClr val="009900"/>
                </a:solidFill>
                <a:latin typeface="Comic Sans MS" pitchFamily="66" charset="0"/>
              </a:rPr>
              <a:t>+</a:t>
            </a:r>
            <a:r>
              <a:rPr lang="en-GB" sz="3200" dirty="0" smtClean="0">
                <a:latin typeface="Comic Sans MS" pitchFamily="66" charset="0"/>
              </a:rPr>
              <a:t>		</a:t>
            </a:r>
            <a:r>
              <a:rPr lang="en-GB" sz="3200" dirty="0" err="1" smtClean="0">
                <a:latin typeface="Comic Sans MS" pitchFamily="66" charset="0"/>
              </a:rPr>
              <a:t>moins</a:t>
            </a:r>
            <a:r>
              <a:rPr lang="en-GB" sz="3200" dirty="0" smtClean="0">
                <a:latin typeface="Comic Sans MS" pitchFamily="66" charset="0"/>
              </a:rPr>
              <a:t> 	</a:t>
            </a:r>
            <a:r>
              <a:rPr lang="en-GB" sz="3200" b="1" dirty="0" smtClean="0">
                <a:solidFill>
                  <a:srgbClr val="009900"/>
                </a:solidFill>
                <a:latin typeface="Comic Sans MS" pitchFamily="66" charset="0"/>
              </a:rPr>
              <a:t>-</a:t>
            </a:r>
            <a:r>
              <a:rPr lang="en-GB" sz="3200" dirty="0" smtClean="0">
                <a:latin typeface="Comic Sans MS" pitchFamily="66" charset="0"/>
              </a:rPr>
              <a:t>	</a:t>
            </a:r>
            <a:r>
              <a:rPr lang="en-GB" sz="3200" dirty="0" err="1" smtClean="0">
                <a:latin typeface="Comic Sans MS" pitchFamily="66" charset="0"/>
              </a:rPr>
              <a:t>égale</a:t>
            </a:r>
            <a:r>
              <a:rPr lang="en-GB" sz="3200" dirty="0" smtClean="0">
                <a:latin typeface="Comic Sans MS" pitchFamily="66" charset="0"/>
              </a:rPr>
              <a:t> 	</a:t>
            </a:r>
            <a:r>
              <a:rPr lang="en-GB" sz="3200" b="1" dirty="0" smtClean="0">
                <a:solidFill>
                  <a:srgbClr val="009900"/>
                </a:solidFill>
                <a:latin typeface="Comic Sans MS" pitchFamily="66" charset="0"/>
              </a:rPr>
              <a:t>=</a:t>
            </a:r>
          </a:p>
          <a:p>
            <a:r>
              <a:rPr lang="en-GB" sz="3200" dirty="0" smtClean="0">
                <a:latin typeface="Comic Sans MS" pitchFamily="66" charset="0"/>
              </a:rPr>
              <a:t>Add			Less/minus	equals</a:t>
            </a:r>
            <a:endParaRPr lang="en-GB" sz="3200" dirty="0">
              <a:latin typeface="Comic Sans MS" pitchFamily="66" charset="0"/>
            </a:endParaRPr>
          </a:p>
        </p:txBody>
      </p:sp>
      <p:sp>
        <p:nvSpPr>
          <p:cNvPr id="17" name="TextBox 16"/>
          <p:cNvSpPr txBox="1"/>
          <p:nvPr/>
        </p:nvSpPr>
        <p:spPr>
          <a:xfrm>
            <a:off x="2627784" y="1772816"/>
            <a:ext cx="720080" cy="646331"/>
          </a:xfrm>
          <a:prstGeom prst="rect">
            <a:avLst/>
          </a:prstGeom>
          <a:noFill/>
        </p:spPr>
        <p:txBody>
          <a:bodyPr wrap="square" rtlCol="0">
            <a:spAutoFit/>
          </a:bodyPr>
          <a:lstStyle/>
          <a:p>
            <a:pPr algn="ctr"/>
            <a:r>
              <a:rPr lang="en-GB" sz="3600" dirty="0" smtClean="0">
                <a:latin typeface="Comic Sans MS" pitchFamily="66" charset="0"/>
              </a:rPr>
              <a:t>+</a:t>
            </a:r>
            <a:endParaRPr lang="en-GB" sz="3600" dirty="0">
              <a:latin typeface="Comic Sans MS" pitchFamily="66" charset="0"/>
            </a:endParaRPr>
          </a:p>
        </p:txBody>
      </p:sp>
      <p:sp>
        <p:nvSpPr>
          <p:cNvPr id="19" name="TextBox 18"/>
          <p:cNvSpPr txBox="1"/>
          <p:nvPr/>
        </p:nvSpPr>
        <p:spPr>
          <a:xfrm>
            <a:off x="2699792" y="3429000"/>
            <a:ext cx="720080" cy="646331"/>
          </a:xfrm>
          <a:prstGeom prst="rect">
            <a:avLst/>
          </a:prstGeom>
          <a:noFill/>
        </p:spPr>
        <p:txBody>
          <a:bodyPr wrap="square" rtlCol="0">
            <a:spAutoFit/>
          </a:bodyPr>
          <a:lstStyle/>
          <a:p>
            <a:pPr algn="ctr"/>
            <a:r>
              <a:rPr lang="en-GB" sz="3600" dirty="0" smtClean="0">
                <a:latin typeface="Comic Sans MS" pitchFamily="66" charset="0"/>
              </a:rPr>
              <a:t>+</a:t>
            </a:r>
            <a:endParaRPr lang="en-GB" sz="3600" dirty="0">
              <a:latin typeface="Comic Sans MS" pitchFamily="66" charset="0"/>
            </a:endParaRPr>
          </a:p>
        </p:txBody>
      </p:sp>
      <p:sp>
        <p:nvSpPr>
          <p:cNvPr id="20" name="TextBox 19"/>
          <p:cNvSpPr txBox="1"/>
          <p:nvPr/>
        </p:nvSpPr>
        <p:spPr>
          <a:xfrm>
            <a:off x="2699792" y="5157192"/>
            <a:ext cx="720080" cy="646331"/>
          </a:xfrm>
          <a:prstGeom prst="rect">
            <a:avLst/>
          </a:prstGeom>
          <a:noFill/>
        </p:spPr>
        <p:txBody>
          <a:bodyPr wrap="square" rtlCol="0">
            <a:spAutoFit/>
          </a:bodyPr>
          <a:lstStyle/>
          <a:p>
            <a:pPr algn="ctr"/>
            <a:r>
              <a:rPr lang="en-GB" sz="3600" dirty="0" smtClean="0">
                <a:latin typeface="Comic Sans MS" pitchFamily="66" charset="0"/>
              </a:rPr>
              <a:t>+</a:t>
            </a:r>
            <a:endParaRPr lang="en-GB" sz="3600" dirty="0">
              <a:latin typeface="Comic Sans MS" pitchFamily="66" charset="0"/>
            </a:endParaRPr>
          </a:p>
        </p:txBody>
      </p:sp>
      <p:sp>
        <p:nvSpPr>
          <p:cNvPr id="21" name="TextBox 20"/>
          <p:cNvSpPr txBox="1"/>
          <p:nvPr/>
        </p:nvSpPr>
        <p:spPr>
          <a:xfrm>
            <a:off x="5580112" y="1772816"/>
            <a:ext cx="1008112" cy="646331"/>
          </a:xfrm>
          <a:prstGeom prst="rect">
            <a:avLst/>
          </a:prstGeom>
          <a:noFill/>
        </p:spPr>
        <p:txBody>
          <a:bodyPr wrap="square" rtlCol="0">
            <a:spAutoFit/>
          </a:bodyPr>
          <a:lstStyle/>
          <a:p>
            <a:pPr algn="ctr"/>
            <a:r>
              <a:rPr lang="en-GB" sz="3600" b="1" dirty="0" smtClean="0"/>
              <a:t>=</a:t>
            </a:r>
            <a:endParaRPr lang="en-GB" sz="3600" b="1" dirty="0"/>
          </a:p>
        </p:txBody>
      </p:sp>
      <p:sp>
        <p:nvSpPr>
          <p:cNvPr id="22" name="TextBox 21"/>
          <p:cNvSpPr txBox="1"/>
          <p:nvPr/>
        </p:nvSpPr>
        <p:spPr>
          <a:xfrm>
            <a:off x="5724128" y="5085184"/>
            <a:ext cx="1008112" cy="646331"/>
          </a:xfrm>
          <a:prstGeom prst="rect">
            <a:avLst/>
          </a:prstGeom>
          <a:noFill/>
        </p:spPr>
        <p:txBody>
          <a:bodyPr wrap="square" rtlCol="0">
            <a:spAutoFit/>
          </a:bodyPr>
          <a:lstStyle/>
          <a:p>
            <a:pPr algn="ctr"/>
            <a:r>
              <a:rPr lang="en-GB" sz="3600" b="1" dirty="0" smtClean="0"/>
              <a:t>=</a:t>
            </a:r>
            <a:endParaRPr lang="en-GB" sz="3600" b="1" dirty="0"/>
          </a:p>
        </p:txBody>
      </p:sp>
      <p:sp>
        <p:nvSpPr>
          <p:cNvPr id="24" name="TextBox 23"/>
          <p:cNvSpPr txBox="1"/>
          <p:nvPr/>
        </p:nvSpPr>
        <p:spPr>
          <a:xfrm>
            <a:off x="5580112" y="3356992"/>
            <a:ext cx="1008112" cy="646331"/>
          </a:xfrm>
          <a:prstGeom prst="rect">
            <a:avLst/>
          </a:prstGeom>
          <a:noFill/>
        </p:spPr>
        <p:txBody>
          <a:bodyPr wrap="square" rtlCol="0">
            <a:spAutoFit/>
          </a:bodyPr>
          <a:lstStyle/>
          <a:p>
            <a:pPr algn="ctr"/>
            <a:r>
              <a:rPr lang="en-GB" sz="3600" b="1" dirty="0" smtClean="0"/>
              <a:t>=</a:t>
            </a:r>
            <a:endParaRPr lang="en-GB" sz="3600" b="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17"/>
                                        </p:tgtEl>
                                        <p:attrNameLst>
                                          <p:attrName>style.visibility</p:attrName>
                                        </p:attrNameLst>
                                      </p:cBhvr>
                                      <p:to>
                                        <p:strVal val="visible"/>
                                      </p:to>
                                    </p:set>
                                    <p:animEffect transition="in" filter="fade">
                                      <p:cBhvr>
                                        <p:cTn id="14" dur="1000"/>
                                        <p:tgtEl>
                                          <p:spTgt spid="17"/>
                                        </p:tgtEl>
                                      </p:cBhvr>
                                    </p:animEffect>
                                    <p:anim calcmode="lin" valueType="num">
                                      <p:cBhvr>
                                        <p:cTn id="15" dur="1000" fill="hold"/>
                                        <p:tgtEl>
                                          <p:spTgt spid="17"/>
                                        </p:tgtEl>
                                        <p:attrNameLst>
                                          <p:attrName>ppt_x</p:attrName>
                                        </p:attrNameLst>
                                      </p:cBhvr>
                                      <p:tavLst>
                                        <p:tav tm="0">
                                          <p:val>
                                            <p:strVal val="#ppt_x"/>
                                          </p:val>
                                        </p:tav>
                                        <p:tav tm="100000">
                                          <p:val>
                                            <p:strVal val="#ppt_x"/>
                                          </p:val>
                                        </p:tav>
                                      </p:tavLst>
                                    </p:anim>
                                    <p:anim calcmode="lin" valueType="num">
                                      <p:cBhvr>
                                        <p:cTn id="16" dur="1000" fill="hold"/>
                                        <p:tgtEl>
                                          <p:spTgt spid="17"/>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2"/>
                                        </p:tgtEl>
                                        <p:attrNameLst>
                                          <p:attrName>style.visibility</p:attrName>
                                        </p:attrNameLst>
                                      </p:cBhvr>
                                      <p:to>
                                        <p:strVal val="visible"/>
                                      </p:to>
                                    </p:set>
                                    <p:animEffect transition="in" filter="fade">
                                      <p:cBhvr>
                                        <p:cTn id="21" dur="1000"/>
                                        <p:tgtEl>
                                          <p:spTgt spid="2"/>
                                        </p:tgtEl>
                                      </p:cBhvr>
                                    </p:animEffect>
                                    <p:anim calcmode="lin" valueType="num">
                                      <p:cBhvr>
                                        <p:cTn id="22" dur="1000" fill="hold"/>
                                        <p:tgtEl>
                                          <p:spTgt spid="2"/>
                                        </p:tgtEl>
                                        <p:attrNameLst>
                                          <p:attrName>ppt_x</p:attrName>
                                        </p:attrNameLst>
                                      </p:cBhvr>
                                      <p:tavLst>
                                        <p:tav tm="0">
                                          <p:val>
                                            <p:strVal val="#ppt_x"/>
                                          </p:val>
                                        </p:tav>
                                        <p:tav tm="100000">
                                          <p:val>
                                            <p:strVal val="#ppt_x"/>
                                          </p:val>
                                        </p:tav>
                                      </p:tavLst>
                                    </p:anim>
                                    <p:anim calcmode="lin" valueType="num">
                                      <p:cBhvr>
                                        <p:cTn id="23"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21"/>
                                        </p:tgtEl>
                                        <p:attrNameLst>
                                          <p:attrName>style.visibility</p:attrName>
                                        </p:attrNameLst>
                                      </p:cBhvr>
                                      <p:to>
                                        <p:strVal val="visible"/>
                                      </p:to>
                                    </p:set>
                                    <p:animEffect transition="in" filter="fade">
                                      <p:cBhvr>
                                        <p:cTn id="28" dur="1000"/>
                                        <p:tgtEl>
                                          <p:spTgt spid="21"/>
                                        </p:tgtEl>
                                      </p:cBhvr>
                                    </p:animEffect>
                                    <p:anim calcmode="lin" valueType="num">
                                      <p:cBhvr>
                                        <p:cTn id="29" dur="1000" fill="hold"/>
                                        <p:tgtEl>
                                          <p:spTgt spid="21"/>
                                        </p:tgtEl>
                                        <p:attrNameLst>
                                          <p:attrName>ppt_x</p:attrName>
                                        </p:attrNameLst>
                                      </p:cBhvr>
                                      <p:tavLst>
                                        <p:tav tm="0">
                                          <p:val>
                                            <p:strVal val="#ppt_x"/>
                                          </p:val>
                                        </p:tav>
                                        <p:tav tm="100000">
                                          <p:val>
                                            <p:strVal val="#ppt_x"/>
                                          </p:val>
                                        </p:tav>
                                      </p:tavLst>
                                    </p:anim>
                                    <p:anim calcmode="lin" valueType="num">
                                      <p:cBhvr>
                                        <p:cTn id="30" dur="1000" fill="hold"/>
                                        <p:tgtEl>
                                          <p:spTgt spid="21"/>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0" presetClass="entr" presetSubtype="0" fill="hold" nodeType="clickEffect">
                                  <p:stCondLst>
                                    <p:cond delay="0"/>
                                  </p:stCondLst>
                                  <p:childTnLst>
                                    <p:set>
                                      <p:cBhvr>
                                        <p:cTn id="34" dur="1" fill="hold">
                                          <p:stCondLst>
                                            <p:cond delay="0"/>
                                          </p:stCondLst>
                                        </p:cTn>
                                        <p:tgtEl>
                                          <p:spTgt spid="4"/>
                                        </p:tgtEl>
                                        <p:attrNameLst>
                                          <p:attrName>style.visibility</p:attrName>
                                        </p:attrNameLst>
                                      </p:cBhvr>
                                      <p:to>
                                        <p:strVal val="visible"/>
                                      </p:to>
                                    </p:set>
                                    <p:animEffect transition="in" filter="wedge">
                                      <p:cBhvr>
                                        <p:cTn id="35" dur="2000"/>
                                        <p:tgtEl>
                                          <p:spTgt spid="4"/>
                                        </p:tgtEl>
                                      </p:cBhvr>
                                    </p:animEffect>
                                  </p:childTnLst>
                                </p:cTn>
                              </p:par>
                            </p:childTnLst>
                          </p:cTn>
                        </p:par>
                      </p:childTnLst>
                    </p:cTn>
                  </p:par>
                  <p:par>
                    <p:cTn id="36" fill="hold">
                      <p:stCondLst>
                        <p:cond delay="indefinite"/>
                      </p:stCondLst>
                      <p:childTnLst>
                        <p:par>
                          <p:cTn id="37" fill="hold">
                            <p:stCondLst>
                              <p:cond delay="0"/>
                            </p:stCondLst>
                            <p:childTnLst>
                              <p:par>
                                <p:cTn id="38" presetID="42" presetClass="entr" presetSubtype="0" fill="hold" nodeType="clickEffect">
                                  <p:stCondLst>
                                    <p:cond delay="0"/>
                                  </p:stCondLst>
                                  <p:childTnLst>
                                    <p:set>
                                      <p:cBhvr>
                                        <p:cTn id="39" dur="1" fill="hold">
                                          <p:stCondLst>
                                            <p:cond delay="0"/>
                                          </p:stCondLst>
                                        </p:cTn>
                                        <p:tgtEl>
                                          <p:spTgt spid="9"/>
                                        </p:tgtEl>
                                        <p:attrNameLst>
                                          <p:attrName>style.visibility</p:attrName>
                                        </p:attrNameLst>
                                      </p:cBhvr>
                                      <p:to>
                                        <p:strVal val="visible"/>
                                      </p:to>
                                    </p:set>
                                    <p:animEffect transition="in" filter="fade">
                                      <p:cBhvr>
                                        <p:cTn id="40" dur="1000"/>
                                        <p:tgtEl>
                                          <p:spTgt spid="9"/>
                                        </p:tgtEl>
                                      </p:cBhvr>
                                    </p:animEffect>
                                    <p:anim calcmode="lin" valueType="num">
                                      <p:cBhvr>
                                        <p:cTn id="41" dur="1000" fill="hold"/>
                                        <p:tgtEl>
                                          <p:spTgt spid="9"/>
                                        </p:tgtEl>
                                        <p:attrNameLst>
                                          <p:attrName>ppt_x</p:attrName>
                                        </p:attrNameLst>
                                      </p:cBhvr>
                                      <p:tavLst>
                                        <p:tav tm="0">
                                          <p:val>
                                            <p:strVal val="#ppt_x"/>
                                          </p:val>
                                        </p:tav>
                                        <p:tav tm="100000">
                                          <p:val>
                                            <p:strVal val="#ppt_x"/>
                                          </p:val>
                                        </p:tav>
                                      </p:tavLst>
                                    </p:anim>
                                    <p:anim calcmode="lin" valueType="num">
                                      <p:cBhvr>
                                        <p:cTn id="42" dur="1000" fill="hold"/>
                                        <p:tgtEl>
                                          <p:spTgt spid="9"/>
                                        </p:tgtEl>
                                        <p:attrNameLst>
                                          <p:attrName>ppt_y</p:attrName>
                                        </p:attrNameLst>
                                      </p:cBhvr>
                                      <p:tavLst>
                                        <p:tav tm="0">
                                          <p:val>
                                            <p:strVal val="#ppt_y+.1"/>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42" presetClass="entr" presetSubtype="0" fill="hold" grpId="0" nodeType="clickEffect">
                                  <p:stCondLst>
                                    <p:cond delay="0"/>
                                  </p:stCondLst>
                                  <p:childTnLst>
                                    <p:set>
                                      <p:cBhvr>
                                        <p:cTn id="46" dur="1" fill="hold">
                                          <p:stCondLst>
                                            <p:cond delay="0"/>
                                          </p:stCondLst>
                                        </p:cTn>
                                        <p:tgtEl>
                                          <p:spTgt spid="19"/>
                                        </p:tgtEl>
                                        <p:attrNameLst>
                                          <p:attrName>style.visibility</p:attrName>
                                        </p:attrNameLst>
                                      </p:cBhvr>
                                      <p:to>
                                        <p:strVal val="visible"/>
                                      </p:to>
                                    </p:set>
                                    <p:animEffect transition="in" filter="fade">
                                      <p:cBhvr>
                                        <p:cTn id="47" dur="1000"/>
                                        <p:tgtEl>
                                          <p:spTgt spid="19"/>
                                        </p:tgtEl>
                                      </p:cBhvr>
                                    </p:animEffect>
                                    <p:anim calcmode="lin" valueType="num">
                                      <p:cBhvr>
                                        <p:cTn id="48" dur="1000" fill="hold"/>
                                        <p:tgtEl>
                                          <p:spTgt spid="19"/>
                                        </p:tgtEl>
                                        <p:attrNameLst>
                                          <p:attrName>ppt_x</p:attrName>
                                        </p:attrNameLst>
                                      </p:cBhvr>
                                      <p:tavLst>
                                        <p:tav tm="0">
                                          <p:val>
                                            <p:strVal val="#ppt_x"/>
                                          </p:val>
                                        </p:tav>
                                        <p:tav tm="100000">
                                          <p:val>
                                            <p:strVal val="#ppt_x"/>
                                          </p:val>
                                        </p:tav>
                                      </p:tavLst>
                                    </p:anim>
                                    <p:anim calcmode="lin" valueType="num">
                                      <p:cBhvr>
                                        <p:cTn id="49" dur="1000" fill="hold"/>
                                        <p:tgtEl>
                                          <p:spTgt spid="19"/>
                                        </p:tgtEl>
                                        <p:attrNameLst>
                                          <p:attrName>ppt_y</p:attrName>
                                        </p:attrNameLst>
                                      </p:cBhvr>
                                      <p:tavLst>
                                        <p:tav tm="0">
                                          <p:val>
                                            <p:strVal val="#ppt_y+.1"/>
                                          </p:val>
                                        </p:tav>
                                        <p:tav tm="100000">
                                          <p:val>
                                            <p:strVal val="#ppt_y"/>
                                          </p:val>
                                        </p:tav>
                                      </p:tavLst>
                                    </p:anim>
                                  </p:childTnLst>
                                </p:cTn>
                              </p:par>
                            </p:childTnLst>
                          </p:cTn>
                        </p:par>
                      </p:childTnLst>
                    </p:cTn>
                  </p:par>
                  <p:par>
                    <p:cTn id="50" fill="hold">
                      <p:stCondLst>
                        <p:cond delay="indefinite"/>
                      </p:stCondLst>
                      <p:childTnLst>
                        <p:par>
                          <p:cTn id="51" fill="hold">
                            <p:stCondLst>
                              <p:cond delay="0"/>
                            </p:stCondLst>
                            <p:childTnLst>
                              <p:par>
                                <p:cTn id="52" presetID="42" presetClass="entr" presetSubtype="0" fill="hold" nodeType="clickEffect">
                                  <p:stCondLst>
                                    <p:cond delay="0"/>
                                  </p:stCondLst>
                                  <p:childTnLst>
                                    <p:set>
                                      <p:cBhvr>
                                        <p:cTn id="53" dur="1" fill="hold">
                                          <p:stCondLst>
                                            <p:cond delay="0"/>
                                          </p:stCondLst>
                                        </p:cTn>
                                        <p:tgtEl>
                                          <p:spTgt spid="10"/>
                                        </p:tgtEl>
                                        <p:attrNameLst>
                                          <p:attrName>style.visibility</p:attrName>
                                        </p:attrNameLst>
                                      </p:cBhvr>
                                      <p:to>
                                        <p:strVal val="visible"/>
                                      </p:to>
                                    </p:set>
                                    <p:animEffect transition="in" filter="fade">
                                      <p:cBhvr>
                                        <p:cTn id="54" dur="1000"/>
                                        <p:tgtEl>
                                          <p:spTgt spid="10"/>
                                        </p:tgtEl>
                                      </p:cBhvr>
                                    </p:animEffect>
                                    <p:anim calcmode="lin" valueType="num">
                                      <p:cBhvr>
                                        <p:cTn id="55" dur="1000" fill="hold"/>
                                        <p:tgtEl>
                                          <p:spTgt spid="10"/>
                                        </p:tgtEl>
                                        <p:attrNameLst>
                                          <p:attrName>ppt_x</p:attrName>
                                        </p:attrNameLst>
                                      </p:cBhvr>
                                      <p:tavLst>
                                        <p:tav tm="0">
                                          <p:val>
                                            <p:strVal val="#ppt_x"/>
                                          </p:val>
                                        </p:tav>
                                        <p:tav tm="100000">
                                          <p:val>
                                            <p:strVal val="#ppt_x"/>
                                          </p:val>
                                        </p:tav>
                                      </p:tavLst>
                                    </p:anim>
                                    <p:anim calcmode="lin" valueType="num">
                                      <p:cBhvr>
                                        <p:cTn id="56"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42" presetClass="entr" presetSubtype="0" fill="hold" grpId="0" nodeType="clickEffect">
                                  <p:stCondLst>
                                    <p:cond delay="0"/>
                                  </p:stCondLst>
                                  <p:childTnLst>
                                    <p:set>
                                      <p:cBhvr>
                                        <p:cTn id="60" dur="1" fill="hold">
                                          <p:stCondLst>
                                            <p:cond delay="0"/>
                                          </p:stCondLst>
                                        </p:cTn>
                                        <p:tgtEl>
                                          <p:spTgt spid="24"/>
                                        </p:tgtEl>
                                        <p:attrNameLst>
                                          <p:attrName>style.visibility</p:attrName>
                                        </p:attrNameLst>
                                      </p:cBhvr>
                                      <p:to>
                                        <p:strVal val="visible"/>
                                      </p:to>
                                    </p:set>
                                    <p:animEffect transition="in" filter="fade">
                                      <p:cBhvr>
                                        <p:cTn id="61" dur="1000"/>
                                        <p:tgtEl>
                                          <p:spTgt spid="24"/>
                                        </p:tgtEl>
                                      </p:cBhvr>
                                    </p:animEffect>
                                    <p:anim calcmode="lin" valueType="num">
                                      <p:cBhvr>
                                        <p:cTn id="62" dur="1000" fill="hold"/>
                                        <p:tgtEl>
                                          <p:spTgt spid="24"/>
                                        </p:tgtEl>
                                        <p:attrNameLst>
                                          <p:attrName>ppt_x</p:attrName>
                                        </p:attrNameLst>
                                      </p:cBhvr>
                                      <p:tavLst>
                                        <p:tav tm="0">
                                          <p:val>
                                            <p:strVal val="#ppt_x"/>
                                          </p:val>
                                        </p:tav>
                                        <p:tav tm="100000">
                                          <p:val>
                                            <p:strVal val="#ppt_x"/>
                                          </p:val>
                                        </p:tav>
                                      </p:tavLst>
                                    </p:anim>
                                    <p:anim calcmode="lin" valueType="num">
                                      <p:cBhvr>
                                        <p:cTn id="63" dur="1000" fill="hold"/>
                                        <p:tgtEl>
                                          <p:spTgt spid="24"/>
                                        </p:tgtEl>
                                        <p:attrNameLst>
                                          <p:attrName>ppt_y</p:attrName>
                                        </p:attrNameLst>
                                      </p:cBhvr>
                                      <p:tavLst>
                                        <p:tav tm="0">
                                          <p:val>
                                            <p:strVal val="#ppt_y+.1"/>
                                          </p:val>
                                        </p:tav>
                                        <p:tav tm="100000">
                                          <p:val>
                                            <p:strVal val="#ppt_y"/>
                                          </p:val>
                                        </p:tav>
                                      </p:tavLst>
                                    </p:anim>
                                  </p:childTnLst>
                                </p:cTn>
                              </p:par>
                            </p:childTnLst>
                          </p:cTn>
                        </p:par>
                      </p:childTnLst>
                    </p:cTn>
                  </p:par>
                  <p:par>
                    <p:cTn id="64" fill="hold">
                      <p:stCondLst>
                        <p:cond delay="indefinite"/>
                      </p:stCondLst>
                      <p:childTnLst>
                        <p:par>
                          <p:cTn id="65" fill="hold">
                            <p:stCondLst>
                              <p:cond delay="0"/>
                            </p:stCondLst>
                            <p:childTnLst>
                              <p:par>
                                <p:cTn id="66" presetID="3" presetClass="entr" presetSubtype="10" fill="hold" nodeType="clickEffect">
                                  <p:stCondLst>
                                    <p:cond delay="0"/>
                                  </p:stCondLst>
                                  <p:childTnLst>
                                    <p:set>
                                      <p:cBhvr>
                                        <p:cTn id="67" dur="1" fill="hold">
                                          <p:stCondLst>
                                            <p:cond delay="0"/>
                                          </p:stCondLst>
                                        </p:cTn>
                                        <p:tgtEl>
                                          <p:spTgt spid="11"/>
                                        </p:tgtEl>
                                        <p:attrNameLst>
                                          <p:attrName>style.visibility</p:attrName>
                                        </p:attrNameLst>
                                      </p:cBhvr>
                                      <p:to>
                                        <p:strVal val="visible"/>
                                      </p:to>
                                    </p:set>
                                    <p:animEffect transition="in" filter="blinds(horizontal)">
                                      <p:cBhvr>
                                        <p:cTn id="68" dur="500"/>
                                        <p:tgtEl>
                                          <p:spTgt spid="11"/>
                                        </p:tgtEl>
                                      </p:cBhvr>
                                    </p:animEffect>
                                  </p:childTnLst>
                                </p:cTn>
                              </p:par>
                            </p:childTnLst>
                          </p:cTn>
                        </p:par>
                      </p:childTnLst>
                    </p:cTn>
                  </p:par>
                  <p:par>
                    <p:cTn id="69" fill="hold">
                      <p:stCondLst>
                        <p:cond delay="indefinite"/>
                      </p:stCondLst>
                      <p:childTnLst>
                        <p:par>
                          <p:cTn id="70" fill="hold">
                            <p:stCondLst>
                              <p:cond delay="0"/>
                            </p:stCondLst>
                            <p:childTnLst>
                              <p:par>
                                <p:cTn id="71" presetID="42" presetClass="entr" presetSubtype="0" fill="hold" nodeType="clickEffect">
                                  <p:stCondLst>
                                    <p:cond delay="0"/>
                                  </p:stCondLst>
                                  <p:childTnLst>
                                    <p:set>
                                      <p:cBhvr>
                                        <p:cTn id="72" dur="1" fill="hold">
                                          <p:stCondLst>
                                            <p:cond delay="0"/>
                                          </p:stCondLst>
                                        </p:cTn>
                                        <p:tgtEl>
                                          <p:spTgt spid="12"/>
                                        </p:tgtEl>
                                        <p:attrNameLst>
                                          <p:attrName>style.visibility</p:attrName>
                                        </p:attrNameLst>
                                      </p:cBhvr>
                                      <p:to>
                                        <p:strVal val="visible"/>
                                      </p:to>
                                    </p:set>
                                    <p:animEffect transition="in" filter="fade">
                                      <p:cBhvr>
                                        <p:cTn id="73" dur="1000"/>
                                        <p:tgtEl>
                                          <p:spTgt spid="12"/>
                                        </p:tgtEl>
                                      </p:cBhvr>
                                    </p:animEffect>
                                    <p:anim calcmode="lin" valueType="num">
                                      <p:cBhvr>
                                        <p:cTn id="74" dur="1000" fill="hold"/>
                                        <p:tgtEl>
                                          <p:spTgt spid="12"/>
                                        </p:tgtEl>
                                        <p:attrNameLst>
                                          <p:attrName>ppt_x</p:attrName>
                                        </p:attrNameLst>
                                      </p:cBhvr>
                                      <p:tavLst>
                                        <p:tav tm="0">
                                          <p:val>
                                            <p:strVal val="#ppt_x"/>
                                          </p:val>
                                        </p:tav>
                                        <p:tav tm="100000">
                                          <p:val>
                                            <p:strVal val="#ppt_x"/>
                                          </p:val>
                                        </p:tav>
                                      </p:tavLst>
                                    </p:anim>
                                    <p:anim calcmode="lin" valueType="num">
                                      <p:cBhvr>
                                        <p:cTn id="75"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par>
                    <p:cTn id="76" fill="hold">
                      <p:stCondLst>
                        <p:cond delay="indefinite"/>
                      </p:stCondLst>
                      <p:childTnLst>
                        <p:par>
                          <p:cTn id="77" fill="hold">
                            <p:stCondLst>
                              <p:cond delay="0"/>
                            </p:stCondLst>
                            <p:childTnLst>
                              <p:par>
                                <p:cTn id="78" presetID="42" presetClass="entr" presetSubtype="0" fill="hold" grpId="0" nodeType="clickEffect">
                                  <p:stCondLst>
                                    <p:cond delay="0"/>
                                  </p:stCondLst>
                                  <p:childTnLst>
                                    <p:set>
                                      <p:cBhvr>
                                        <p:cTn id="79" dur="1" fill="hold">
                                          <p:stCondLst>
                                            <p:cond delay="0"/>
                                          </p:stCondLst>
                                        </p:cTn>
                                        <p:tgtEl>
                                          <p:spTgt spid="20"/>
                                        </p:tgtEl>
                                        <p:attrNameLst>
                                          <p:attrName>style.visibility</p:attrName>
                                        </p:attrNameLst>
                                      </p:cBhvr>
                                      <p:to>
                                        <p:strVal val="visible"/>
                                      </p:to>
                                    </p:set>
                                    <p:animEffect transition="in" filter="fade">
                                      <p:cBhvr>
                                        <p:cTn id="80" dur="1000"/>
                                        <p:tgtEl>
                                          <p:spTgt spid="20"/>
                                        </p:tgtEl>
                                      </p:cBhvr>
                                    </p:animEffect>
                                    <p:anim calcmode="lin" valueType="num">
                                      <p:cBhvr>
                                        <p:cTn id="81" dur="1000" fill="hold"/>
                                        <p:tgtEl>
                                          <p:spTgt spid="20"/>
                                        </p:tgtEl>
                                        <p:attrNameLst>
                                          <p:attrName>ppt_x</p:attrName>
                                        </p:attrNameLst>
                                      </p:cBhvr>
                                      <p:tavLst>
                                        <p:tav tm="0">
                                          <p:val>
                                            <p:strVal val="#ppt_x"/>
                                          </p:val>
                                        </p:tav>
                                        <p:tav tm="100000">
                                          <p:val>
                                            <p:strVal val="#ppt_x"/>
                                          </p:val>
                                        </p:tav>
                                      </p:tavLst>
                                    </p:anim>
                                    <p:anim calcmode="lin" valueType="num">
                                      <p:cBhvr>
                                        <p:cTn id="82" dur="1000" fill="hold"/>
                                        <p:tgtEl>
                                          <p:spTgt spid="20"/>
                                        </p:tgtEl>
                                        <p:attrNameLst>
                                          <p:attrName>ppt_y</p:attrName>
                                        </p:attrNameLst>
                                      </p:cBhvr>
                                      <p:tavLst>
                                        <p:tav tm="0">
                                          <p:val>
                                            <p:strVal val="#ppt_y+.1"/>
                                          </p:val>
                                        </p:tav>
                                        <p:tav tm="100000">
                                          <p:val>
                                            <p:strVal val="#ppt_y"/>
                                          </p:val>
                                        </p:tav>
                                      </p:tavLst>
                                    </p:anim>
                                  </p:childTnLst>
                                </p:cTn>
                              </p:par>
                            </p:childTnLst>
                          </p:cTn>
                        </p:par>
                      </p:childTnLst>
                    </p:cTn>
                  </p:par>
                  <p:par>
                    <p:cTn id="83" fill="hold">
                      <p:stCondLst>
                        <p:cond delay="indefinite"/>
                      </p:stCondLst>
                      <p:childTnLst>
                        <p:par>
                          <p:cTn id="84" fill="hold">
                            <p:stCondLst>
                              <p:cond delay="0"/>
                            </p:stCondLst>
                            <p:childTnLst>
                              <p:par>
                                <p:cTn id="85" presetID="42" presetClass="entr" presetSubtype="0" fill="hold" nodeType="clickEffect">
                                  <p:stCondLst>
                                    <p:cond delay="0"/>
                                  </p:stCondLst>
                                  <p:childTnLst>
                                    <p:set>
                                      <p:cBhvr>
                                        <p:cTn id="86" dur="1" fill="hold">
                                          <p:stCondLst>
                                            <p:cond delay="0"/>
                                          </p:stCondLst>
                                        </p:cTn>
                                        <p:tgtEl>
                                          <p:spTgt spid="13"/>
                                        </p:tgtEl>
                                        <p:attrNameLst>
                                          <p:attrName>style.visibility</p:attrName>
                                        </p:attrNameLst>
                                      </p:cBhvr>
                                      <p:to>
                                        <p:strVal val="visible"/>
                                      </p:to>
                                    </p:set>
                                    <p:animEffect transition="in" filter="fade">
                                      <p:cBhvr>
                                        <p:cTn id="87" dur="1000"/>
                                        <p:tgtEl>
                                          <p:spTgt spid="13"/>
                                        </p:tgtEl>
                                      </p:cBhvr>
                                    </p:animEffect>
                                    <p:anim calcmode="lin" valueType="num">
                                      <p:cBhvr>
                                        <p:cTn id="88" dur="1000" fill="hold"/>
                                        <p:tgtEl>
                                          <p:spTgt spid="13"/>
                                        </p:tgtEl>
                                        <p:attrNameLst>
                                          <p:attrName>ppt_x</p:attrName>
                                        </p:attrNameLst>
                                      </p:cBhvr>
                                      <p:tavLst>
                                        <p:tav tm="0">
                                          <p:val>
                                            <p:strVal val="#ppt_x"/>
                                          </p:val>
                                        </p:tav>
                                        <p:tav tm="100000">
                                          <p:val>
                                            <p:strVal val="#ppt_x"/>
                                          </p:val>
                                        </p:tav>
                                      </p:tavLst>
                                    </p:anim>
                                    <p:anim calcmode="lin" valueType="num">
                                      <p:cBhvr>
                                        <p:cTn id="89"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par>
                    <p:cTn id="90" fill="hold">
                      <p:stCondLst>
                        <p:cond delay="indefinite"/>
                      </p:stCondLst>
                      <p:childTnLst>
                        <p:par>
                          <p:cTn id="91" fill="hold">
                            <p:stCondLst>
                              <p:cond delay="0"/>
                            </p:stCondLst>
                            <p:childTnLst>
                              <p:par>
                                <p:cTn id="92" presetID="42" presetClass="entr" presetSubtype="0" fill="hold" grpId="0" nodeType="clickEffect">
                                  <p:stCondLst>
                                    <p:cond delay="0"/>
                                  </p:stCondLst>
                                  <p:childTnLst>
                                    <p:set>
                                      <p:cBhvr>
                                        <p:cTn id="93" dur="1" fill="hold">
                                          <p:stCondLst>
                                            <p:cond delay="0"/>
                                          </p:stCondLst>
                                        </p:cTn>
                                        <p:tgtEl>
                                          <p:spTgt spid="22"/>
                                        </p:tgtEl>
                                        <p:attrNameLst>
                                          <p:attrName>style.visibility</p:attrName>
                                        </p:attrNameLst>
                                      </p:cBhvr>
                                      <p:to>
                                        <p:strVal val="visible"/>
                                      </p:to>
                                    </p:set>
                                    <p:animEffect transition="in" filter="fade">
                                      <p:cBhvr>
                                        <p:cTn id="94" dur="1000"/>
                                        <p:tgtEl>
                                          <p:spTgt spid="22"/>
                                        </p:tgtEl>
                                      </p:cBhvr>
                                    </p:animEffect>
                                    <p:anim calcmode="lin" valueType="num">
                                      <p:cBhvr>
                                        <p:cTn id="95" dur="1000" fill="hold"/>
                                        <p:tgtEl>
                                          <p:spTgt spid="22"/>
                                        </p:tgtEl>
                                        <p:attrNameLst>
                                          <p:attrName>ppt_x</p:attrName>
                                        </p:attrNameLst>
                                      </p:cBhvr>
                                      <p:tavLst>
                                        <p:tav tm="0">
                                          <p:val>
                                            <p:strVal val="#ppt_x"/>
                                          </p:val>
                                        </p:tav>
                                        <p:tav tm="100000">
                                          <p:val>
                                            <p:strVal val="#ppt_x"/>
                                          </p:val>
                                        </p:tav>
                                      </p:tavLst>
                                    </p:anim>
                                    <p:anim calcmode="lin" valueType="num">
                                      <p:cBhvr>
                                        <p:cTn id="96" dur="1000" fill="hold"/>
                                        <p:tgtEl>
                                          <p:spTgt spid="22"/>
                                        </p:tgtEl>
                                        <p:attrNameLst>
                                          <p:attrName>ppt_y</p:attrName>
                                        </p:attrNameLst>
                                      </p:cBhvr>
                                      <p:tavLst>
                                        <p:tav tm="0">
                                          <p:val>
                                            <p:strVal val="#ppt_y+.1"/>
                                          </p:val>
                                        </p:tav>
                                        <p:tav tm="100000">
                                          <p:val>
                                            <p:strVal val="#ppt_y"/>
                                          </p:val>
                                        </p:tav>
                                      </p:tavLst>
                                    </p:anim>
                                  </p:childTnLst>
                                </p:cTn>
                              </p:par>
                            </p:childTnLst>
                          </p:cTn>
                        </p:par>
                      </p:childTnLst>
                    </p:cTn>
                  </p:par>
                  <p:par>
                    <p:cTn id="97" fill="hold">
                      <p:stCondLst>
                        <p:cond delay="indefinite"/>
                      </p:stCondLst>
                      <p:childTnLst>
                        <p:par>
                          <p:cTn id="98" fill="hold">
                            <p:stCondLst>
                              <p:cond delay="0"/>
                            </p:stCondLst>
                            <p:childTnLst>
                              <p:par>
                                <p:cTn id="99" presetID="21" presetClass="entr" presetSubtype="4" fill="hold" nodeType="clickEffect">
                                  <p:stCondLst>
                                    <p:cond delay="0"/>
                                  </p:stCondLst>
                                  <p:childTnLst>
                                    <p:set>
                                      <p:cBhvr>
                                        <p:cTn id="100" dur="1" fill="hold">
                                          <p:stCondLst>
                                            <p:cond delay="0"/>
                                          </p:stCondLst>
                                        </p:cTn>
                                        <p:tgtEl>
                                          <p:spTgt spid="14"/>
                                        </p:tgtEl>
                                        <p:attrNameLst>
                                          <p:attrName>style.visibility</p:attrName>
                                        </p:attrNameLst>
                                      </p:cBhvr>
                                      <p:to>
                                        <p:strVal val="visible"/>
                                      </p:to>
                                    </p:set>
                                    <p:animEffect transition="in" filter="wheel(4)">
                                      <p:cBhvr>
                                        <p:cTn id="101" dur="20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19" grpId="0"/>
      <p:bldP spid="20" grpId="0"/>
      <p:bldP spid="21" grpId="0"/>
      <p:bldP spid="22" grpId="0"/>
      <p:bldP spid="24" grpId="0"/>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14" descr="C:\Users\Sarah English\AppData\Local\Microsoft\Windows\Temporary Internet Files\Content.IE5\367FZVZ2\SHARK-pure[1].png"/>
          <p:cNvPicPr>
            <a:picLocks noChangeAspect="1" noChangeArrowheads="1"/>
          </p:cNvPicPr>
          <p:nvPr/>
        </p:nvPicPr>
        <p:blipFill>
          <a:blip r:embed="rId2" cstate="print"/>
          <a:srcRect/>
          <a:stretch>
            <a:fillRect/>
          </a:stretch>
        </p:blipFill>
        <p:spPr bwMode="auto">
          <a:xfrm>
            <a:off x="683568" y="3717032"/>
            <a:ext cx="1561953" cy="702228"/>
          </a:xfrm>
          <a:prstGeom prst="rect">
            <a:avLst/>
          </a:prstGeom>
          <a:noFill/>
        </p:spPr>
      </p:pic>
      <p:pic>
        <p:nvPicPr>
          <p:cNvPr id="6" name="Picture 4" descr="C:\Users\Sarah English\AppData\Local\Microsoft\Windows\Temporary Internet Files\Content.IE5\560A914K\Chick[1].jpg"/>
          <p:cNvPicPr>
            <a:picLocks noChangeAspect="1" noChangeArrowheads="1"/>
          </p:cNvPicPr>
          <p:nvPr/>
        </p:nvPicPr>
        <p:blipFill>
          <a:blip r:embed="rId3" cstate="print"/>
          <a:srcRect/>
          <a:stretch>
            <a:fillRect/>
          </a:stretch>
        </p:blipFill>
        <p:spPr bwMode="auto">
          <a:xfrm>
            <a:off x="4067944" y="3429000"/>
            <a:ext cx="865481" cy="1080120"/>
          </a:xfrm>
          <a:prstGeom prst="rect">
            <a:avLst/>
          </a:prstGeom>
          <a:noFill/>
        </p:spPr>
      </p:pic>
      <p:pic>
        <p:nvPicPr>
          <p:cNvPr id="7" name="Picture 2" descr="C:\Users\Sarah English\AppData\Local\Microsoft\Windows\Temporary Internet Files\Content.IE5\7TN1XLHV\snake-circles[1].png"/>
          <p:cNvPicPr>
            <a:picLocks noChangeAspect="1" noChangeArrowheads="1"/>
          </p:cNvPicPr>
          <p:nvPr/>
        </p:nvPicPr>
        <p:blipFill>
          <a:blip r:embed="rId4" cstate="print"/>
          <a:srcRect/>
          <a:stretch>
            <a:fillRect/>
          </a:stretch>
        </p:blipFill>
        <p:spPr bwMode="auto">
          <a:xfrm>
            <a:off x="7020272" y="3501008"/>
            <a:ext cx="1743030" cy="1039766"/>
          </a:xfrm>
          <a:prstGeom prst="rect">
            <a:avLst/>
          </a:prstGeom>
          <a:noFill/>
        </p:spPr>
      </p:pic>
      <p:pic>
        <p:nvPicPr>
          <p:cNvPr id="12" name="Picture 3" descr="C:\Users\Sarah English\AppData\Local\Microsoft\Windows\Temporary Internet Files\Content.IE5\367FZVZ2\fox-30802_640[1].png"/>
          <p:cNvPicPr>
            <a:picLocks noChangeAspect="1" noChangeArrowheads="1"/>
          </p:cNvPicPr>
          <p:nvPr/>
        </p:nvPicPr>
        <p:blipFill>
          <a:blip r:embed="rId5" cstate="print"/>
          <a:srcRect/>
          <a:stretch>
            <a:fillRect/>
          </a:stretch>
        </p:blipFill>
        <p:spPr bwMode="auto">
          <a:xfrm>
            <a:off x="1115616" y="5365790"/>
            <a:ext cx="936103" cy="903925"/>
          </a:xfrm>
          <a:prstGeom prst="rect">
            <a:avLst/>
          </a:prstGeom>
          <a:noFill/>
        </p:spPr>
      </p:pic>
      <p:sp>
        <p:nvSpPr>
          <p:cNvPr id="15" name="TextBox 14"/>
          <p:cNvSpPr txBox="1"/>
          <p:nvPr/>
        </p:nvSpPr>
        <p:spPr>
          <a:xfrm>
            <a:off x="683568" y="188640"/>
            <a:ext cx="7920880" cy="1077218"/>
          </a:xfrm>
          <a:prstGeom prst="rect">
            <a:avLst/>
          </a:prstGeom>
          <a:noFill/>
        </p:spPr>
        <p:txBody>
          <a:bodyPr wrap="square" rtlCol="0">
            <a:spAutoFit/>
          </a:bodyPr>
          <a:lstStyle/>
          <a:p>
            <a:r>
              <a:rPr lang="en-GB" sz="3200" dirty="0" smtClean="0">
                <a:latin typeface="Comic Sans MS" pitchFamily="66" charset="0"/>
              </a:rPr>
              <a:t>Plus	 </a:t>
            </a:r>
            <a:r>
              <a:rPr lang="en-GB" sz="3200" b="1" dirty="0" smtClean="0">
                <a:solidFill>
                  <a:srgbClr val="009900"/>
                </a:solidFill>
                <a:latin typeface="Comic Sans MS" pitchFamily="66" charset="0"/>
              </a:rPr>
              <a:t>+</a:t>
            </a:r>
            <a:r>
              <a:rPr lang="en-GB" sz="3200" dirty="0" smtClean="0">
                <a:latin typeface="Comic Sans MS" pitchFamily="66" charset="0"/>
              </a:rPr>
              <a:t>		</a:t>
            </a:r>
            <a:r>
              <a:rPr lang="en-GB" sz="3200" dirty="0" err="1" smtClean="0">
                <a:latin typeface="Comic Sans MS" pitchFamily="66" charset="0"/>
              </a:rPr>
              <a:t>moins</a:t>
            </a:r>
            <a:r>
              <a:rPr lang="en-GB" sz="3200" dirty="0" smtClean="0">
                <a:latin typeface="Comic Sans MS" pitchFamily="66" charset="0"/>
              </a:rPr>
              <a:t> 	</a:t>
            </a:r>
            <a:r>
              <a:rPr lang="en-GB" sz="3200" b="1" dirty="0" smtClean="0">
                <a:solidFill>
                  <a:srgbClr val="009900"/>
                </a:solidFill>
                <a:latin typeface="Comic Sans MS" pitchFamily="66" charset="0"/>
              </a:rPr>
              <a:t>-</a:t>
            </a:r>
            <a:r>
              <a:rPr lang="en-GB" sz="3200" dirty="0" smtClean="0">
                <a:latin typeface="Comic Sans MS" pitchFamily="66" charset="0"/>
              </a:rPr>
              <a:t>	</a:t>
            </a:r>
            <a:r>
              <a:rPr lang="en-GB" sz="3200" dirty="0" err="1" smtClean="0">
                <a:latin typeface="Comic Sans MS" pitchFamily="66" charset="0"/>
              </a:rPr>
              <a:t>égale</a:t>
            </a:r>
            <a:r>
              <a:rPr lang="en-GB" sz="3200" dirty="0" smtClean="0">
                <a:latin typeface="Comic Sans MS" pitchFamily="66" charset="0"/>
              </a:rPr>
              <a:t> 	</a:t>
            </a:r>
            <a:r>
              <a:rPr lang="en-GB" sz="3200" b="1" dirty="0" smtClean="0">
                <a:solidFill>
                  <a:srgbClr val="009900"/>
                </a:solidFill>
                <a:latin typeface="Comic Sans MS" pitchFamily="66" charset="0"/>
              </a:rPr>
              <a:t>=</a:t>
            </a:r>
          </a:p>
          <a:p>
            <a:r>
              <a:rPr lang="en-GB" sz="3200" dirty="0" smtClean="0">
                <a:latin typeface="Comic Sans MS" pitchFamily="66" charset="0"/>
              </a:rPr>
              <a:t>Add			Less/minus	equals</a:t>
            </a:r>
            <a:endParaRPr lang="en-GB" sz="3200" dirty="0">
              <a:latin typeface="Comic Sans MS" pitchFamily="66" charset="0"/>
            </a:endParaRPr>
          </a:p>
        </p:txBody>
      </p:sp>
      <p:sp>
        <p:nvSpPr>
          <p:cNvPr id="17" name="TextBox 16"/>
          <p:cNvSpPr txBox="1"/>
          <p:nvPr/>
        </p:nvSpPr>
        <p:spPr>
          <a:xfrm>
            <a:off x="2483768" y="2060848"/>
            <a:ext cx="720080" cy="646331"/>
          </a:xfrm>
          <a:prstGeom prst="rect">
            <a:avLst/>
          </a:prstGeom>
          <a:noFill/>
        </p:spPr>
        <p:txBody>
          <a:bodyPr wrap="square" rtlCol="0">
            <a:spAutoFit/>
          </a:bodyPr>
          <a:lstStyle/>
          <a:p>
            <a:pPr algn="ctr"/>
            <a:r>
              <a:rPr lang="en-GB" sz="3600" dirty="0" smtClean="0">
                <a:latin typeface="Comic Sans MS" pitchFamily="66" charset="0"/>
              </a:rPr>
              <a:t>+</a:t>
            </a:r>
            <a:endParaRPr lang="en-GB" sz="3600" dirty="0">
              <a:latin typeface="Comic Sans MS" pitchFamily="66" charset="0"/>
            </a:endParaRPr>
          </a:p>
        </p:txBody>
      </p:sp>
      <p:sp>
        <p:nvSpPr>
          <p:cNvPr id="18" name="TextBox 17"/>
          <p:cNvSpPr txBox="1"/>
          <p:nvPr/>
        </p:nvSpPr>
        <p:spPr>
          <a:xfrm>
            <a:off x="2555776" y="3717032"/>
            <a:ext cx="720080" cy="646331"/>
          </a:xfrm>
          <a:prstGeom prst="rect">
            <a:avLst/>
          </a:prstGeom>
          <a:noFill/>
        </p:spPr>
        <p:txBody>
          <a:bodyPr wrap="square" rtlCol="0">
            <a:spAutoFit/>
          </a:bodyPr>
          <a:lstStyle/>
          <a:p>
            <a:pPr algn="ctr"/>
            <a:r>
              <a:rPr lang="en-GB" sz="3600" dirty="0" smtClean="0">
                <a:latin typeface="Comic Sans MS" pitchFamily="66" charset="0"/>
              </a:rPr>
              <a:t>+</a:t>
            </a:r>
            <a:endParaRPr lang="en-GB" sz="3600" dirty="0">
              <a:latin typeface="Comic Sans MS" pitchFamily="66" charset="0"/>
            </a:endParaRPr>
          </a:p>
        </p:txBody>
      </p:sp>
      <p:sp>
        <p:nvSpPr>
          <p:cNvPr id="20" name="TextBox 19"/>
          <p:cNvSpPr txBox="1"/>
          <p:nvPr/>
        </p:nvSpPr>
        <p:spPr>
          <a:xfrm>
            <a:off x="2555776" y="5589240"/>
            <a:ext cx="720080" cy="646331"/>
          </a:xfrm>
          <a:prstGeom prst="rect">
            <a:avLst/>
          </a:prstGeom>
          <a:noFill/>
        </p:spPr>
        <p:txBody>
          <a:bodyPr wrap="square" rtlCol="0">
            <a:spAutoFit/>
          </a:bodyPr>
          <a:lstStyle/>
          <a:p>
            <a:pPr algn="ctr"/>
            <a:r>
              <a:rPr lang="en-GB" sz="3600" dirty="0" smtClean="0">
                <a:latin typeface="Comic Sans MS" pitchFamily="66" charset="0"/>
              </a:rPr>
              <a:t>+</a:t>
            </a:r>
            <a:endParaRPr lang="en-GB" sz="3600" dirty="0">
              <a:latin typeface="Comic Sans MS" pitchFamily="66" charset="0"/>
            </a:endParaRPr>
          </a:p>
        </p:txBody>
      </p:sp>
      <p:sp>
        <p:nvSpPr>
          <p:cNvPr id="21" name="TextBox 20"/>
          <p:cNvSpPr txBox="1"/>
          <p:nvPr/>
        </p:nvSpPr>
        <p:spPr>
          <a:xfrm>
            <a:off x="5436096" y="2060848"/>
            <a:ext cx="1008112" cy="646331"/>
          </a:xfrm>
          <a:prstGeom prst="rect">
            <a:avLst/>
          </a:prstGeom>
          <a:noFill/>
        </p:spPr>
        <p:txBody>
          <a:bodyPr wrap="square" rtlCol="0">
            <a:spAutoFit/>
          </a:bodyPr>
          <a:lstStyle/>
          <a:p>
            <a:pPr algn="ctr"/>
            <a:r>
              <a:rPr lang="en-GB" sz="3600" b="1" dirty="0" smtClean="0"/>
              <a:t>=</a:t>
            </a:r>
            <a:endParaRPr lang="en-GB" sz="3600" b="1" dirty="0"/>
          </a:p>
        </p:txBody>
      </p:sp>
      <p:sp>
        <p:nvSpPr>
          <p:cNvPr id="22" name="TextBox 21"/>
          <p:cNvSpPr txBox="1"/>
          <p:nvPr/>
        </p:nvSpPr>
        <p:spPr>
          <a:xfrm>
            <a:off x="5580112" y="5517232"/>
            <a:ext cx="1008112" cy="646331"/>
          </a:xfrm>
          <a:prstGeom prst="rect">
            <a:avLst/>
          </a:prstGeom>
          <a:noFill/>
        </p:spPr>
        <p:txBody>
          <a:bodyPr wrap="square" rtlCol="0">
            <a:spAutoFit/>
          </a:bodyPr>
          <a:lstStyle/>
          <a:p>
            <a:pPr algn="ctr"/>
            <a:r>
              <a:rPr lang="en-GB" sz="3600" b="1" dirty="0" smtClean="0"/>
              <a:t>=</a:t>
            </a:r>
            <a:endParaRPr lang="en-GB" sz="3600" b="1" dirty="0"/>
          </a:p>
        </p:txBody>
      </p:sp>
      <p:sp>
        <p:nvSpPr>
          <p:cNvPr id="23" name="TextBox 22"/>
          <p:cNvSpPr txBox="1"/>
          <p:nvPr/>
        </p:nvSpPr>
        <p:spPr>
          <a:xfrm>
            <a:off x="5580112" y="3717032"/>
            <a:ext cx="1008112" cy="646331"/>
          </a:xfrm>
          <a:prstGeom prst="rect">
            <a:avLst/>
          </a:prstGeom>
          <a:noFill/>
        </p:spPr>
        <p:txBody>
          <a:bodyPr wrap="square" rtlCol="0">
            <a:spAutoFit/>
          </a:bodyPr>
          <a:lstStyle/>
          <a:p>
            <a:pPr algn="ctr"/>
            <a:r>
              <a:rPr lang="en-GB" sz="3600" b="1" dirty="0" smtClean="0"/>
              <a:t>=</a:t>
            </a:r>
            <a:endParaRPr lang="en-GB" sz="3600" b="1" dirty="0"/>
          </a:p>
        </p:txBody>
      </p:sp>
      <p:pic>
        <p:nvPicPr>
          <p:cNvPr id="25" name="Picture 3" descr="C:\Users\Sarah English\AppData\Local\Microsoft\Windows\Temporary Internet Files\Content.IE5\K8V2DNVY\white-dove-159498_640[1].png"/>
          <p:cNvPicPr>
            <a:picLocks noChangeAspect="1" noChangeArrowheads="1"/>
          </p:cNvPicPr>
          <p:nvPr/>
        </p:nvPicPr>
        <p:blipFill>
          <a:blip r:embed="rId6" cstate="print"/>
          <a:srcRect/>
          <a:stretch>
            <a:fillRect/>
          </a:stretch>
        </p:blipFill>
        <p:spPr bwMode="auto">
          <a:xfrm>
            <a:off x="3683028" y="5229200"/>
            <a:ext cx="1465035" cy="1259014"/>
          </a:xfrm>
          <a:prstGeom prst="rect">
            <a:avLst/>
          </a:prstGeom>
          <a:noFill/>
        </p:spPr>
      </p:pic>
      <p:pic>
        <p:nvPicPr>
          <p:cNvPr id="26" name="Picture 2" descr="C:\Users\Sarah English\AppData\Local\Microsoft\Windows\Temporary Internet Files\Content.IE5\GGTS2H3C\Machovka-Pink-pig[1].png"/>
          <p:cNvPicPr>
            <a:picLocks noChangeAspect="1" noChangeArrowheads="1"/>
          </p:cNvPicPr>
          <p:nvPr/>
        </p:nvPicPr>
        <p:blipFill>
          <a:blip r:embed="rId7" cstate="print"/>
          <a:srcRect/>
          <a:stretch>
            <a:fillRect/>
          </a:stretch>
        </p:blipFill>
        <p:spPr bwMode="auto">
          <a:xfrm>
            <a:off x="7165920" y="5373216"/>
            <a:ext cx="1421134" cy="940317"/>
          </a:xfrm>
          <a:prstGeom prst="rect">
            <a:avLst/>
          </a:prstGeom>
          <a:noFill/>
        </p:spPr>
      </p:pic>
      <p:pic>
        <p:nvPicPr>
          <p:cNvPr id="27" name="Picture 2" descr="C:\Users\Sarah English\AppData\Local\Microsoft\Windows\Temporary Internet Files\Content.IE5\367FZVZ2\black_cat[1].png"/>
          <p:cNvPicPr>
            <a:picLocks noChangeAspect="1" noChangeArrowheads="1"/>
          </p:cNvPicPr>
          <p:nvPr/>
        </p:nvPicPr>
        <p:blipFill>
          <a:blip r:embed="rId8" cstate="print"/>
          <a:srcRect/>
          <a:stretch>
            <a:fillRect/>
          </a:stretch>
        </p:blipFill>
        <p:spPr bwMode="auto">
          <a:xfrm>
            <a:off x="971600" y="1772816"/>
            <a:ext cx="950409" cy="1124744"/>
          </a:xfrm>
          <a:prstGeom prst="rect">
            <a:avLst/>
          </a:prstGeom>
          <a:noFill/>
        </p:spPr>
      </p:pic>
      <p:pic>
        <p:nvPicPr>
          <p:cNvPr id="28" name="Picture 3" descr="C:\Users\Sarah English\AppData\Local\Microsoft\Windows\Temporary Internet Files\Content.IE5\K8V2DNVY\white-dove-159498_640[1].png"/>
          <p:cNvPicPr>
            <a:picLocks noChangeAspect="1" noChangeArrowheads="1"/>
          </p:cNvPicPr>
          <p:nvPr/>
        </p:nvPicPr>
        <p:blipFill>
          <a:blip r:embed="rId6" cstate="print"/>
          <a:srcRect/>
          <a:stretch>
            <a:fillRect/>
          </a:stretch>
        </p:blipFill>
        <p:spPr bwMode="auto">
          <a:xfrm>
            <a:off x="3707904" y="1700808"/>
            <a:ext cx="1465035" cy="1259014"/>
          </a:xfrm>
          <a:prstGeom prst="rect">
            <a:avLst/>
          </a:prstGeom>
          <a:noFill/>
        </p:spPr>
      </p:pic>
      <p:pic>
        <p:nvPicPr>
          <p:cNvPr id="29" name="Picture 9" descr="C:\Users\Sarah English\AppData\Local\Microsoft\Windows\Temporary Internet Files\Content.IE5\7TN1XLHV\1401833208[1].png"/>
          <p:cNvPicPr>
            <a:picLocks noChangeAspect="1" noChangeArrowheads="1"/>
          </p:cNvPicPr>
          <p:nvPr/>
        </p:nvPicPr>
        <p:blipFill>
          <a:blip r:embed="rId9" cstate="print"/>
          <a:srcRect/>
          <a:stretch>
            <a:fillRect/>
          </a:stretch>
        </p:blipFill>
        <p:spPr bwMode="auto">
          <a:xfrm>
            <a:off x="6804248" y="1556792"/>
            <a:ext cx="1973998" cy="1379331"/>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7"/>
                                        </p:tgtEl>
                                        <p:attrNameLst>
                                          <p:attrName>style.visibility</p:attrName>
                                        </p:attrNameLst>
                                      </p:cBhvr>
                                      <p:to>
                                        <p:strVal val="visible"/>
                                      </p:to>
                                    </p:set>
                                    <p:anim calcmode="lin" valueType="num">
                                      <p:cBhvr additive="base">
                                        <p:cTn id="7" dur="500" fill="hold"/>
                                        <p:tgtEl>
                                          <p:spTgt spid="27"/>
                                        </p:tgtEl>
                                        <p:attrNameLst>
                                          <p:attrName>ppt_x</p:attrName>
                                        </p:attrNameLst>
                                      </p:cBhvr>
                                      <p:tavLst>
                                        <p:tav tm="0">
                                          <p:val>
                                            <p:strVal val="#ppt_x"/>
                                          </p:val>
                                        </p:tav>
                                        <p:tav tm="100000">
                                          <p:val>
                                            <p:strVal val="#ppt_x"/>
                                          </p:val>
                                        </p:tav>
                                      </p:tavLst>
                                    </p:anim>
                                    <p:anim calcmode="lin" valueType="num">
                                      <p:cBhvr additive="base">
                                        <p:cTn id="8" dur="500" fill="hold"/>
                                        <p:tgtEl>
                                          <p:spTgt spid="27"/>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2" presetClass="entr" presetSubtype="0" fill="hold" grpId="0" nodeType="clickEffect">
                                  <p:stCondLst>
                                    <p:cond delay="0"/>
                                  </p:stCondLst>
                                  <p:childTnLst>
                                    <p:set>
                                      <p:cBhvr>
                                        <p:cTn id="12" dur="1" fill="hold">
                                          <p:stCondLst>
                                            <p:cond delay="0"/>
                                          </p:stCondLst>
                                        </p:cTn>
                                        <p:tgtEl>
                                          <p:spTgt spid="17"/>
                                        </p:tgtEl>
                                        <p:attrNameLst>
                                          <p:attrName>style.visibility</p:attrName>
                                        </p:attrNameLst>
                                      </p:cBhvr>
                                      <p:to>
                                        <p:strVal val="visible"/>
                                      </p:to>
                                    </p:set>
                                    <p:animEffect transition="in" filter="fade">
                                      <p:cBhvr>
                                        <p:cTn id="13" dur="1000"/>
                                        <p:tgtEl>
                                          <p:spTgt spid="17"/>
                                        </p:tgtEl>
                                      </p:cBhvr>
                                    </p:animEffect>
                                    <p:anim calcmode="lin" valueType="num">
                                      <p:cBhvr>
                                        <p:cTn id="14" dur="1000" fill="hold"/>
                                        <p:tgtEl>
                                          <p:spTgt spid="17"/>
                                        </p:tgtEl>
                                        <p:attrNameLst>
                                          <p:attrName>ppt_x</p:attrName>
                                        </p:attrNameLst>
                                      </p:cBhvr>
                                      <p:tavLst>
                                        <p:tav tm="0">
                                          <p:val>
                                            <p:strVal val="#ppt_x"/>
                                          </p:val>
                                        </p:tav>
                                        <p:tav tm="100000">
                                          <p:val>
                                            <p:strVal val="#ppt_x"/>
                                          </p:val>
                                        </p:tav>
                                      </p:tavLst>
                                    </p:anim>
                                    <p:anim calcmode="lin" valueType="num">
                                      <p:cBhvr>
                                        <p:cTn id="15" dur="1000" fill="hold"/>
                                        <p:tgtEl>
                                          <p:spTgt spid="17"/>
                                        </p:tgtEl>
                                        <p:attrNameLst>
                                          <p:attrName>ppt_y</p:attrName>
                                        </p:attrNameLst>
                                      </p:cBhvr>
                                      <p:tavLst>
                                        <p:tav tm="0">
                                          <p:val>
                                            <p:strVal val="#ppt_y+.1"/>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2" presetClass="entr" presetSubtype="4" fill="hold" nodeType="clickEffect">
                                  <p:stCondLst>
                                    <p:cond delay="0"/>
                                  </p:stCondLst>
                                  <p:childTnLst>
                                    <p:set>
                                      <p:cBhvr>
                                        <p:cTn id="19" dur="1" fill="hold">
                                          <p:stCondLst>
                                            <p:cond delay="0"/>
                                          </p:stCondLst>
                                        </p:cTn>
                                        <p:tgtEl>
                                          <p:spTgt spid="28"/>
                                        </p:tgtEl>
                                        <p:attrNameLst>
                                          <p:attrName>style.visibility</p:attrName>
                                        </p:attrNameLst>
                                      </p:cBhvr>
                                      <p:to>
                                        <p:strVal val="visible"/>
                                      </p:to>
                                    </p:set>
                                    <p:anim calcmode="lin" valueType="num">
                                      <p:cBhvr additive="base">
                                        <p:cTn id="20" dur="500" fill="hold"/>
                                        <p:tgtEl>
                                          <p:spTgt spid="28"/>
                                        </p:tgtEl>
                                        <p:attrNameLst>
                                          <p:attrName>ppt_x</p:attrName>
                                        </p:attrNameLst>
                                      </p:cBhvr>
                                      <p:tavLst>
                                        <p:tav tm="0">
                                          <p:val>
                                            <p:strVal val="#ppt_x"/>
                                          </p:val>
                                        </p:tav>
                                        <p:tav tm="100000">
                                          <p:val>
                                            <p:strVal val="#ppt_x"/>
                                          </p:val>
                                        </p:tav>
                                      </p:tavLst>
                                    </p:anim>
                                    <p:anim calcmode="lin" valueType="num">
                                      <p:cBhvr additive="base">
                                        <p:cTn id="21" dur="500" fill="hold"/>
                                        <p:tgtEl>
                                          <p:spTgt spid="28"/>
                                        </p:tgtEl>
                                        <p:attrNameLst>
                                          <p:attrName>ppt_y</p:attrName>
                                        </p:attrNameLst>
                                      </p:cBhvr>
                                      <p:tavLst>
                                        <p:tav tm="0">
                                          <p:val>
                                            <p:strVal val="1+#ppt_h/2"/>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42" presetClass="entr" presetSubtype="0" fill="hold" grpId="0" nodeType="clickEffect">
                                  <p:stCondLst>
                                    <p:cond delay="0"/>
                                  </p:stCondLst>
                                  <p:childTnLst>
                                    <p:set>
                                      <p:cBhvr>
                                        <p:cTn id="25" dur="1" fill="hold">
                                          <p:stCondLst>
                                            <p:cond delay="0"/>
                                          </p:stCondLst>
                                        </p:cTn>
                                        <p:tgtEl>
                                          <p:spTgt spid="21"/>
                                        </p:tgtEl>
                                        <p:attrNameLst>
                                          <p:attrName>style.visibility</p:attrName>
                                        </p:attrNameLst>
                                      </p:cBhvr>
                                      <p:to>
                                        <p:strVal val="visible"/>
                                      </p:to>
                                    </p:set>
                                    <p:animEffect transition="in" filter="fade">
                                      <p:cBhvr>
                                        <p:cTn id="26" dur="1000"/>
                                        <p:tgtEl>
                                          <p:spTgt spid="21"/>
                                        </p:tgtEl>
                                      </p:cBhvr>
                                    </p:animEffect>
                                    <p:anim calcmode="lin" valueType="num">
                                      <p:cBhvr>
                                        <p:cTn id="27" dur="1000" fill="hold"/>
                                        <p:tgtEl>
                                          <p:spTgt spid="21"/>
                                        </p:tgtEl>
                                        <p:attrNameLst>
                                          <p:attrName>ppt_x</p:attrName>
                                        </p:attrNameLst>
                                      </p:cBhvr>
                                      <p:tavLst>
                                        <p:tav tm="0">
                                          <p:val>
                                            <p:strVal val="#ppt_x"/>
                                          </p:val>
                                        </p:tav>
                                        <p:tav tm="100000">
                                          <p:val>
                                            <p:strVal val="#ppt_x"/>
                                          </p:val>
                                        </p:tav>
                                      </p:tavLst>
                                    </p:anim>
                                    <p:anim calcmode="lin" valueType="num">
                                      <p:cBhvr>
                                        <p:cTn id="28" dur="1000" fill="hold"/>
                                        <p:tgtEl>
                                          <p:spTgt spid="21"/>
                                        </p:tgtEl>
                                        <p:attrNameLst>
                                          <p:attrName>ppt_y</p:attrName>
                                        </p:attrNameLst>
                                      </p:cBhvr>
                                      <p:tavLst>
                                        <p:tav tm="0">
                                          <p:val>
                                            <p:strVal val="#ppt_y+.1"/>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51" presetClass="entr" presetSubtype="0" fill="hold" nodeType="clickEffect">
                                  <p:stCondLst>
                                    <p:cond delay="0"/>
                                  </p:stCondLst>
                                  <p:childTnLst>
                                    <p:set>
                                      <p:cBhvr>
                                        <p:cTn id="32" dur="1" fill="hold">
                                          <p:stCondLst>
                                            <p:cond delay="0"/>
                                          </p:stCondLst>
                                        </p:cTn>
                                        <p:tgtEl>
                                          <p:spTgt spid="29"/>
                                        </p:tgtEl>
                                        <p:attrNameLst>
                                          <p:attrName>style.visibility</p:attrName>
                                        </p:attrNameLst>
                                      </p:cBhvr>
                                      <p:to>
                                        <p:strVal val="visible"/>
                                      </p:to>
                                    </p:set>
                                    <p:animEffect transition="in" filter="fade">
                                      <p:cBhvr>
                                        <p:cTn id="33" dur="770" decel="100000"/>
                                        <p:tgtEl>
                                          <p:spTgt spid="29"/>
                                        </p:tgtEl>
                                      </p:cBhvr>
                                    </p:animEffect>
                                    <p:animScale>
                                      <p:cBhvr>
                                        <p:cTn id="34" dur="770" decel="100000"/>
                                        <p:tgtEl>
                                          <p:spTgt spid="29"/>
                                        </p:tgtEl>
                                      </p:cBhvr>
                                      <p:from x="10000" y="10000"/>
                                      <p:to x="200000" y="450000"/>
                                    </p:animScale>
                                    <p:animScale>
                                      <p:cBhvr>
                                        <p:cTn id="35" dur="1230" accel="100000" fill="hold">
                                          <p:stCondLst>
                                            <p:cond delay="770"/>
                                          </p:stCondLst>
                                        </p:cTn>
                                        <p:tgtEl>
                                          <p:spTgt spid="29"/>
                                        </p:tgtEl>
                                      </p:cBhvr>
                                      <p:from x="200000" y="450000"/>
                                      <p:to x="100000" y="100000"/>
                                    </p:animScale>
                                    <p:set>
                                      <p:cBhvr>
                                        <p:cTn id="36" dur="770" fill="hold"/>
                                        <p:tgtEl>
                                          <p:spTgt spid="29"/>
                                        </p:tgtEl>
                                        <p:attrNameLst>
                                          <p:attrName>ppt_x</p:attrName>
                                        </p:attrNameLst>
                                      </p:cBhvr>
                                      <p:to>
                                        <p:strVal val="(0.5)"/>
                                      </p:to>
                                    </p:set>
                                    <p:anim from="(0.5)" to="(#ppt_x)" calcmode="lin" valueType="num">
                                      <p:cBhvr>
                                        <p:cTn id="37" dur="1230" accel="100000" fill="hold">
                                          <p:stCondLst>
                                            <p:cond delay="770"/>
                                          </p:stCondLst>
                                        </p:cTn>
                                        <p:tgtEl>
                                          <p:spTgt spid="29"/>
                                        </p:tgtEl>
                                        <p:attrNameLst>
                                          <p:attrName>ppt_x</p:attrName>
                                        </p:attrNameLst>
                                      </p:cBhvr>
                                    </p:anim>
                                    <p:set>
                                      <p:cBhvr>
                                        <p:cTn id="38" dur="770" fill="hold"/>
                                        <p:tgtEl>
                                          <p:spTgt spid="29"/>
                                        </p:tgtEl>
                                        <p:attrNameLst>
                                          <p:attrName>ppt_y</p:attrName>
                                        </p:attrNameLst>
                                      </p:cBhvr>
                                      <p:to>
                                        <p:strVal val="(#ppt_y+0.4)"/>
                                      </p:to>
                                    </p:set>
                                    <p:anim from="(#ppt_y+0.4)" to="(#ppt_y)" calcmode="lin" valueType="num">
                                      <p:cBhvr>
                                        <p:cTn id="39" dur="1230" accel="100000" fill="hold">
                                          <p:stCondLst>
                                            <p:cond delay="770"/>
                                          </p:stCondLst>
                                        </p:cTn>
                                        <p:tgtEl>
                                          <p:spTgt spid="29"/>
                                        </p:tgtEl>
                                        <p:attrNameLst>
                                          <p:attrName>ppt_y</p:attrName>
                                        </p:attrNameLst>
                                      </p:cBhvr>
                                    </p:anim>
                                  </p:childTnLst>
                                </p:cTn>
                              </p:par>
                            </p:childTnLst>
                          </p:cTn>
                        </p:par>
                      </p:childTnLst>
                    </p:cTn>
                  </p:par>
                  <p:par>
                    <p:cTn id="40" fill="hold">
                      <p:stCondLst>
                        <p:cond delay="indefinite"/>
                      </p:stCondLst>
                      <p:childTnLst>
                        <p:par>
                          <p:cTn id="41" fill="hold">
                            <p:stCondLst>
                              <p:cond delay="0"/>
                            </p:stCondLst>
                            <p:childTnLst>
                              <p:par>
                                <p:cTn id="42" presetID="2" presetClass="entr" presetSubtype="4" fill="hold" nodeType="clickEffect">
                                  <p:stCondLst>
                                    <p:cond delay="0"/>
                                  </p:stCondLst>
                                  <p:childTnLst>
                                    <p:set>
                                      <p:cBhvr>
                                        <p:cTn id="43" dur="1" fill="hold">
                                          <p:stCondLst>
                                            <p:cond delay="0"/>
                                          </p:stCondLst>
                                        </p:cTn>
                                        <p:tgtEl>
                                          <p:spTgt spid="5"/>
                                        </p:tgtEl>
                                        <p:attrNameLst>
                                          <p:attrName>style.visibility</p:attrName>
                                        </p:attrNameLst>
                                      </p:cBhvr>
                                      <p:to>
                                        <p:strVal val="visible"/>
                                      </p:to>
                                    </p:set>
                                    <p:anim calcmode="lin" valueType="num">
                                      <p:cBhvr additive="base">
                                        <p:cTn id="44" dur="500" fill="hold"/>
                                        <p:tgtEl>
                                          <p:spTgt spid="5"/>
                                        </p:tgtEl>
                                        <p:attrNameLst>
                                          <p:attrName>ppt_x</p:attrName>
                                        </p:attrNameLst>
                                      </p:cBhvr>
                                      <p:tavLst>
                                        <p:tav tm="0">
                                          <p:val>
                                            <p:strVal val="#ppt_x"/>
                                          </p:val>
                                        </p:tav>
                                        <p:tav tm="100000">
                                          <p:val>
                                            <p:strVal val="#ppt_x"/>
                                          </p:val>
                                        </p:tav>
                                      </p:tavLst>
                                    </p:anim>
                                    <p:anim calcmode="lin" valueType="num">
                                      <p:cBhvr additive="base">
                                        <p:cTn id="45"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46" fill="hold">
                      <p:stCondLst>
                        <p:cond delay="indefinite"/>
                      </p:stCondLst>
                      <p:childTnLst>
                        <p:par>
                          <p:cTn id="47" fill="hold">
                            <p:stCondLst>
                              <p:cond delay="0"/>
                            </p:stCondLst>
                            <p:childTnLst>
                              <p:par>
                                <p:cTn id="48" presetID="42" presetClass="entr" presetSubtype="0" fill="hold" grpId="0" nodeType="clickEffect">
                                  <p:stCondLst>
                                    <p:cond delay="0"/>
                                  </p:stCondLst>
                                  <p:childTnLst>
                                    <p:set>
                                      <p:cBhvr>
                                        <p:cTn id="49" dur="1" fill="hold">
                                          <p:stCondLst>
                                            <p:cond delay="0"/>
                                          </p:stCondLst>
                                        </p:cTn>
                                        <p:tgtEl>
                                          <p:spTgt spid="18"/>
                                        </p:tgtEl>
                                        <p:attrNameLst>
                                          <p:attrName>style.visibility</p:attrName>
                                        </p:attrNameLst>
                                      </p:cBhvr>
                                      <p:to>
                                        <p:strVal val="visible"/>
                                      </p:to>
                                    </p:set>
                                    <p:animEffect transition="in" filter="fade">
                                      <p:cBhvr>
                                        <p:cTn id="50" dur="1000"/>
                                        <p:tgtEl>
                                          <p:spTgt spid="18"/>
                                        </p:tgtEl>
                                      </p:cBhvr>
                                    </p:animEffect>
                                    <p:anim calcmode="lin" valueType="num">
                                      <p:cBhvr>
                                        <p:cTn id="51" dur="1000" fill="hold"/>
                                        <p:tgtEl>
                                          <p:spTgt spid="18"/>
                                        </p:tgtEl>
                                        <p:attrNameLst>
                                          <p:attrName>ppt_x</p:attrName>
                                        </p:attrNameLst>
                                      </p:cBhvr>
                                      <p:tavLst>
                                        <p:tav tm="0">
                                          <p:val>
                                            <p:strVal val="#ppt_x"/>
                                          </p:val>
                                        </p:tav>
                                        <p:tav tm="100000">
                                          <p:val>
                                            <p:strVal val="#ppt_x"/>
                                          </p:val>
                                        </p:tav>
                                      </p:tavLst>
                                    </p:anim>
                                    <p:anim calcmode="lin" valueType="num">
                                      <p:cBhvr>
                                        <p:cTn id="52" dur="1000" fill="hold"/>
                                        <p:tgtEl>
                                          <p:spTgt spid="18"/>
                                        </p:tgtEl>
                                        <p:attrNameLst>
                                          <p:attrName>ppt_y</p:attrName>
                                        </p:attrNameLst>
                                      </p:cBhvr>
                                      <p:tavLst>
                                        <p:tav tm="0">
                                          <p:val>
                                            <p:strVal val="#ppt_y+.1"/>
                                          </p:val>
                                        </p:tav>
                                        <p:tav tm="100000">
                                          <p:val>
                                            <p:strVal val="#ppt_y"/>
                                          </p:val>
                                        </p:tav>
                                      </p:tavLst>
                                    </p:anim>
                                  </p:childTnLst>
                                </p:cTn>
                              </p:par>
                            </p:childTnLst>
                          </p:cTn>
                        </p:par>
                      </p:childTnLst>
                    </p:cTn>
                  </p:par>
                  <p:par>
                    <p:cTn id="53" fill="hold">
                      <p:stCondLst>
                        <p:cond delay="indefinite"/>
                      </p:stCondLst>
                      <p:childTnLst>
                        <p:par>
                          <p:cTn id="54" fill="hold">
                            <p:stCondLst>
                              <p:cond delay="0"/>
                            </p:stCondLst>
                            <p:childTnLst>
                              <p:par>
                                <p:cTn id="55" presetID="2" presetClass="entr" presetSubtype="4" fill="hold" nodeType="clickEffect">
                                  <p:stCondLst>
                                    <p:cond delay="0"/>
                                  </p:stCondLst>
                                  <p:childTnLst>
                                    <p:set>
                                      <p:cBhvr>
                                        <p:cTn id="56" dur="1" fill="hold">
                                          <p:stCondLst>
                                            <p:cond delay="0"/>
                                          </p:stCondLst>
                                        </p:cTn>
                                        <p:tgtEl>
                                          <p:spTgt spid="6"/>
                                        </p:tgtEl>
                                        <p:attrNameLst>
                                          <p:attrName>style.visibility</p:attrName>
                                        </p:attrNameLst>
                                      </p:cBhvr>
                                      <p:to>
                                        <p:strVal val="visible"/>
                                      </p:to>
                                    </p:set>
                                    <p:anim calcmode="lin" valueType="num">
                                      <p:cBhvr additive="base">
                                        <p:cTn id="57" dur="500" fill="hold"/>
                                        <p:tgtEl>
                                          <p:spTgt spid="6"/>
                                        </p:tgtEl>
                                        <p:attrNameLst>
                                          <p:attrName>ppt_x</p:attrName>
                                        </p:attrNameLst>
                                      </p:cBhvr>
                                      <p:tavLst>
                                        <p:tav tm="0">
                                          <p:val>
                                            <p:strVal val="#ppt_x"/>
                                          </p:val>
                                        </p:tav>
                                        <p:tav tm="100000">
                                          <p:val>
                                            <p:strVal val="#ppt_x"/>
                                          </p:val>
                                        </p:tav>
                                      </p:tavLst>
                                    </p:anim>
                                    <p:anim calcmode="lin" valueType="num">
                                      <p:cBhvr additive="base">
                                        <p:cTn id="5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59" fill="hold">
                      <p:stCondLst>
                        <p:cond delay="indefinite"/>
                      </p:stCondLst>
                      <p:childTnLst>
                        <p:par>
                          <p:cTn id="60" fill="hold">
                            <p:stCondLst>
                              <p:cond delay="0"/>
                            </p:stCondLst>
                            <p:childTnLst>
                              <p:par>
                                <p:cTn id="61" presetID="42" presetClass="entr" presetSubtype="0" fill="hold" grpId="0" nodeType="clickEffect">
                                  <p:stCondLst>
                                    <p:cond delay="0"/>
                                  </p:stCondLst>
                                  <p:childTnLst>
                                    <p:set>
                                      <p:cBhvr>
                                        <p:cTn id="62" dur="1" fill="hold">
                                          <p:stCondLst>
                                            <p:cond delay="0"/>
                                          </p:stCondLst>
                                        </p:cTn>
                                        <p:tgtEl>
                                          <p:spTgt spid="23"/>
                                        </p:tgtEl>
                                        <p:attrNameLst>
                                          <p:attrName>style.visibility</p:attrName>
                                        </p:attrNameLst>
                                      </p:cBhvr>
                                      <p:to>
                                        <p:strVal val="visible"/>
                                      </p:to>
                                    </p:set>
                                    <p:animEffect transition="in" filter="fade">
                                      <p:cBhvr>
                                        <p:cTn id="63" dur="1000"/>
                                        <p:tgtEl>
                                          <p:spTgt spid="23"/>
                                        </p:tgtEl>
                                      </p:cBhvr>
                                    </p:animEffect>
                                    <p:anim calcmode="lin" valueType="num">
                                      <p:cBhvr>
                                        <p:cTn id="64" dur="1000" fill="hold"/>
                                        <p:tgtEl>
                                          <p:spTgt spid="23"/>
                                        </p:tgtEl>
                                        <p:attrNameLst>
                                          <p:attrName>ppt_x</p:attrName>
                                        </p:attrNameLst>
                                      </p:cBhvr>
                                      <p:tavLst>
                                        <p:tav tm="0">
                                          <p:val>
                                            <p:strVal val="#ppt_x"/>
                                          </p:val>
                                        </p:tav>
                                        <p:tav tm="100000">
                                          <p:val>
                                            <p:strVal val="#ppt_x"/>
                                          </p:val>
                                        </p:tav>
                                      </p:tavLst>
                                    </p:anim>
                                    <p:anim calcmode="lin" valueType="num">
                                      <p:cBhvr>
                                        <p:cTn id="65" dur="1000" fill="hold"/>
                                        <p:tgtEl>
                                          <p:spTgt spid="23"/>
                                        </p:tgtEl>
                                        <p:attrNameLst>
                                          <p:attrName>ppt_y</p:attrName>
                                        </p:attrNameLst>
                                      </p:cBhvr>
                                      <p:tavLst>
                                        <p:tav tm="0">
                                          <p:val>
                                            <p:strVal val="#ppt_y+.1"/>
                                          </p:val>
                                        </p:tav>
                                        <p:tav tm="100000">
                                          <p:val>
                                            <p:strVal val="#ppt_y"/>
                                          </p:val>
                                        </p:tav>
                                      </p:tavLst>
                                    </p:anim>
                                  </p:childTnLst>
                                </p:cTn>
                              </p:par>
                            </p:childTnLst>
                          </p:cTn>
                        </p:par>
                      </p:childTnLst>
                    </p:cTn>
                  </p:par>
                  <p:par>
                    <p:cTn id="66" fill="hold">
                      <p:stCondLst>
                        <p:cond delay="indefinite"/>
                      </p:stCondLst>
                      <p:childTnLst>
                        <p:par>
                          <p:cTn id="67" fill="hold">
                            <p:stCondLst>
                              <p:cond delay="0"/>
                            </p:stCondLst>
                            <p:childTnLst>
                              <p:par>
                                <p:cTn id="68" presetID="15" presetClass="entr" presetSubtype="0" fill="hold" nodeType="clickEffect">
                                  <p:stCondLst>
                                    <p:cond delay="0"/>
                                  </p:stCondLst>
                                  <p:childTnLst>
                                    <p:set>
                                      <p:cBhvr>
                                        <p:cTn id="69" dur="1" fill="hold">
                                          <p:stCondLst>
                                            <p:cond delay="0"/>
                                          </p:stCondLst>
                                        </p:cTn>
                                        <p:tgtEl>
                                          <p:spTgt spid="7"/>
                                        </p:tgtEl>
                                        <p:attrNameLst>
                                          <p:attrName>style.visibility</p:attrName>
                                        </p:attrNameLst>
                                      </p:cBhvr>
                                      <p:to>
                                        <p:strVal val="visible"/>
                                      </p:to>
                                    </p:set>
                                    <p:anim calcmode="lin" valueType="num">
                                      <p:cBhvr>
                                        <p:cTn id="70" dur="1000" fill="hold"/>
                                        <p:tgtEl>
                                          <p:spTgt spid="7"/>
                                        </p:tgtEl>
                                        <p:attrNameLst>
                                          <p:attrName>ppt_w</p:attrName>
                                        </p:attrNameLst>
                                      </p:cBhvr>
                                      <p:tavLst>
                                        <p:tav tm="0">
                                          <p:val>
                                            <p:fltVal val="0"/>
                                          </p:val>
                                        </p:tav>
                                        <p:tav tm="100000">
                                          <p:val>
                                            <p:strVal val="#ppt_w"/>
                                          </p:val>
                                        </p:tav>
                                      </p:tavLst>
                                    </p:anim>
                                    <p:anim calcmode="lin" valueType="num">
                                      <p:cBhvr>
                                        <p:cTn id="71" dur="1000" fill="hold"/>
                                        <p:tgtEl>
                                          <p:spTgt spid="7"/>
                                        </p:tgtEl>
                                        <p:attrNameLst>
                                          <p:attrName>ppt_h</p:attrName>
                                        </p:attrNameLst>
                                      </p:cBhvr>
                                      <p:tavLst>
                                        <p:tav tm="0">
                                          <p:val>
                                            <p:fltVal val="0"/>
                                          </p:val>
                                        </p:tav>
                                        <p:tav tm="100000">
                                          <p:val>
                                            <p:strVal val="#ppt_h"/>
                                          </p:val>
                                        </p:tav>
                                      </p:tavLst>
                                    </p:anim>
                                    <p:anim calcmode="lin" valueType="num">
                                      <p:cBhvr>
                                        <p:cTn id="72" dur="1000" fill="hold"/>
                                        <p:tgtEl>
                                          <p:spTgt spid="7"/>
                                        </p:tgtEl>
                                        <p:attrNameLst>
                                          <p:attrName>ppt_x</p:attrName>
                                        </p:attrNameLst>
                                      </p:cBhvr>
                                      <p:tavLst>
                                        <p:tav tm="0" fmla="#ppt_x+(cos(-2*pi*(1-$))*-#ppt_x-sin(-2*pi*(1-$))*(1-#ppt_y))*(1-$)">
                                          <p:val>
                                            <p:fltVal val="0"/>
                                          </p:val>
                                        </p:tav>
                                        <p:tav tm="100000">
                                          <p:val>
                                            <p:fltVal val="1"/>
                                          </p:val>
                                        </p:tav>
                                      </p:tavLst>
                                    </p:anim>
                                    <p:anim calcmode="lin" valueType="num">
                                      <p:cBhvr>
                                        <p:cTn id="73" dur="1000" fill="hold"/>
                                        <p:tgtEl>
                                          <p:spTgt spid="7"/>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74" fill="hold">
                      <p:stCondLst>
                        <p:cond delay="indefinite"/>
                      </p:stCondLst>
                      <p:childTnLst>
                        <p:par>
                          <p:cTn id="75" fill="hold">
                            <p:stCondLst>
                              <p:cond delay="0"/>
                            </p:stCondLst>
                            <p:childTnLst>
                              <p:par>
                                <p:cTn id="76" presetID="2" presetClass="entr" presetSubtype="4" fill="hold" nodeType="clickEffect">
                                  <p:stCondLst>
                                    <p:cond delay="0"/>
                                  </p:stCondLst>
                                  <p:childTnLst>
                                    <p:set>
                                      <p:cBhvr>
                                        <p:cTn id="77" dur="1" fill="hold">
                                          <p:stCondLst>
                                            <p:cond delay="0"/>
                                          </p:stCondLst>
                                        </p:cTn>
                                        <p:tgtEl>
                                          <p:spTgt spid="12"/>
                                        </p:tgtEl>
                                        <p:attrNameLst>
                                          <p:attrName>style.visibility</p:attrName>
                                        </p:attrNameLst>
                                      </p:cBhvr>
                                      <p:to>
                                        <p:strVal val="visible"/>
                                      </p:to>
                                    </p:set>
                                    <p:anim calcmode="lin" valueType="num">
                                      <p:cBhvr additive="base">
                                        <p:cTn id="78" dur="500" fill="hold"/>
                                        <p:tgtEl>
                                          <p:spTgt spid="12"/>
                                        </p:tgtEl>
                                        <p:attrNameLst>
                                          <p:attrName>ppt_x</p:attrName>
                                        </p:attrNameLst>
                                      </p:cBhvr>
                                      <p:tavLst>
                                        <p:tav tm="0">
                                          <p:val>
                                            <p:strVal val="#ppt_x"/>
                                          </p:val>
                                        </p:tav>
                                        <p:tav tm="100000">
                                          <p:val>
                                            <p:strVal val="#ppt_x"/>
                                          </p:val>
                                        </p:tav>
                                      </p:tavLst>
                                    </p:anim>
                                    <p:anim calcmode="lin" valueType="num">
                                      <p:cBhvr additive="base">
                                        <p:cTn id="79"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par>
                    <p:cTn id="80" fill="hold">
                      <p:stCondLst>
                        <p:cond delay="indefinite"/>
                      </p:stCondLst>
                      <p:childTnLst>
                        <p:par>
                          <p:cTn id="81" fill="hold">
                            <p:stCondLst>
                              <p:cond delay="0"/>
                            </p:stCondLst>
                            <p:childTnLst>
                              <p:par>
                                <p:cTn id="82" presetID="42" presetClass="entr" presetSubtype="0" fill="hold" grpId="0" nodeType="clickEffect">
                                  <p:stCondLst>
                                    <p:cond delay="0"/>
                                  </p:stCondLst>
                                  <p:childTnLst>
                                    <p:set>
                                      <p:cBhvr>
                                        <p:cTn id="83" dur="1" fill="hold">
                                          <p:stCondLst>
                                            <p:cond delay="0"/>
                                          </p:stCondLst>
                                        </p:cTn>
                                        <p:tgtEl>
                                          <p:spTgt spid="20"/>
                                        </p:tgtEl>
                                        <p:attrNameLst>
                                          <p:attrName>style.visibility</p:attrName>
                                        </p:attrNameLst>
                                      </p:cBhvr>
                                      <p:to>
                                        <p:strVal val="visible"/>
                                      </p:to>
                                    </p:set>
                                    <p:animEffect transition="in" filter="fade">
                                      <p:cBhvr>
                                        <p:cTn id="84" dur="1000"/>
                                        <p:tgtEl>
                                          <p:spTgt spid="20"/>
                                        </p:tgtEl>
                                      </p:cBhvr>
                                    </p:animEffect>
                                    <p:anim calcmode="lin" valueType="num">
                                      <p:cBhvr>
                                        <p:cTn id="85" dur="1000" fill="hold"/>
                                        <p:tgtEl>
                                          <p:spTgt spid="20"/>
                                        </p:tgtEl>
                                        <p:attrNameLst>
                                          <p:attrName>ppt_x</p:attrName>
                                        </p:attrNameLst>
                                      </p:cBhvr>
                                      <p:tavLst>
                                        <p:tav tm="0">
                                          <p:val>
                                            <p:strVal val="#ppt_x"/>
                                          </p:val>
                                        </p:tav>
                                        <p:tav tm="100000">
                                          <p:val>
                                            <p:strVal val="#ppt_x"/>
                                          </p:val>
                                        </p:tav>
                                      </p:tavLst>
                                    </p:anim>
                                    <p:anim calcmode="lin" valueType="num">
                                      <p:cBhvr>
                                        <p:cTn id="86" dur="1000" fill="hold"/>
                                        <p:tgtEl>
                                          <p:spTgt spid="20"/>
                                        </p:tgtEl>
                                        <p:attrNameLst>
                                          <p:attrName>ppt_y</p:attrName>
                                        </p:attrNameLst>
                                      </p:cBhvr>
                                      <p:tavLst>
                                        <p:tav tm="0">
                                          <p:val>
                                            <p:strVal val="#ppt_y+.1"/>
                                          </p:val>
                                        </p:tav>
                                        <p:tav tm="100000">
                                          <p:val>
                                            <p:strVal val="#ppt_y"/>
                                          </p:val>
                                        </p:tav>
                                      </p:tavLst>
                                    </p:anim>
                                  </p:childTnLst>
                                </p:cTn>
                              </p:par>
                            </p:childTnLst>
                          </p:cTn>
                        </p:par>
                      </p:childTnLst>
                    </p:cTn>
                  </p:par>
                  <p:par>
                    <p:cTn id="87" fill="hold">
                      <p:stCondLst>
                        <p:cond delay="indefinite"/>
                      </p:stCondLst>
                      <p:childTnLst>
                        <p:par>
                          <p:cTn id="88" fill="hold">
                            <p:stCondLst>
                              <p:cond delay="0"/>
                            </p:stCondLst>
                            <p:childTnLst>
                              <p:par>
                                <p:cTn id="89" presetID="2" presetClass="entr" presetSubtype="4" fill="hold" nodeType="clickEffect">
                                  <p:stCondLst>
                                    <p:cond delay="0"/>
                                  </p:stCondLst>
                                  <p:childTnLst>
                                    <p:set>
                                      <p:cBhvr>
                                        <p:cTn id="90" dur="1" fill="hold">
                                          <p:stCondLst>
                                            <p:cond delay="0"/>
                                          </p:stCondLst>
                                        </p:cTn>
                                        <p:tgtEl>
                                          <p:spTgt spid="25"/>
                                        </p:tgtEl>
                                        <p:attrNameLst>
                                          <p:attrName>style.visibility</p:attrName>
                                        </p:attrNameLst>
                                      </p:cBhvr>
                                      <p:to>
                                        <p:strVal val="visible"/>
                                      </p:to>
                                    </p:set>
                                    <p:anim calcmode="lin" valueType="num">
                                      <p:cBhvr additive="base">
                                        <p:cTn id="91" dur="500" fill="hold"/>
                                        <p:tgtEl>
                                          <p:spTgt spid="25"/>
                                        </p:tgtEl>
                                        <p:attrNameLst>
                                          <p:attrName>ppt_x</p:attrName>
                                        </p:attrNameLst>
                                      </p:cBhvr>
                                      <p:tavLst>
                                        <p:tav tm="0">
                                          <p:val>
                                            <p:strVal val="#ppt_x"/>
                                          </p:val>
                                        </p:tav>
                                        <p:tav tm="100000">
                                          <p:val>
                                            <p:strVal val="#ppt_x"/>
                                          </p:val>
                                        </p:tav>
                                      </p:tavLst>
                                    </p:anim>
                                    <p:anim calcmode="lin" valueType="num">
                                      <p:cBhvr additive="base">
                                        <p:cTn id="92" dur="500" fill="hold"/>
                                        <p:tgtEl>
                                          <p:spTgt spid="25"/>
                                        </p:tgtEl>
                                        <p:attrNameLst>
                                          <p:attrName>ppt_y</p:attrName>
                                        </p:attrNameLst>
                                      </p:cBhvr>
                                      <p:tavLst>
                                        <p:tav tm="0">
                                          <p:val>
                                            <p:strVal val="1+#ppt_h/2"/>
                                          </p:val>
                                        </p:tav>
                                        <p:tav tm="100000">
                                          <p:val>
                                            <p:strVal val="#ppt_y"/>
                                          </p:val>
                                        </p:tav>
                                      </p:tavLst>
                                    </p:anim>
                                  </p:childTnLst>
                                </p:cTn>
                              </p:par>
                            </p:childTnLst>
                          </p:cTn>
                        </p:par>
                      </p:childTnLst>
                    </p:cTn>
                  </p:par>
                  <p:par>
                    <p:cTn id="93" fill="hold">
                      <p:stCondLst>
                        <p:cond delay="indefinite"/>
                      </p:stCondLst>
                      <p:childTnLst>
                        <p:par>
                          <p:cTn id="94" fill="hold">
                            <p:stCondLst>
                              <p:cond delay="0"/>
                            </p:stCondLst>
                            <p:childTnLst>
                              <p:par>
                                <p:cTn id="95" presetID="42" presetClass="entr" presetSubtype="0" fill="hold" grpId="0" nodeType="clickEffect">
                                  <p:stCondLst>
                                    <p:cond delay="0"/>
                                  </p:stCondLst>
                                  <p:childTnLst>
                                    <p:set>
                                      <p:cBhvr>
                                        <p:cTn id="96" dur="1" fill="hold">
                                          <p:stCondLst>
                                            <p:cond delay="0"/>
                                          </p:stCondLst>
                                        </p:cTn>
                                        <p:tgtEl>
                                          <p:spTgt spid="22"/>
                                        </p:tgtEl>
                                        <p:attrNameLst>
                                          <p:attrName>style.visibility</p:attrName>
                                        </p:attrNameLst>
                                      </p:cBhvr>
                                      <p:to>
                                        <p:strVal val="visible"/>
                                      </p:to>
                                    </p:set>
                                    <p:animEffect transition="in" filter="fade">
                                      <p:cBhvr>
                                        <p:cTn id="97" dur="1000"/>
                                        <p:tgtEl>
                                          <p:spTgt spid="22"/>
                                        </p:tgtEl>
                                      </p:cBhvr>
                                    </p:animEffect>
                                    <p:anim calcmode="lin" valueType="num">
                                      <p:cBhvr>
                                        <p:cTn id="98" dur="1000" fill="hold"/>
                                        <p:tgtEl>
                                          <p:spTgt spid="22"/>
                                        </p:tgtEl>
                                        <p:attrNameLst>
                                          <p:attrName>ppt_x</p:attrName>
                                        </p:attrNameLst>
                                      </p:cBhvr>
                                      <p:tavLst>
                                        <p:tav tm="0">
                                          <p:val>
                                            <p:strVal val="#ppt_x"/>
                                          </p:val>
                                        </p:tav>
                                        <p:tav tm="100000">
                                          <p:val>
                                            <p:strVal val="#ppt_x"/>
                                          </p:val>
                                        </p:tav>
                                      </p:tavLst>
                                    </p:anim>
                                    <p:anim calcmode="lin" valueType="num">
                                      <p:cBhvr>
                                        <p:cTn id="99" dur="1000" fill="hold"/>
                                        <p:tgtEl>
                                          <p:spTgt spid="22"/>
                                        </p:tgtEl>
                                        <p:attrNameLst>
                                          <p:attrName>ppt_y</p:attrName>
                                        </p:attrNameLst>
                                      </p:cBhvr>
                                      <p:tavLst>
                                        <p:tav tm="0">
                                          <p:val>
                                            <p:strVal val="#ppt_y+.1"/>
                                          </p:val>
                                        </p:tav>
                                        <p:tav tm="100000">
                                          <p:val>
                                            <p:strVal val="#ppt_y"/>
                                          </p:val>
                                        </p:tav>
                                      </p:tavLst>
                                    </p:anim>
                                  </p:childTnLst>
                                </p:cTn>
                              </p:par>
                            </p:childTnLst>
                          </p:cTn>
                        </p:par>
                      </p:childTnLst>
                    </p:cTn>
                  </p:par>
                  <p:par>
                    <p:cTn id="100" fill="hold">
                      <p:stCondLst>
                        <p:cond delay="indefinite"/>
                      </p:stCondLst>
                      <p:childTnLst>
                        <p:par>
                          <p:cTn id="101" fill="hold">
                            <p:stCondLst>
                              <p:cond delay="0"/>
                            </p:stCondLst>
                            <p:childTnLst>
                              <p:par>
                                <p:cTn id="102" presetID="50" presetClass="entr" presetSubtype="0" decel="100000" fill="hold" nodeType="clickEffect">
                                  <p:stCondLst>
                                    <p:cond delay="0"/>
                                  </p:stCondLst>
                                  <p:childTnLst>
                                    <p:set>
                                      <p:cBhvr>
                                        <p:cTn id="103" dur="1" fill="hold">
                                          <p:stCondLst>
                                            <p:cond delay="0"/>
                                          </p:stCondLst>
                                        </p:cTn>
                                        <p:tgtEl>
                                          <p:spTgt spid="26"/>
                                        </p:tgtEl>
                                        <p:attrNameLst>
                                          <p:attrName>style.visibility</p:attrName>
                                        </p:attrNameLst>
                                      </p:cBhvr>
                                      <p:to>
                                        <p:strVal val="visible"/>
                                      </p:to>
                                    </p:set>
                                    <p:anim calcmode="lin" valueType="num">
                                      <p:cBhvr>
                                        <p:cTn id="104" dur="1000" fill="hold"/>
                                        <p:tgtEl>
                                          <p:spTgt spid="26"/>
                                        </p:tgtEl>
                                        <p:attrNameLst>
                                          <p:attrName>ppt_w</p:attrName>
                                        </p:attrNameLst>
                                      </p:cBhvr>
                                      <p:tavLst>
                                        <p:tav tm="0">
                                          <p:val>
                                            <p:strVal val="#ppt_w+.3"/>
                                          </p:val>
                                        </p:tav>
                                        <p:tav tm="100000">
                                          <p:val>
                                            <p:strVal val="#ppt_w"/>
                                          </p:val>
                                        </p:tav>
                                      </p:tavLst>
                                    </p:anim>
                                    <p:anim calcmode="lin" valueType="num">
                                      <p:cBhvr>
                                        <p:cTn id="105" dur="1000" fill="hold"/>
                                        <p:tgtEl>
                                          <p:spTgt spid="26"/>
                                        </p:tgtEl>
                                        <p:attrNameLst>
                                          <p:attrName>ppt_h</p:attrName>
                                        </p:attrNameLst>
                                      </p:cBhvr>
                                      <p:tavLst>
                                        <p:tav tm="0">
                                          <p:val>
                                            <p:strVal val="#ppt_h"/>
                                          </p:val>
                                        </p:tav>
                                        <p:tav tm="100000">
                                          <p:val>
                                            <p:strVal val="#ppt_h"/>
                                          </p:val>
                                        </p:tav>
                                      </p:tavLst>
                                    </p:anim>
                                    <p:animEffect transition="in" filter="fade">
                                      <p:cBhvr>
                                        <p:cTn id="106" dur="10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18" grpId="0"/>
      <p:bldP spid="20" grpId="0"/>
      <p:bldP spid="21" grpId="0"/>
      <p:bldP spid="22" grpId="0"/>
      <p:bldP spid="23" grpId="0"/>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smtClean="0"/>
              <a:t>Les </a:t>
            </a:r>
            <a:r>
              <a:rPr lang="en-GB" dirty="0" err="1" smtClean="0"/>
              <a:t>couleurs</a:t>
            </a:r>
            <a:r>
              <a:rPr lang="en-GB" dirty="0" smtClean="0"/>
              <a:t> et les </a:t>
            </a:r>
            <a:r>
              <a:rPr lang="en-GB" dirty="0" err="1" smtClean="0"/>
              <a:t>numeros</a:t>
            </a:r>
            <a:endParaRPr lang="en-GB" dirty="0"/>
          </a:p>
        </p:txBody>
      </p:sp>
      <p:sp>
        <p:nvSpPr>
          <p:cNvPr id="3" name="Subtitle 2"/>
          <p:cNvSpPr>
            <a:spLocks noGrp="1"/>
          </p:cNvSpPr>
          <p:nvPr>
            <p:ph type="subTitle" idx="1"/>
          </p:nvPr>
        </p:nvSpPr>
        <p:spPr/>
        <p:txBody>
          <a:bodyPr/>
          <a:lstStyle/>
          <a:p>
            <a:endParaRPr lang="en-GB"/>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smtClean="0"/>
              <a:t>Using colours with clothes</a:t>
            </a:r>
            <a:endParaRPr lang="en-GB" dirty="0"/>
          </a:p>
        </p:txBody>
      </p:sp>
      <p:sp>
        <p:nvSpPr>
          <p:cNvPr id="3" name="Subtitle 2"/>
          <p:cNvSpPr>
            <a:spLocks noGrp="1"/>
          </p:cNvSpPr>
          <p:nvPr>
            <p:ph type="subTitle" idx="1"/>
          </p:nvPr>
        </p:nvSpPr>
        <p:spPr/>
        <p:txBody>
          <a:bodyPr/>
          <a:lstStyle/>
          <a:p>
            <a:endParaRPr lang="en-GB"/>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2" name="Picture 4" descr="C:\Users\Sarah English\AppData\Local\Microsoft\Windows\Temporary Internet Files\Content.IE5\560A914K\Chick[1].jpg"/>
          <p:cNvPicPr>
            <a:picLocks noChangeAspect="1" noChangeArrowheads="1"/>
          </p:cNvPicPr>
          <p:nvPr/>
        </p:nvPicPr>
        <p:blipFill>
          <a:blip r:embed="rId2" cstate="print"/>
          <a:srcRect/>
          <a:stretch>
            <a:fillRect/>
          </a:stretch>
        </p:blipFill>
        <p:spPr bwMode="auto">
          <a:xfrm>
            <a:off x="7020272" y="4365104"/>
            <a:ext cx="1760596" cy="2197224"/>
          </a:xfrm>
          <a:prstGeom prst="rect">
            <a:avLst/>
          </a:prstGeom>
          <a:noFill/>
        </p:spPr>
      </p:pic>
      <p:pic>
        <p:nvPicPr>
          <p:cNvPr id="2053" name="Picture 5" descr="C:\Users\Sarah English\AppData\Local\Microsoft\Windows\Temporary Internet Files\Content.IE5\0959TBEW\yellow-42885_640[1].png"/>
          <p:cNvPicPr>
            <a:picLocks noChangeAspect="1" noChangeArrowheads="1"/>
          </p:cNvPicPr>
          <p:nvPr/>
        </p:nvPicPr>
        <p:blipFill>
          <a:blip r:embed="rId3" cstate="print"/>
          <a:srcRect/>
          <a:stretch>
            <a:fillRect/>
          </a:stretch>
        </p:blipFill>
        <p:spPr bwMode="auto">
          <a:xfrm>
            <a:off x="1524000" y="1090612"/>
            <a:ext cx="6096000" cy="4676775"/>
          </a:xfrm>
          <a:prstGeom prst="rect">
            <a:avLst/>
          </a:prstGeom>
          <a:noFill/>
        </p:spPr>
      </p:pic>
      <p:sp>
        <p:nvSpPr>
          <p:cNvPr id="4" name="Rectangle 3"/>
          <p:cNvSpPr/>
          <p:nvPr/>
        </p:nvSpPr>
        <p:spPr>
          <a:xfrm>
            <a:off x="3059832" y="2780928"/>
            <a:ext cx="3337773" cy="1569660"/>
          </a:xfrm>
          <a:prstGeom prst="rect">
            <a:avLst/>
          </a:prstGeom>
          <a:noFill/>
        </p:spPr>
        <p:txBody>
          <a:bodyPr wrap="none" lIns="91440" tIns="45720" rIns="91440" bIns="45720">
            <a:spAutoFit/>
          </a:bodyPr>
          <a:lstStyle/>
          <a:p>
            <a:pPr algn="ctr"/>
            <a:r>
              <a:rPr lang="en-US" sz="9600" b="1" cap="none" spc="0" dirty="0" err="1"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Comic Sans MS" pitchFamily="66" charset="0"/>
              </a:rPr>
              <a:t>jaune</a:t>
            </a:r>
            <a:endParaRPr lang="en-US" sz="96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Comic Sans MS" pitchFamily="66"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4" name="Picture 2" descr="C:\Users\Sarah English\AppData\Local\Microsoft\Windows\Temporary Internet Files\Content.IE5\367FZVZ2\black_cat[1].png"/>
          <p:cNvPicPr>
            <a:picLocks noChangeAspect="1" noChangeArrowheads="1"/>
          </p:cNvPicPr>
          <p:nvPr/>
        </p:nvPicPr>
        <p:blipFill>
          <a:blip r:embed="rId2" cstate="print"/>
          <a:srcRect/>
          <a:stretch>
            <a:fillRect/>
          </a:stretch>
        </p:blipFill>
        <p:spPr bwMode="auto">
          <a:xfrm>
            <a:off x="4139952" y="5301208"/>
            <a:ext cx="950409" cy="1124744"/>
          </a:xfrm>
          <a:prstGeom prst="rect">
            <a:avLst/>
          </a:prstGeom>
          <a:noFill/>
        </p:spPr>
      </p:pic>
      <p:pic>
        <p:nvPicPr>
          <p:cNvPr id="18436" name="Picture 4" descr="C:\Users\Sarah English\AppData\Local\Microsoft\Windows\Temporary Internet Files\Content.IE5\IUZS43PA\PngMedium-black-house-4493[1].gif"/>
          <p:cNvPicPr>
            <a:picLocks noChangeAspect="1" noChangeArrowheads="1"/>
          </p:cNvPicPr>
          <p:nvPr/>
        </p:nvPicPr>
        <p:blipFill>
          <a:blip r:embed="rId3" cstate="print"/>
          <a:srcRect/>
          <a:stretch>
            <a:fillRect/>
          </a:stretch>
        </p:blipFill>
        <p:spPr bwMode="auto">
          <a:xfrm>
            <a:off x="2123728" y="764704"/>
            <a:ext cx="5004536" cy="4737628"/>
          </a:xfrm>
          <a:prstGeom prst="rect">
            <a:avLst/>
          </a:prstGeom>
          <a:noFill/>
        </p:spPr>
      </p:pic>
      <p:sp>
        <p:nvSpPr>
          <p:cNvPr id="4" name="Rectangle 3"/>
          <p:cNvSpPr/>
          <p:nvPr/>
        </p:nvSpPr>
        <p:spPr>
          <a:xfrm>
            <a:off x="2843808" y="2996952"/>
            <a:ext cx="3600400" cy="3046988"/>
          </a:xfrm>
          <a:prstGeom prst="rect">
            <a:avLst/>
          </a:prstGeom>
          <a:noFill/>
        </p:spPr>
        <p:txBody>
          <a:bodyPr wrap="square" lIns="91440" tIns="45720" rIns="91440" bIns="45720">
            <a:spAutoFit/>
          </a:bodyPr>
          <a:lstStyle/>
          <a:p>
            <a:pPr algn="ctr"/>
            <a:r>
              <a:rPr lang="en-US" sz="9600" b="0" cap="none" spc="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Comic Sans MS" pitchFamily="66" charset="0"/>
              </a:rPr>
              <a:t>noir</a:t>
            </a:r>
          </a:p>
          <a:p>
            <a:pPr algn="ctr"/>
            <a:endParaRPr lang="en-US" sz="9600" b="0" cap="none" spc="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Comic Sans MS" pitchFamily="66"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9" name="Picture 3" descr="C:\Users\Sarah English\AppData\Local\Microsoft\Windows\Temporary Internet Files\Content.IE5\K8V2DNVY\white-dove-159498_640[1].png"/>
          <p:cNvPicPr>
            <a:picLocks noChangeAspect="1" noChangeArrowheads="1"/>
          </p:cNvPicPr>
          <p:nvPr/>
        </p:nvPicPr>
        <p:blipFill>
          <a:blip r:embed="rId2" cstate="print"/>
          <a:srcRect/>
          <a:stretch>
            <a:fillRect/>
          </a:stretch>
        </p:blipFill>
        <p:spPr bwMode="auto">
          <a:xfrm>
            <a:off x="6516216" y="260648"/>
            <a:ext cx="2054290" cy="1765405"/>
          </a:xfrm>
          <a:prstGeom prst="rect">
            <a:avLst/>
          </a:prstGeom>
          <a:noFill/>
        </p:spPr>
      </p:pic>
      <p:pic>
        <p:nvPicPr>
          <p:cNvPr id="19463" name="Picture 7" descr="https://encrypted-tbn0.gstatic.com/images?q=tbn:ANd9GcQoYu-rYJfAqFIqykLDYh152pO115d_dFpoy10y85K1KLhFifS2qQ">
            <a:hlinkClick r:id="rId3"/>
          </p:cNvPr>
          <p:cNvPicPr>
            <a:picLocks noChangeAspect="1" noChangeArrowheads="1"/>
          </p:cNvPicPr>
          <p:nvPr/>
        </p:nvPicPr>
        <p:blipFill>
          <a:blip r:embed="rId4" cstate="print"/>
          <a:srcRect/>
          <a:stretch>
            <a:fillRect/>
          </a:stretch>
        </p:blipFill>
        <p:spPr bwMode="auto">
          <a:xfrm>
            <a:off x="1331640" y="1196752"/>
            <a:ext cx="4933950" cy="5048250"/>
          </a:xfrm>
          <a:prstGeom prst="rect">
            <a:avLst/>
          </a:prstGeom>
          <a:noFill/>
        </p:spPr>
      </p:pic>
      <p:sp>
        <p:nvSpPr>
          <p:cNvPr id="4" name="Rectangle 3"/>
          <p:cNvSpPr/>
          <p:nvPr/>
        </p:nvSpPr>
        <p:spPr>
          <a:xfrm>
            <a:off x="2195736" y="2924944"/>
            <a:ext cx="3025222" cy="1569660"/>
          </a:xfrm>
          <a:prstGeom prst="rect">
            <a:avLst/>
          </a:prstGeom>
          <a:noFill/>
        </p:spPr>
        <p:txBody>
          <a:bodyPr wrap="square" lIns="91440" tIns="45720" rIns="91440" bIns="45720">
            <a:spAutoFit/>
          </a:bodyPr>
          <a:lstStyle/>
          <a:p>
            <a:pPr algn="ctr"/>
            <a:r>
              <a:rPr lang="en-US" sz="9600" b="1" cap="none" spc="0" dirty="0" err="1"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blanc</a:t>
            </a:r>
            <a:endParaRPr lang="en-US" sz="96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4" name="Picture 4" descr="C:\Users\Sarah English\AppData\Local\Microsoft\Windows\Temporary Internet Files\Content.IE5\IUZS43PA\shield-296638_640[1].png"/>
          <p:cNvPicPr>
            <a:picLocks noChangeAspect="1" noChangeArrowheads="1"/>
          </p:cNvPicPr>
          <p:nvPr/>
        </p:nvPicPr>
        <p:blipFill>
          <a:blip r:embed="rId2" cstate="print"/>
          <a:srcRect/>
          <a:stretch>
            <a:fillRect/>
          </a:stretch>
        </p:blipFill>
        <p:spPr bwMode="auto">
          <a:xfrm>
            <a:off x="2339752" y="404664"/>
            <a:ext cx="5105400" cy="6096000"/>
          </a:xfrm>
          <a:prstGeom prst="rect">
            <a:avLst/>
          </a:prstGeom>
          <a:noFill/>
        </p:spPr>
      </p:pic>
      <p:pic>
        <p:nvPicPr>
          <p:cNvPr id="20489" name="Picture 9" descr="C:\Users\Sarah English\AppData\Local\Microsoft\Windows\Temporary Internet Files\Content.IE5\7TN1XLHV\1401833208[1].png"/>
          <p:cNvPicPr>
            <a:picLocks noChangeAspect="1" noChangeArrowheads="1"/>
          </p:cNvPicPr>
          <p:nvPr/>
        </p:nvPicPr>
        <p:blipFill>
          <a:blip r:embed="rId3" cstate="print"/>
          <a:srcRect/>
          <a:stretch>
            <a:fillRect/>
          </a:stretch>
        </p:blipFill>
        <p:spPr bwMode="auto">
          <a:xfrm>
            <a:off x="611560" y="5157192"/>
            <a:ext cx="1973998" cy="1379331"/>
          </a:xfrm>
          <a:prstGeom prst="rect">
            <a:avLst/>
          </a:prstGeom>
          <a:noFill/>
        </p:spPr>
      </p:pic>
      <p:sp>
        <p:nvSpPr>
          <p:cNvPr id="4" name="Rectangle 3"/>
          <p:cNvSpPr/>
          <p:nvPr/>
        </p:nvSpPr>
        <p:spPr>
          <a:xfrm>
            <a:off x="3779912" y="2132856"/>
            <a:ext cx="2374369" cy="1569660"/>
          </a:xfrm>
          <a:prstGeom prst="rect">
            <a:avLst/>
          </a:prstGeom>
          <a:noFill/>
        </p:spPr>
        <p:txBody>
          <a:bodyPr wrap="none" lIns="91440" tIns="45720" rIns="91440" bIns="45720">
            <a:spAutoFit/>
          </a:bodyPr>
          <a:lstStyle/>
          <a:p>
            <a:pPr algn="ctr"/>
            <a:r>
              <a:rPr lang="en-US" sz="9600" b="1" cap="none" spc="0" dirty="0" err="1"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38100" dist="38100" dir="2700000" algn="tl">
                    <a:srgbClr val="000000">
                      <a:alpha val="43137"/>
                    </a:srgbClr>
                  </a:outerShdw>
                </a:effectLst>
                <a:latin typeface="Comic Sans MS" pitchFamily="66" charset="0"/>
              </a:rPr>
              <a:t>gris</a:t>
            </a:r>
            <a:endParaRPr lang="en-US" sz="96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38100" dist="38100" dir="2700000" algn="tl">
                  <a:srgbClr val="000000">
                    <a:alpha val="43137"/>
                  </a:srgbClr>
                </a:outerShdw>
              </a:effectLst>
              <a:latin typeface="Comic Sans MS" pitchFamily="66" charset="0"/>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6" name="Picture 2" descr="C:\Users\Sarah English\AppData\Local\Microsoft\Windows\Temporary Internet Files\Content.IE5\GGTS2H3C\Machovka-Pink-pig[1].png"/>
          <p:cNvPicPr>
            <a:picLocks noChangeAspect="1" noChangeArrowheads="1"/>
          </p:cNvPicPr>
          <p:nvPr/>
        </p:nvPicPr>
        <p:blipFill>
          <a:blip r:embed="rId2" cstate="print"/>
          <a:srcRect/>
          <a:stretch>
            <a:fillRect/>
          </a:stretch>
        </p:blipFill>
        <p:spPr bwMode="auto">
          <a:xfrm>
            <a:off x="7164288" y="5229200"/>
            <a:ext cx="1638790" cy="1084333"/>
          </a:xfrm>
          <a:prstGeom prst="rect">
            <a:avLst/>
          </a:prstGeom>
          <a:noFill/>
        </p:spPr>
      </p:pic>
      <p:pic>
        <p:nvPicPr>
          <p:cNvPr id="21509" name="Picture 5" descr="C:\Users\Sarah English\AppData\Local\Microsoft\Windows\Temporary Internet Files\Content.IE5\0959TBEW\10721-illustration-of-a-pink-rose-pv[1].png"/>
          <p:cNvPicPr>
            <a:picLocks noChangeAspect="1" noChangeArrowheads="1"/>
          </p:cNvPicPr>
          <p:nvPr/>
        </p:nvPicPr>
        <p:blipFill>
          <a:blip r:embed="rId3" cstate="print"/>
          <a:srcRect/>
          <a:stretch>
            <a:fillRect/>
          </a:stretch>
        </p:blipFill>
        <p:spPr bwMode="auto">
          <a:xfrm>
            <a:off x="323528" y="980728"/>
            <a:ext cx="4965710" cy="5556618"/>
          </a:xfrm>
          <a:prstGeom prst="rect">
            <a:avLst/>
          </a:prstGeom>
          <a:noFill/>
        </p:spPr>
      </p:pic>
      <p:sp>
        <p:nvSpPr>
          <p:cNvPr id="4" name="Rectangle 3"/>
          <p:cNvSpPr/>
          <p:nvPr/>
        </p:nvSpPr>
        <p:spPr>
          <a:xfrm>
            <a:off x="1619672" y="2708920"/>
            <a:ext cx="2710999" cy="1569660"/>
          </a:xfrm>
          <a:prstGeom prst="rect">
            <a:avLst/>
          </a:prstGeom>
          <a:noFill/>
        </p:spPr>
        <p:txBody>
          <a:bodyPr wrap="none" lIns="91440" tIns="45720" rIns="91440" bIns="45720">
            <a:spAutoFit/>
          </a:bodyPr>
          <a:lstStyle/>
          <a:p>
            <a:pPr algn="ctr"/>
            <a:r>
              <a:rPr lang="en-US" sz="9600" b="1" cap="none" spc="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Comic Sans MS" pitchFamily="66" charset="0"/>
              </a:rPr>
              <a:t>rose</a:t>
            </a:r>
            <a:endParaRPr lang="en-US" sz="96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Comic Sans MS" pitchFamily="66" charset="0"/>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714</TotalTime>
  <Words>1244</Words>
  <Application>Microsoft Office PowerPoint</Application>
  <PresentationFormat>On-screen Show (4:3)</PresentationFormat>
  <Paragraphs>180</Paragraphs>
  <Slides>43</Slides>
  <Notes>14</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43</vt:i4>
      </vt:variant>
    </vt:vector>
  </HeadingPairs>
  <TitlesOfParts>
    <vt:vector size="47" baseType="lpstr">
      <vt:lpstr>Arial</vt:lpstr>
      <vt:lpstr>Calibri</vt:lpstr>
      <vt:lpstr>Comic Sans MS</vt:lpstr>
      <vt:lpstr>Office Theme</vt:lpstr>
      <vt:lpstr>Les couleurs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Using colours with body parts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Les couleurs et les numeros</vt:lpstr>
      <vt:lpstr>Using colours with clothes</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Sarah English</dc:creator>
  <dc:description>colours, animals, clothes and body parts (monsters)</dc:description>
  <cp:lastModifiedBy>Julie Thain</cp:lastModifiedBy>
  <cp:revision>179</cp:revision>
  <dcterms:created xsi:type="dcterms:W3CDTF">2016-01-07T16:36:54Z</dcterms:created>
  <dcterms:modified xsi:type="dcterms:W3CDTF">2016-04-01T14:43:26Z</dcterms:modified>
</cp:coreProperties>
</file>