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60" r:id="rId2"/>
    <p:sldId id="386" r:id="rId3"/>
    <p:sldId id="376" r:id="rId4"/>
    <p:sldId id="370" r:id="rId5"/>
    <p:sldId id="380" r:id="rId6"/>
    <p:sldId id="381" r:id="rId7"/>
    <p:sldId id="382" r:id="rId8"/>
    <p:sldId id="371" r:id="rId9"/>
    <p:sldId id="378" r:id="rId10"/>
    <p:sldId id="383" r:id="rId11"/>
    <p:sldId id="384" r:id="rId12"/>
    <p:sldId id="385" r:id="rId13"/>
    <p:sldId id="372" r:id="rId14"/>
    <p:sldId id="373"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a:srgbClr val="009900"/>
    <a:srgbClr val="FF6600"/>
    <a:srgbClr val="993300"/>
    <a:srgbClr val="008000"/>
    <a:srgbClr val="996633"/>
    <a:srgbClr val="FF99CC"/>
    <a:srgbClr val="FF00FF"/>
    <a:srgbClr val="FFFF99"/>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40" autoAdjust="0"/>
    <p:restoredTop sz="94638" autoAdjust="0"/>
  </p:normalViewPr>
  <p:slideViewPr>
    <p:cSldViewPr>
      <p:cViewPr varScale="1">
        <p:scale>
          <a:sx n="84" d="100"/>
          <a:sy n="84" d="100"/>
        </p:scale>
        <p:origin x="965" y="7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9" d="100"/>
          <a:sy n="69" d="100"/>
        </p:scale>
        <p:origin x="-267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44555D-0BA3-4498-8B3A-CA3157F8DA0E}" type="datetimeFigureOut">
              <a:rPr lang="en-GB" smtClean="0"/>
              <a:pPr/>
              <a:t>01/04/2016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7526A2-20F1-4616-852E-D01720A1516B}" type="slidenum">
              <a:rPr lang="en-GB" smtClean="0"/>
              <a:pPr/>
              <a:t>‹#›</a:t>
            </a:fld>
            <a:endParaRPr lang="en-GB"/>
          </a:p>
        </p:txBody>
      </p:sp>
    </p:spTree>
    <p:extLst>
      <p:ext uri="{BB962C8B-B14F-4D97-AF65-F5344CB8AC3E}">
        <p14:creationId xmlns:p14="http://schemas.microsoft.com/office/powerpoint/2010/main" val="10439323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 colour resource to teach colours, animal</a:t>
            </a:r>
            <a:r>
              <a:rPr lang="en-GB" baseline="0" dirty="0" smtClean="0"/>
              <a:t> names, colour agreement with masculine and feminine animal names, use with clothing and body parts (monsters)</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1</a:t>
            </a:fld>
            <a:endParaRPr lang="en-GB"/>
          </a:p>
        </p:txBody>
      </p:sp>
    </p:spTree>
    <p:extLst>
      <p:ext uri="{BB962C8B-B14F-4D97-AF65-F5344CB8AC3E}">
        <p14:creationId xmlns:p14="http://schemas.microsoft.com/office/powerpoint/2010/main" val="29401550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Happy families – </a:t>
            </a:r>
            <a:r>
              <a:rPr lang="en-GB" dirty="0" err="1" smtClean="0"/>
              <a:t>trois</a:t>
            </a:r>
            <a:r>
              <a:rPr lang="en-GB" dirty="0" smtClean="0"/>
              <a:t> - 3</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10</a:t>
            </a:fld>
            <a:endParaRPr lang="en-GB"/>
          </a:p>
        </p:txBody>
      </p:sp>
    </p:spTree>
    <p:extLst>
      <p:ext uri="{BB962C8B-B14F-4D97-AF65-F5344CB8AC3E}">
        <p14:creationId xmlns:p14="http://schemas.microsoft.com/office/powerpoint/2010/main" val="12442843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Happy families – </a:t>
            </a:r>
            <a:r>
              <a:rPr lang="en-GB" dirty="0" err="1" smtClean="0"/>
              <a:t>quatre</a:t>
            </a:r>
            <a:r>
              <a:rPr lang="en-GB" dirty="0" smtClean="0"/>
              <a:t> - 4</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11</a:t>
            </a:fld>
            <a:endParaRPr lang="en-GB"/>
          </a:p>
        </p:txBody>
      </p:sp>
    </p:spTree>
    <p:extLst>
      <p:ext uri="{BB962C8B-B14F-4D97-AF65-F5344CB8AC3E}">
        <p14:creationId xmlns:p14="http://schemas.microsoft.com/office/powerpoint/2010/main" val="19452279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Happy families</a:t>
            </a:r>
            <a:r>
              <a:rPr lang="en-GB" baseline="0" dirty="0" smtClean="0"/>
              <a:t> – </a:t>
            </a:r>
            <a:r>
              <a:rPr lang="en-GB" baseline="0" dirty="0" err="1" smtClean="0"/>
              <a:t>cinq</a:t>
            </a:r>
            <a:r>
              <a:rPr lang="en-GB" baseline="0" dirty="0" smtClean="0"/>
              <a:t> - 5</a:t>
            </a:r>
          </a:p>
          <a:p>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12</a:t>
            </a:fld>
            <a:endParaRPr lang="en-GB"/>
          </a:p>
        </p:txBody>
      </p:sp>
    </p:spTree>
    <p:extLst>
      <p:ext uri="{BB962C8B-B14F-4D97-AF65-F5344CB8AC3E}">
        <p14:creationId xmlns:p14="http://schemas.microsoft.com/office/powerpoint/2010/main" val="22821558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Revision cards or </a:t>
            </a:r>
            <a:r>
              <a:rPr lang="en-GB" dirty="0" err="1" smtClean="0"/>
              <a:t>sousmains</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13</a:t>
            </a:fld>
            <a:endParaRPr lang="en-GB"/>
          </a:p>
        </p:txBody>
      </p:sp>
    </p:spTree>
    <p:extLst>
      <p:ext uri="{BB962C8B-B14F-4D97-AF65-F5344CB8AC3E}">
        <p14:creationId xmlns:p14="http://schemas.microsoft.com/office/powerpoint/2010/main" val="41619584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Revision</a:t>
            </a:r>
            <a:r>
              <a:rPr lang="en-GB" baseline="0" dirty="0" smtClean="0"/>
              <a:t> cards or </a:t>
            </a:r>
            <a:r>
              <a:rPr lang="en-GB" baseline="0" dirty="0" err="1" smtClean="0"/>
              <a:t>sousmains</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14</a:t>
            </a:fld>
            <a:endParaRPr lang="en-GB"/>
          </a:p>
        </p:txBody>
      </p:sp>
    </p:spTree>
    <p:extLst>
      <p:ext uri="{BB962C8B-B14F-4D97-AF65-F5344CB8AC3E}">
        <p14:creationId xmlns:p14="http://schemas.microsoft.com/office/powerpoint/2010/main" val="839602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Rules of agreement:  Colours</a:t>
            </a:r>
            <a:r>
              <a:rPr lang="en-GB" baseline="0" dirty="0" smtClean="0"/>
              <a:t> agree with the nouns they describe.  If the noun is masculine plural as above, then the colours must be masculine plural too.</a:t>
            </a:r>
          </a:p>
          <a:p>
            <a:r>
              <a:rPr lang="en-GB" baseline="0" dirty="0" smtClean="0"/>
              <a:t>In most cases this means adding an “s”.  There are, however, exceptions to the rule.  Words already ending in “s” do not require and additional “s”.  Words ending in eau or au take “x” instead of “s”. Some colour words are invariable such as </a:t>
            </a:r>
            <a:r>
              <a:rPr lang="en-GB" baseline="0" dirty="0" err="1" smtClean="0"/>
              <a:t>marron</a:t>
            </a:r>
            <a:r>
              <a:rPr lang="en-GB" baseline="0" smtClean="0"/>
              <a:t>.</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2</a:t>
            </a:fld>
            <a:endParaRPr lang="en-GB"/>
          </a:p>
        </p:txBody>
      </p:sp>
    </p:spTree>
    <p:extLst>
      <p:ext uri="{BB962C8B-B14F-4D97-AF65-F5344CB8AC3E}">
        <p14:creationId xmlns:p14="http://schemas.microsoft.com/office/powerpoint/2010/main" val="32790708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Happy</a:t>
            </a:r>
            <a:r>
              <a:rPr lang="en-GB" baseline="0" dirty="0" smtClean="0"/>
              <a:t> families - Un</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3</a:t>
            </a:fld>
            <a:endParaRPr lang="en-GB"/>
          </a:p>
        </p:txBody>
      </p:sp>
    </p:spTree>
    <p:extLst>
      <p:ext uri="{BB962C8B-B14F-4D97-AF65-F5344CB8AC3E}">
        <p14:creationId xmlns:p14="http://schemas.microsoft.com/office/powerpoint/2010/main" val="4209391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Happy families – </a:t>
            </a:r>
            <a:r>
              <a:rPr lang="en-GB" dirty="0" err="1" smtClean="0"/>
              <a:t>deux</a:t>
            </a:r>
            <a:r>
              <a:rPr lang="en-GB" baseline="0" dirty="0" smtClean="0"/>
              <a:t> - 2</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4</a:t>
            </a:fld>
            <a:endParaRPr lang="en-GB"/>
          </a:p>
        </p:txBody>
      </p:sp>
    </p:spTree>
    <p:extLst>
      <p:ext uri="{BB962C8B-B14F-4D97-AF65-F5344CB8AC3E}">
        <p14:creationId xmlns:p14="http://schemas.microsoft.com/office/powerpoint/2010/main" val="3546021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Happy</a:t>
            </a:r>
            <a:r>
              <a:rPr lang="en-GB" baseline="0" dirty="0" smtClean="0"/>
              <a:t> families – </a:t>
            </a:r>
            <a:r>
              <a:rPr lang="en-GB" baseline="0" dirty="0" err="1" smtClean="0"/>
              <a:t>trois</a:t>
            </a:r>
            <a:r>
              <a:rPr lang="en-GB" baseline="0" dirty="0" smtClean="0"/>
              <a:t> - 3</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5</a:t>
            </a:fld>
            <a:endParaRPr lang="en-GB"/>
          </a:p>
        </p:txBody>
      </p:sp>
    </p:spTree>
    <p:extLst>
      <p:ext uri="{BB962C8B-B14F-4D97-AF65-F5344CB8AC3E}">
        <p14:creationId xmlns:p14="http://schemas.microsoft.com/office/powerpoint/2010/main" val="664242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Happy families – </a:t>
            </a:r>
            <a:r>
              <a:rPr lang="en-GB" dirty="0" err="1" smtClean="0"/>
              <a:t>quatre</a:t>
            </a:r>
            <a:r>
              <a:rPr lang="en-GB" baseline="0" dirty="0" smtClean="0"/>
              <a:t> - 4</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6</a:t>
            </a:fld>
            <a:endParaRPr lang="en-GB"/>
          </a:p>
        </p:txBody>
      </p:sp>
    </p:spTree>
    <p:extLst>
      <p:ext uri="{BB962C8B-B14F-4D97-AF65-F5344CB8AC3E}">
        <p14:creationId xmlns:p14="http://schemas.microsoft.com/office/powerpoint/2010/main" val="16733830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Happy families – </a:t>
            </a:r>
            <a:r>
              <a:rPr lang="en-GB" dirty="0" err="1" smtClean="0"/>
              <a:t>cinq</a:t>
            </a:r>
            <a:r>
              <a:rPr lang="en-GB" baseline="0" dirty="0" smtClean="0"/>
              <a:t> - 5</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7</a:t>
            </a:fld>
            <a:endParaRPr lang="en-GB"/>
          </a:p>
        </p:txBody>
      </p:sp>
    </p:spTree>
    <p:extLst>
      <p:ext uri="{BB962C8B-B14F-4D97-AF65-F5344CB8AC3E}">
        <p14:creationId xmlns:p14="http://schemas.microsoft.com/office/powerpoint/2010/main" val="3633303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Happy</a:t>
            </a:r>
            <a:r>
              <a:rPr lang="en-GB" baseline="0" dirty="0" smtClean="0"/>
              <a:t> families – un - 1</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8</a:t>
            </a:fld>
            <a:endParaRPr lang="en-GB"/>
          </a:p>
        </p:txBody>
      </p:sp>
    </p:spTree>
    <p:extLst>
      <p:ext uri="{BB962C8B-B14F-4D97-AF65-F5344CB8AC3E}">
        <p14:creationId xmlns:p14="http://schemas.microsoft.com/office/powerpoint/2010/main" val="28846897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Happy</a:t>
            </a:r>
            <a:r>
              <a:rPr lang="en-GB" baseline="0" dirty="0" smtClean="0"/>
              <a:t> families – </a:t>
            </a:r>
            <a:r>
              <a:rPr lang="en-GB" baseline="0" dirty="0" err="1" smtClean="0"/>
              <a:t>deux</a:t>
            </a:r>
            <a:r>
              <a:rPr lang="en-GB" baseline="0" dirty="0" smtClean="0"/>
              <a:t> - 2</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9</a:t>
            </a:fld>
            <a:endParaRPr lang="en-GB"/>
          </a:p>
        </p:txBody>
      </p:sp>
    </p:spTree>
    <p:extLst>
      <p:ext uri="{BB962C8B-B14F-4D97-AF65-F5344CB8AC3E}">
        <p14:creationId xmlns:p14="http://schemas.microsoft.com/office/powerpoint/2010/main" val="6543410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575070-8577-4B40-800E-3A7CD5686998}" type="datetimeFigureOut">
              <a:rPr lang="en-GB" smtClean="0"/>
              <a:pPr/>
              <a:t>01/04/2016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92ADD8-7AED-4B13-9BF3-25DC6497018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slideLayout" Target="../slideLayouts/slideLayout6.xml"/><Relationship Id="rId7" Type="http://schemas.openxmlformats.org/officeDocument/2006/relationships/image" Target="../media/image3.jp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slideLayout" Target="../slideLayouts/slideLayout7.xml"/><Relationship Id="rId7" Type="http://schemas.openxmlformats.org/officeDocument/2006/relationships/image" Target="../media/image7.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15.png"/><Relationship Id="rId11" Type="http://schemas.openxmlformats.org/officeDocument/2006/relationships/image" Target="../media/image2.png"/><Relationship Id="rId5" Type="http://schemas.openxmlformats.org/officeDocument/2006/relationships/image" Target="../media/image13.png"/><Relationship Id="rId10" Type="http://schemas.openxmlformats.org/officeDocument/2006/relationships/image" Target="../media/image14.png"/><Relationship Id="rId4" Type="http://schemas.openxmlformats.org/officeDocument/2006/relationships/notesSlide" Target="../notesSlides/notesSlide13.xml"/><Relationship Id="rId9" Type="http://schemas.openxmlformats.org/officeDocument/2006/relationships/image" Target="../media/image5.png"/></Relationships>
</file>

<file path=ppt/slides/_rels/slide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Layout" Target="../slideLayouts/slideLayout7.xml"/><Relationship Id="rId7" Type="http://schemas.openxmlformats.org/officeDocument/2006/relationships/image" Target="../media/image6.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9.png"/><Relationship Id="rId5" Type="http://schemas.openxmlformats.org/officeDocument/2006/relationships/image" Target="../media/image8.jpeg"/><Relationship Id="rId10" Type="http://schemas.openxmlformats.org/officeDocument/2006/relationships/image" Target="../media/image2.png"/><Relationship Id="rId4" Type="http://schemas.openxmlformats.org/officeDocument/2006/relationships/notesSlide" Target="../notesSlides/notesSlide14.xml"/><Relationship Id="rId9"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2.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jpeg"/><Relationship Id="rId7"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jpeg"/><Relationship Id="rId7"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1.jpe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1.jpeg"/><Relationship Id="rId7"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1.jpeg"/><Relationship Id="rId7"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143000"/>
          </a:xfrm>
        </p:spPr>
        <p:txBody>
          <a:bodyPr/>
          <a:lstStyle/>
          <a:p>
            <a:r>
              <a:rPr lang="en-GB" dirty="0" smtClean="0"/>
              <a:t>Les </a:t>
            </a:r>
            <a:r>
              <a:rPr lang="en-GB" dirty="0" err="1" smtClean="0"/>
              <a:t>couleurs</a:t>
            </a:r>
            <a:endParaRPr lang="en-GB" dirty="0"/>
          </a:p>
        </p:txBody>
      </p:sp>
      <p:pic>
        <p:nvPicPr>
          <p:cNvPr id="1026" name="Picture 2" descr="http://nosurprises.it/wp-content/uploads/2013/01/abstract_colors.jpg"/>
          <p:cNvPicPr>
            <a:picLocks noChangeAspect="1" noChangeArrowheads="1"/>
          </p:cNvPicPr>
          <p:nvPr/>
        </p:nvPicPr>
        <p:blipFill>
          <a:blip r:embed="rId5" cstate="print"/>
          <a:srcRect/>
          <a:stretch>
            <a:fillRect/>
          </a:stretch>
        </p:blipFill>
        <p:spPr bwMode="auto">
          <a:xfrm>
            <a:off x="1043608" y="1264715"/>
            <a:ext cx="7410922" cy="5079395"/>
          </a:xfrm>
          <a:prstGeom prst="rect">
            <a:avLst/>
          </a:prstGeom>
          <a:noFill/>
        </p:spPr>
      </p:pic>
      <p:sp>
        <p:nvSpPr>
          <p:cNvPr id="5" name="TextBox 4"/>
          <p:cNvSpPr txBox="1"/>
          <p:nvPr/>
        </p:nvSpPr>
        <p:spPr>
          <a:xfrm>
            <a:off x="3563888" y="980728"/>
            <a:ext cx="2088232" cy="276999"/>
          </a:xfrm>
          <a:prstGeom prst="rect">
            <a:avLst/>
          </a:prstGeom>
          <a:noFill/>
        </p:spPr>
        <p:txBody>
          <a:bodyPr wrap="square" rtlCol="0">
            <a:spAutoFit/>
          </a:bodyPr>
          <a:lstStyle/>
          <a:p>
            <a:r>
              <a:rPr lang="en-GB" sz="1200" dirty="0" smtClean="0">
                <a:latin typeface="Comic Sans MS" pitchFamily="66" charset="0"/>
              </a:rPr>
              <a:t>Image: </a:t>
            </a:r>
            <a:r>
              <a:rPr lang="en-GB" sz="1200" dirty="0" err="1" smtClean="0">
                <a:latin typeface="Comic Sans MS" pitchFamily="66" charset="0"/>
              </a:rPr>
              <a:t>nosurprises.it</a:t>
            </a:r>
            <a:endParaRPr lang="en-GB" sz="1200" dirty="0">
              <a:latin typeface="Comic Sans MS" pitchFamily="66" charset="0"/>
            </a:endParaRPr>
          </a:p>
        </p:txBody>
      </p:sp>
      <p:pic>
        <p:nvPicPr>
          <p:cNvPr id="3"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267200" y="3124200"/>
            <a:ext cx="609600" cy="609600"/>
          </a:xfrm>
          <a:prstGeom prst="rect">
            <a:avLst/>
          </a:prstGeom>
        </p:spPr>
      </p:pic>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4776" y="159819"/>
            <a:ext cx="1206864" cy="986990"/>
          </a:xfrm>
          <a:prstGeom prst="rect">
            <a:avLst/>
          </a:prstGeom>
        </p:spPr>
      </p:pic>
      <p:pic>
        <p:nvPicPr>
          <p:cNvPr id="6" name="Picture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590813" y="0"/>
            <a:ext cx="1449099" cy="1142231"/>
          </a:xfrm>
          <a:prstGeom prst="rect">
            <a:avLst/>
          </a:prstGeom>
        </p:spPr>
      </p:pic>
    </p:spTree>
  </p:cSld>
  <p:clrMapOvr>
    <a:masterClrMapping/>
  </p:clrMapOvr>
  <p:timing>
    <p:tnLst>
      <p:par>
        <p:cTn id="1" dur="indefinite" restart="never" nodeType="tmRoot">
          <p:childTnLst>
            <p:audio>
              <p:cMediaNode vol="80000" showWhenStopped="0">
                <p:cTn id="2" fill="remove" display="0">
                  <p:stCondLst>
                    <p:cond delay="indefinite"/>
                  </p:stCondLst>
                  <p:endCondLst>
                    <p:cond evt="onStopAudio" delay="0">
                      <p:tgtEl>
                        <p:sldTgt/>
                      </p:tgtEl>
                    </p:cond>
                  </p:endCondLst>
                </p:cTn>
                <p:tgtEl>
                  <p:spTgt spid="3"/>
                </p:tgtEl>
              </p:cMediaNode>
            </p:audio>
            <p:seq concurrent="1" nextAc="seek">
              <p:cTn id="3" restart="whenNotActive" fill="hold" evtFilter="cancelBubble" nodeType="interactiveSeq">
                <p:stCondLst>
                  <p:cond evt="onClick" delay="0">
                    <p:tgtEl>
                      <p:spTgt spid="2"/>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4846" fill="hold"/>
                                        <p:tgtEl>
                                          <p:spTgt spid="3"/>
                                        </p:tgtEl>
                                      </p:cBhvr>
                                    </p:cmd>
                                  </p:childTnLst>
                                </p:cTn>
                              </p:par>
                            </p:childTnLst>
                          </p:cTn>
                        </p:par>
                      </p:childTnLst>
                    </p:cTn>
                  </p:par>
                </p:childTnLst>
              </p:cTn>
              <p:nextCondLst>
                <p:cond evt="onClick" delay="0">
                  <p:tgtEl>
                    <p:spTgt spid="2"/>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nvGraphicFramePr>
        <p:xfrm>
          <a:off x="323529" y="260648"/>
          <a:ext cx="8208912" cy="6336704"/>
        </p:xfrm>
        <a:graphic>
          <a:graphicData uri="http://schemas.openxmlformats.org/drawingml/2006/table">
            <a:tbl>
              <a:tblPr firstRow="1" bandRow="1">
                <a:tableStyleId>{5C22544A-7EE6-4342-B048-85BDC9FD1C3A}</a:tableStyleId>
              </a:tblPr>
              <a:tblGrid>
                <a:gridCol w="2736304">
                  <a:extLst>
                    <a:ext uri="{9D8B030D-6E8A-4147-A177-3AD203B41FA5}">
                      <a16:colId xmlns:a16="http://schemas.microsoft.com/office/drawing/2014/main" xmlns="" val="20000"/>
                    </a:ext>
                  </a:extLst>
                </a:gridCol>
                <a:gridCol w="2736304">
                  <a:extLst>
                    <a:ext uri="{9D8B030D-6E8A-4147-A177-3AD203B41FA5}">
                      <a16:colId xmlns:a16="http://schemas.microsoft.com/office/drawing/2014/main" xmlns="" val="20001"/>
                    </a:ext>
                  </a:extLst>
                </a:gridCol>
                <a:gridCol w="2736304">
                  <a:extLst>
                    <a:ext uri="{9D8B030D-6E8A-4147-A177-3AD203B41FA5}">
                      <a16:colId xmlns:a16="http://schemas.microsoft.com/office/drawing/2014/main" xmlns="" val="20002"/>
                    </a:ext>
                  </a:extLst>
                </a:gridCol>
              </a:tblGrid>
              <a:tr h="3168352">
                <a:tc>
                  <a:txBody>
                    <a:bodyPr/>
                    <a:lstStyle/>
                    <a:p>
                      <a:endParaRPr lang="en-GB" dirty="0" smtClean="0">
                        <a:ln>
                          <a:solidFill>
                            <a:schemeClr val="tx1"/>
                          </a:solidFill>
                        </a:ln>
                      </a:endParaRPr>
                    </a:p>
                    <a:p>
                      <a:endParaRPr lang="en-GB" dirty="0" smtClean="0">
                        <a:ln>
                          <a:solidFill>
                            <a:schemeClr val="tx1"/>
                          </a:solidFill>
                        </a:ln>
                      </a:endParaRPr>
                    </a:p>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0"/>
                  </a:ext>
                </a:extLst>
              </a:tr>
              <a:tr h="3168352">
                <a:tc>
                  <a:txBody>
                    <a:bodyPr/>
                    <a:lstStyle/>
                    <a:p>
                      <a:endParaRPr lang="en-GB" dirty="0" smtClean="0">
                        <a:ln>
                          <a:solidFill>
                            <a:schemeClr val="tx1"/>
                          </a:solidFill>
                        </a:ln>
                      </a:endParaRPr>
                    </a:p>
                    <a:p>
                      <a:endParaRPr lang="en-GB" dirty="0" smtClean="0">
                        <a:ln>
                          <a:solidFill>
                            <a:schemeClr val="tx1"/>
                          </a:solidFill>
                        </a:ln>
                      </a:endParaRPr>
                    </a:p>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bl>
          </a:graphicData>
        </a:graphic>
      </p:graphicFrame>
      <p:pic>
        <p:nvPicPr>
          <p:cNvPr id="9" name="Picture 9" descr="C:\Users\Sarah English\AppData\Local\Microsoft\Windows\Temporary Internet Files\Content.IE5\7TN1XLHV\1401833208[1].png"/>
          <p:cNvPicPr>
            <a:picLocks noChangeAspect="1" noChangeArrowheads="1"/>
          </p:cNvPicPr>
          <p:nvPr/>
        </p:nvPicPr>
        <p:blipFill>
          <a:blip r:embed="rId3" cstate="print"/>
          <a:srcRect/>
          <a:stretch>
            <a:fillRect/>
          </a:stretch>
        </p:blipFill>
        <p:spPr bwMode="auto">
          <a:xfrm>
            <a:off x="3203848" y="404664"/>
            <a:ext cx="1080120" cy="1026438"/>
          </a:xfrm>
          <a:prstGeom prst="rect">
            <a:avLst/>
          </a:prstGeom>
          <a:noFill/>
        </p:spPr>
      </p:pic>
      <p:pic>
        <p:nvPicPr>
          <p:cNvPr id="10" name="Picture 2" descr="C:\Users\Sarah English\AppData\Local\Microsoft\Windows\Temporary Internet Files\Content.IE5\7TN1XLHV\snake-circles[1].png"/>
          <p:cNvPicPr>
            <a:picLocks noChangeAspect="1" noChangeArrowheads="1"/>
          </p:cNvPicPr>
          <p:nvPr/>
        </p:nvPicPr>
        <p:blipFill>
          <a:blip r:embed="rId4" cstate="print"/>
          <a:srcRect/>
          <a:stretch>
            <a:fillRect/>
          </a:stretch>
        </p:blipFill>
        <p:spPr bwMode="auto">
          <a:xfrm>
            <a:off x="6588224" y="692696"/>
            <a:ext cx="1037020" cy="902044"/>
          </a:xfrm>
          <a:prstGeom prst="rect">
            <a:avLst/>
          </a:prstGeom>
          <a:noFill/>
        </p:spPr>
      </p:pic>
      <p:pic>
        <p:nvPicPr>
          <p:cNvPr id="11" name="Picture 3" descr="C:\Users\Sarah English\AppData\Local\Microsoft\Windows\Temporary Internet Files\Content.IE5\367FZVZ2\fox-30802_640[1].png"/>
          <p:cNvPicPr>
            <a:picLocks noChangeAspect="1" noChangeArrowheads="1"/>
          </p:cNvPicPr>
          <p:nvPr/>
        </p:nvPicPr>
        <p:blipFill>
          <a:blip r:embed="rId5" cstate="print"/>
          <a:srcRect/>
          <a:stretch>
            <a:fillRect/>
          </a:stretch>
        </p:blipFill>
        <p:spPr bwMode="auto">
          <a:xfrm>
            <a:off x="1043608" y="3501008"/>
            <a:ext cx="1008112" cy="973458"/>
          </a:xfrm>
          <a:prstGeom prst="rect">
            <a:avLst/>
          </a:prstGeom>
          <a:noFill/>
        </p:spPr>
      </p:pic>
      <p:pic>
        <p:nvPicPr>
          <p:cNvPr id="12" name="Picture 2" descr="C:\Users\Sarah English\AppData\Local\Microsoft\Windows\Temporary Internet Files\Content.IE5\5NF8NH2X\Butterfly[1].png"/>
          <p:cNvPicPr>
            <a:picLocks noChangeAspect="1" noChangeArrowheads="1"/>
          </p:cNvPicPr>
          <p:nvPr/>
        </p:nvPicPr>
        <p:blipFill>
          <a:blip r:embed="rId6" cstate="print"/>
          <a:srcRect/>
          <a:stretch>
            <a:fillRect/>
          </a:stretch>
        </p:blipFill>
        <p:spPr bwMode="auto">
          <a:xfrm>
            <a:off x="509106" y="404664"/>
            <a:ext cx="1110566" cy="1203332"/>
          </a:xfrm>
          <a:prstGeom prst="rect">
            <a:avLst/>
          </a:prstGeom>
          <a:noFill/>
        </p:spPr>
      </p:pic>
      <p:pic>
        <p:nvPicPr>
          <p:cNvPr id="13" name="Picture 14" descr="C:\Users\Sarah English\AppData\Local\Microsoft\Windows\Temporary Internet Files\Content.IE5\367FZVZ2\SHARK-pure[1].png"/>
          <p:cNvPicPr>
            <a:picLocks noChangeAspect="1" noChangeArrowheads="1"/>
          </p:cNvPicPr>
          <p:nvPr/>
        </p:nvPicPr>
        <p:blipFill>
          <a:blip r:embed="rId7" cstate="print"/>
          <a:srcRect/>
          <a:stretch>
            <a:fillRect/>
          </a:stretch>
        </p:blipFill>
        <p:spPr bwMode="auto">
          <a:xfrm>
            <a:off x="6012160" y="3645024"/>
            <a:ext cx="1296144" cy="868613"/>
          </a:xfrm>
          <a:prstGeom prst="rect">
            <a:avLst/>
          </a:prstGeom>
          <a:noFill/>
        </p:spPr>
      </p:pic>
      <p:pic>
        <p:nvPicPr>
          <p:cNvPr id="14" name="Picture 13" descr="C:\Users\Sarah English\AppData\Local\Microsoft\Windows\Temporary Internet Files\Content.IE5\560A914K\Orange-Owl[1].png"/>
          <p:cNvPicPr>
            <a:picLocks noChangeAspect="1" noChangeArrowheads="1"/>
          </p:cNvPicPr>
          <p:nvPr/>
        </p:nvPicPr>
        <p:blipFill>
          <a:blip r:embed="rId8" cstate="print"/>
          <a:srcRect/>
          <a:stretch>
            <a:fillRect/>
          </a:stretch>
        </p:blipFill>
        <p:spPr bwMode="auto">
          <a:xfrm>
            <a:off x="3131840" y="3573016"/>
            <a:ext cx="1042663" cy="1152128"/>
          </a:xfrm>
          <a:prstGeom prst="rect">
            <a:avLst/>
          </a:prstGeom>
          <a:noFill/>
        </p:spPr>
      </p:pic>
      <p:pic>
        <p:nvPicPr>
          <p:cNvPr id="21" name="Picture 2" descr="C:\Users\Sarah English\AppData\Local\Microsoft\Windows\Temporary Internet Files\Content.IE5\5NF8NH2X\Butterfly[1].png"/>
          <p:cNvPicPr>
            <a:picLocks noChangeAspect="1" noChangeArrowheads="1"/>
          </p:cNvPicPr>
          <p:nvPr/>
        </p:nvPicPr>
        <p:blipFill>
          <a:blip r:embed="rId6" cstate="print"/>
          <a:srcRect/>
          <a:stretch>
            <a:fillRect/>
          </a:stretch>
        </p:blipFill>
        <p:spPr bwMode="auto">
          <a:xfrm>
            <a:off x="1043608" y="1196752"/>
            <a:ext cx="1110566" cy="1203332"/>
          </a:xfrm>
          <a:prstGeom prst="rect">
            <a:avLst/>
          </a:prstGeom>
          <a:noFill/>
        </p:spPr>
      </p:pic>
      <p:pic>
        <p:nvPicPr>
          <p:cNvPr id="22" name="Picture 2" descr="C:\Users\Sarah English\AppData\Local\Microsoft\Windows\Temporary Internet Files\Content.IE5\5NF8NH2X\Butterfly[1].png"/>
          <p:cNvPicPr>
            <a:picLocks noChangeAspect="1" noChangeArrowheads="1"/>
          </p:cNvPicPr>
          <p:nvPr/>
        </p:nvPicPr>
        <p:blipFill>
          <a:blip r:embed="rId6" cstate="print"/>
          <a:srcRect/>
          <a:stretch>
            <a:fillRect/>
          </a:stretch>
        </p:blipFill>
        <p:spPr bwMode="auto">
          <a:xfrm>
            <a:off x="1763688" y="2132856"/>
            <a:ext cx="1110566" cy="1203332"/>
          </a:xfrm>
          <a:prstGeom prst="rect">
            <a:avLst/>
          </a:prstGeom>
          <a:noFill/>
        </p:spPr>
      </p:pic>
      <p:pic>
        <p:nvPicPr>
          <p:cNvPr id="23" name="Picture 9" descr="C:\Users\Sarah English\AppData\Local\Microsoft\Windows\Temporary Internet Files\Content.IE5\7TN1XLHV\1401833208[1].png"/>
          <p:cNvPicPr>
            <a:picLocks noChangeAspect="1" noChangeArrowheads="1"/>
          </p:cNvPicPr>
          <p:nvPr/>
        </p:nvPicPr>
        <p:blipFill>
          <a:blip r:embed="rId3" cstate="print"/>
          <a:srcRect/>
          <a:stretch>
            <a:fillRect/>
          </a:stretch>
        </p:blipFill>
        <p:spPr bwMode="auto">
          <a:xfrm>
            <a:off x="4427984" y="1268760"/>
            <a:ext cx="1080120" cy="1026438"/>
          </a:xfrm>
          <a:prstGeom prst="rect">
            <a:avLst/>
          </a:prstGeom>
          <a:noFill/>
        </p:spPr>
      </p:pic>
      <p:pic>
        <p:nvPicPr>
          <p:cNvPr id="24" name="Picture 9" descr="C:\Users\Sarah English\AppData\Local\Microsoft\Windows\Temporary Internet Files\Content.IE5\7TN1XLHV\1401833208[1].png"/>
          <p:cNvPicPr>
            <a:picLocks noChangeAspect="1" noChangeArrowheads="1"/>
          </p:cNvPicPr>
          <p:nvPr/>
        </p:nvPicPr>
        <p:blipFill>
          <a:blip r:embed="rId3" cstate="print"/>
          <a:srcRect/>
          <a:stretch>
            <a:fillRect/>
          </a:stretch>
        </p:blipFill>
        <p:spPr bwMode="auto">
          <a:xfrm>
            <a:off x="3203848" y="2348880"/>
            <a:ext cx="1080120" cy="1026438"/>
          </a:xfrm>
          <a:prstGeom prst="rect">
            <a:avLst/>
          </a:prstGeom>
          <a:noFill/>
        </p:spPr>
      </p:pic>
      <p:pic>
        <p:nvPicPr>
          <p:cNvPr id="26" name="Picture 2" descr="C:\Users\Sarah English\AppData\Local\Microsoft\Windows\Temporary Internet Files\Content.IE5\7TN1XLHV\snake-circles[1].png"/>
          <p:cNvPicPr>
            <a:picLocks noChangeAspect="1" noChangeArrowheads="1"/>
          </p:cNvPicPr>
          <p:nvPr/>
        </p:nvPicPr>
        <p:blipFill>
          <a:blip r:embed="rId4" cstate="print"/>
          <a:srcRect/>
          <a:stretch>
            <a:fillRect/>
          </a:stretch>
        </p:blipFill>
        <p:spPr bwMode="auto">
          <a:xfrm>
            <a:off x="6084168" y="1988840"/>
            <a:ext cx="1037020" cy="902044"/>
          </a:xfrm>
          <a:prstGeom prst="rect">
            <a:avLst/>
          </a:prstGeom>
          <a:noFill/>
        </p:spPr>
      </p:pic>
      <p:pic>
        <p:nvPicPr>
          <p:cNvPr id="27" name="Picture 2" descr="C:\Users\Sarah English\AppData\Local\Microsoft\Windows\Temporary Internet Files\Content.IE5\7TN1XLHV\snake-circles[1].png"/>
          <p:cNvPicPr>
            <a:picLocks noChangeAspect="1" noChangeArrowheads="1"/>
          </p:cNvPicPr>
          <p:nvPr/>
        </p:nvPicPr>
        <p:blipFill>
          <a:blip r:embed="rId4" cstate="print"/>
          <a:srcRect/>
          <a:stretch>
            <a:fillRect/>
          </a:stretch>
        </p:blipFill>
        <p:spPr bwMode="auto">
          <a:xfrm>
            <a:off x="7308304" y="1916832"/>
            <a:ext cx="1037020" cy="902044"/>
          </a:xfrm>
          <a:prstGeom prst="rect">
            <a:avLst/>
          </a:prstGeom>
          <a:noFill/>
        </p:spPr>
      </p:pic>
      <p:pic>
        <p:nvPicPr>
          <p:cNvPr id="28" name="Picture 3" descr="C:\Users\Sarah English\AppData\Local\Microsoft\Windows\Temporary Internet Files\Content.IE5\367FZVZ2\fox-30802_640[1].png"/>
          <p:cNvPicPr>
            <a:picLocks noChangeAspect="1" noChangeArrowheads="1"/>
          </p:cNvPicPr>
          <p:nvPr/>
        </p:nvPicPr>
        <p:blipFill>
          <a:blip r:embed="rId5" cstate="print"/>
          <a:srcRect/>
          <a:stretch>
            <a:fillRect/>
          </a:stretch>
        </p:blipFill>
        <p:spPr bwMode="auto">
          <a:xfrm>
            <a:off x="1043608" y="4509120"/>
            <a:ext cx="1008112" cy="973458"/>
          </a:xfrm>
          <a:prstGeom prst="rect">
            <a:avLst/>
          </a:prstGeom>
          <a:noFill/>
        </p:spPr>
      </p:pic>
      <p:pic>
        <p:nvPicPr>
          <p:cNvPr id="29" name="Picture 3" descr="C:\Users\Sarah English\AppData\Local\Microsoft\Windows\Temporary Internet Files\Content.IE5\367FZVZ2\fox-30802_640[1].png"/>
          <p:cNvPicPr>
            <a:picLocks noChangeAspect="1" noChangeArrowheads="1"/>
          </p:cNvPicPr>
          <p:nvPr/>
        </p:nvPicPr>
        <p:blipFill>
          <a:blip r:embed="rId5" cstate="print"/>
          <a:srcRect/>
          <a:stretch>
            <a:fillRect/>
          </a:stretch>
        </p:blipFill>
        <p:spPr bwMode="auto">
          <a:xfrm>
            <a:off x="1043608" y="5517232"/>
            <a:ext cx="1008112" cy="973458"/>
          </a:xfrm>
          <a:prstGeom prst="rect">
            <a:avLst/>
          </a:prstGeom>
          <a:noFill/>
        </p:spPr>
      </p:pic>
      <p:pic>
        <p:nvPicPr>
          <p:cNvPr id="30" name="Picture 29" descr="C:\Users\Sarah English\AppData\Local\Microsoft\Windows\Temporary Internet Files\Content.IE5\560A914K\Orange-Owl[1].png"/>
          <p:cNvPicPr>
            <a:picLocks noChangeAspect="1" noChangeArrowheads="1"/>
          </p:cNvPicPr>
          <p:nvPr/>
        </p:nvPicPr>
        <p:blipFill>
          <a:blip r:embed="rId8" cstate="print"/>
          <a:srcRect/>
          <a:stretch>
            <a:fillRect/>
          </a:stretch>
        </p:blipFill>
        <p:spPr bwMode="auto">
          <a:xfrm>
            <a:off x="3779912" y="5157192"/>
            <a:ext cx="1042663" cy="1152128"/>
          </a:xfrm>
          <a:prstGeom prst="rect">
            <a:avLst/>
          </a:prstGeom>
          <a:noFill/>
        </p:spPr>
      </p:pic>
      <p:pic>
        <p:nvPicPr>
          <p:cNvPr id="31" name="Picture 30" descr="C:\Users\Sarah English\AppData\Local\Microsoft\Windows\Temporary Internet Files\Content.IE5\560A914K\Orange-Owl[1].png"/>
          <p:cNvPicPr>
            <a:picLocks noChangeAspect="1" noChangeArrowheads="1"/>
          </p:cNvPicPr>
          <p:nvPr/>
        </p:nvPicPr>
        <p:blipFill>
          <a:blip r:embed="rId8" cstate="print"/>
          <a:srcRect/>
          <a:stretch>
            <a:fillRect/>
          </a:stretch>
        </p:blipFill>
        <p:spPr bwMode="auto">
          <a:xfrm>
            <a:off x="4572000" y="3573016"/>
            <a:ext cx="1042663" cy="1152128"/>
          </a:xfrm>
          <a:prstGeom prst="rect">
            <a:avLst/>
          </a:prstGeom>
          <a:noFill/>
        </p:spPr>
      </p:pic>
      <p:pic>
        <p:nvPicPr>
          <p:cNvPr id="32" name="Picture 14" descr="C:\Users\Sarah English\AppData\Local\Microsoft\Windows\Temporary Internet Files\Content.IE5\367FZVZ2\SHARK-pure[1].png"/>
          <p:cNvPicPr>
            <a:picLocks noChangeAspect="1" noChangeArrowheads="1"/>
          </p:cNvPicPr>
          <p:nvPr/>
        </p:nvPicPr>
        <p:blipFill>
          <a:blip r:embed="rId7" cstate="print"/>
          <a:srcRect/>
          <a:stretch>
            <a:fillRect/>
          </a:stretch>
        </p:blipFill>
        <p:spPr bwMode="auto">
          <a:xfrm>
            <a:off x="6948264" y="4365104"/>
            <a:ext cx="1296144" cy="868613"/>
          </a:xfrm>
          <a:prstGeom prst="rect">
            <a:avLst/>
          </a:prstGeom>
          <a:noFill/>
        </p:spPr>
      </p:pic>
      <p:pic>
        <p:nvPicPr>
          <p:cNvPr id="33" name="Picture 14" descr="C:\Users\Sarah English\AppData\Local\Microsoft\Windows\Temporary Internet Files\Content.IE5\367FZVZ2\SHARK-pure[1].png"/>
          <p:cNvPicPr>
            <a:picLocks noChangeAspect="1" noChangeArrowheads="1"/>
          </p:cNvPicPr>
          <p:nvPr/>
        </p:nvPicPr>
        <p:blipFill>
          <a:blip r:embed="rId7" cstate="print"/>
          <a:srcRect/>
          <a:stretch>
            <a:fillRect/>
          </a:stretch>
        </p:blipFill>
        <p:spPr bwMode="auto">
          <a:xfrm>
            <a:off x="6012160" y="5373216"/>
            <a:ext cx="1296144" cy="868613"/>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nvGraphicFramePr>
        <p:xfrm>
          <a:off x="323529" y="260648"/>
          <a:ext cx="8208912" cy="6336704"/>
        </p:xfrm>
        <a:graphic>
          <a:graphicData uri="http://schemas.openxmlformats.org/drawingml/2006/table">
            <a:tbl>
              <a:tblPr firstRow="1" bandRow="1">
                <a:tableStyleId>{5C22544A-7EE6-4342-B048-85BDC9FD1C3A}</a:tableStyleId>
              </a:tblPr>
              <a:tblGrid>
                <a:gridCol w="2736304">
                  <a:extLst>
                    <a:ext uri="{9D8B030D-6E8A-4147-A177-3AD203B41FA5}">
                      <a16:colId xmlns:a16="http://schemas.microsoft.com/office/drawing/2014/main" xmlns="" val="20000"/>
                    </a:ext>
                  </a:extLst>
                </a:gridCol>
                <a:gridCol w="2736304">
                  <a:extLst>
                    <a:ext uri="{9D8B030D-6E8A-4147-A177-3AD203B41FA5}">
                      <a16:colId xmlns:a16="http://schemas.microsoft.com/office/drawing/2014/main" xmlns="" val="20001"/>
                    </a:ext>
                  </a:extLst>
                </a:gridCol>
                <a:gridCol w="2736304">
                  <a:extLst>
                    <a:ext uri="{9D8B030D-6E8A-4147-A177-3AD203B41FA5}">
                      <a16:colId xmlns:a16="http://schemas.microsoft.com/office/drawing/2014/main" xmlns="" val="20002"/>
                    </a:ext>
                  </a:extLst>
                </a:gridCol>
              </a:tblGrid>
              <a:tr h="3168352">
                <a:tc>
                  <a:txBody>
                    <a:bodyPr/>
                    <a:lstStyle/>
                    <a:p>
                      <a:endParaRPr lang="en-GB" dirty="0" smtClean="0">
                        <a:ln>
                          <a:solidFill>
                            <a:schemeClr val="tx1"/>
                          </a:solidFill>
                        </a:ln>
                      </a:endParaRPr>
                    </a:p>
                    <a:p>
                      <a:endParaRPr lang="en-GB" dirty="0" smtClean="0">
                        <a:ln>
                          <a:solidFill>
                            <a:schemeClr val="tx1"/>
                          </a:solidFill>
                        </a:ln>
                      </a:endParaRPr>
                    </a:p>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0"/>
                  </a:ext>
                </a:extLst>
              </a:tr>
              <a:tr h="3168352">
                <a:tc>
                  <a:txBody>
                    <a:bodyPr/>
                    <a:lstStyle/>
                    <a:p>
                      <a:endParaRPr lang="en-GB" dirty="0" smtClean="0">
                        <a:ln>
                          <a:solidFill>
                            <a:schemeClr val="tx1"/>
                          </a:solidFill>
                        </a:ln>
                      </a:endParaRPr>
                    </a:p>
                    <a:p>
                      <a:endParaRPr lang="en-GB" dirty="0" smtClean="0">
                        <a:ln>
                          <a:solidFill>
                            <a:schemeClr val="tx1"/>
                          </a:solidFill>
                        </a:ln>
                      </a:endParaRPr>
                    </a:p>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bl>
          </a:graphicData>
        </a:graphic>
      </p:graphicFrame>
      <p:pic>
        <p:nvPicPr>
          <p:cNvPr id="9" name="Picture 9" descr="C:\Users\Sarah English\AppData\Local\Microsoft\Windows\Temporary Internet Files\Content.IE5\7TN1XLHV\1401833208[1].png"/>
          <p:cNvPicPr>
            <a:picLocks noChangeAspect="1" noChangeArrowheads="1"/>
          </p:cNvPicPr>
          <p:nvPr/>
        </p:nvPicPr>
        <p:blipFill>
          <a:blip r:embed="rId3" cstate="print"/>
          <a:srcRect/>
          <a:stretch>
            <a:fillRect/>
          </a:stretch>
        </p:blipFill>
        <p:spPr bwMode="auto">
          <a:xfrm>
            <a:off x="3203848" y="404664"/>
            <a:ext cx="1080120" cy="1026438"/>
          </a:xfrm>
          <a:prstGeom prst="rect">
            <a:avLst/>
          </a:prstGeom>
          <a:noFill/>
        </p:spPr>
      </p:pic>
      <p:pic>
        <p:nvPicPr>
          <p:cNvPr id="10" name="Picture 2" descr="C:\Users\Sarah English\AppData\Local\Microsoft\Windows\Temporary Internet Files\Content.IE5\7TN1XLHV\snake-circles[1].png"/>
          <p:cNvPicPr>
            <a:picLocks noChangeAspect="1" noChangeArrowheads="1"/>
          </p:cNvPicPr>
          <p:nvPr/>
        </p:nvPicPr>
        <p:blipFill>
          <a:blip r:embed="rId4" cstate="print"/>
          <a:srcRect/>
          <a:stretch>
            <a:fillRect/>
          </a:stretch>
        </p:blipFill>
        <p:spPr bwMode="auto">
          <a:xfrm>
            <a:off x="6012160" y="404664"/>
            <a:ext cx="1037020" cy="902044"/>
          </a:xfrm>
          <a:prstGeom prst="rect">
            <a:avLst/>
          </a:prstGeom>
          <a:noFill/>
        </p:spPr>
      </p:pic>
      <p:pic>
        <p:nvPicPr>
          <p:cNvPr id="11" name="Picture 3" descr="C:\Users\Sarah English\AppData\Local\Microsoft\Windows\Temporary Internet Files\Content.IE5\367FZVZ2\fox-30802_640[1].png"/>
          <p:cNvPicPr>
            <a:picLocks noChangeAspect="1" noChangeArrowheads="1"/>
          </p:cNvPicPr>
          <p:nvPr/>
        </p:nvPicPr>
        <p:blipFill>
          <a:blip r:embed="rId5" cstate="print"/>
          <a:srcRect/>
          <a:stretch>
            <a:fillRect/>
          </a:stretch>
        </p:blipFill>
        <p:spPr bwMode="auto">
          <a:xfrm>
            <a:off x="539552" y="3645024"/>
            <a:ext cx="1008112" cy="973458"/>
          </a:xfrm>
          <a:prstGeom prst="rect">
            <a:avLst/>
          </a:prstGeom>
          <a:noFill/>
        </p:spPr>
      </p:pic>
      <p:pic>
        <p:nvPicPr>
          <p:cNvPr id="12" name="Picture 2" descr="C:\Users\Sarah English\AppData\Local\Microsoft\Windows\Temporary Internet Files\Content.IE5\5NF8NH2X\Butterfly[1].png"/>
          <p:cNvPicPr>
            <a:picLocks noChangeAspect="1" noChangeArrowheads="1"/>
          </p:cNvPicPr>
          <p:nvPr/>
        </p:nvPicPr>
        <p:blipFill>
          <a:blip r:embed="rId6" cstate="print"/>
          <a:srcRect/>
          <a:stretch>
            <a:fillRect/>
          </a:stretch>
        </p:blipFill>
        <p:spPr bwMode="auto">
          <a:xfrm>
            <a:off x="395536" y="404664"/>
            <a:ext cx="1110566" cy="1203332"/>
          </a:xfrm>
          <a:prstGeom prst="rect">
            <a:avLst/>
          </a:prstGeom>
          <a:noFill/>
        </p:spPr>
      </p:pic>
      <p:pic>
        <p:nvPicPr>
          <p:cNvPr id="13" name="Picture 14" descr="C:\Users\Sarah English\AppData\Local\Microsoft\Windows\Temporary Internet Files\Content.IE5\367FZVZ2\SHARK-pure[1].png"/>
          <p:cNvPicPr>
            <a:picLocks noChangeAspect="1" noChangeArrowheads="1"/>
          </p:cNvPicPr>
          <p:nvPr/>
        </p:nvPicPr>
        <p:blipFill>
          <a:blip r:embed="rId7" cstate="print"/>
          <a:srcRect/>
          <a:stretch>
            <a:fillRect/>
          </a:stretch>
        </p:blipFill>
        <p:spPr bwMode="auto">
          <a:xfrm>
            <a:off x="5868144" y="3645024"/>
            <a:ext cx="1296144" cy="868613"/>
          </a:xfrm>
          <a:prstGeom prst="rect">
            <a:avLst/>
          </a:prstGeom>
          <a:noFill/>
        </p:spPr>
      </p:pic>
      <p:pic>
        <p:nvPicPr>
          <p:cNvPr id="14" name="Picture 13" descr="C:\Users\Sarah English\AppData\Local\Microsoft\Windows\Temporary Internet Files\Content.IE5\560A914K\Orange-Owl[1].png"/>
          <p:cNvPicPr>
            <a:picLocks noChangeAspect="1" noChangeArrowheads="1"/>
          </p:cNvPicPr>
          <p:nvPr/>
        </p:nvPicPr>
        <p:blipFill>
          <a:blip r:embed="rId8" cstate="print"/>
          <a:srcRect/>
          <a:stretch>
            <a:fillRect/>
          </a:stretch>
        </p:blipFill>
        <p:spPr bwMode="auto">
          <a:xfrm>
            <a:off x="3131840" y="3573016"/>
            <a:ext cx="1042663" cy="1152128"/>
          </a:xfrm>
          <a:prstGeom prst="rect">
            <a:avLst/>
          </a:prstGeom>
          <a:noFill/>
        </p:spPr>
      </p:pic>
      <p:pic>
        <p:nvPicPr>
          <p:cNvPr id="21" name="Picture 2" descr="C:\Users\Sarah English\AppData\Local\Microsoft\Windows\Temporary Internet Files\Content.IE5\5NF8NH2X\Butterfly[1].png"/>
          <p:cNvPicPr>
            <a:picLocks noChangeAspect="1" noChangeArrowheads="1"/>
          </p:cNvPicPr>
          <p:nvPr/>
        </p:nvPicPr>
        <p:blipFill>
          <a:blip r:embed="rId6" cstate="print"/>
          <a:srcRect/>
          <a:stretch>
            <a:fillRect/>
          </a:stretch>
        </p:blipFill>
        <p:spPr bwMode="auto">
          <a:xfrm>
            <a:off x="1835696" y="332656"/>
            <a:ext cx="1110566" cy="1203332"/>
          </a:xfrm>
          <a:prstGeom prst="rect">
            <a:avLst/>
          </a:prstGeom>
          <a:noFill/>
        </p:spPr>
      </p:pic>
      <p:pic>
        <p:nvPicPr>
          <p:cNvPr id="22" name="Picture 2" descr="C:\Users\Sarah English\AppData\Local\Microsoft\Windows\Temporary Internet Files\Content.IE5\5NF8NH2X\Butterfly[1].png"/>
          <p:cNvPicPr>
            <a:picLocks noChangeAspect="1" noChangeArrowheads="1"/>
          </p:cNvPicPr>
          <p:nvPr/>
        </p:nvPicPr>
        <p:blipFill>
          <a:blip r:embed="rId6" cstate="print"/>
          <a:srcRect/>
          <a:stretch>
            <a:fillRect/>
          </a:stretch>
        </p:blipFill>
        <p:spPr bwMode="auto">
          <a:xfrm>
            <a:off x="1763688" y="2132856"/>
            <a:ext cx="1110566" cy="1203332"/>
          </a:xfrm>
          <a:prstGeom prst="rect">
            <a:avLst/>
          </a:prstGeom>
          <a:noFill/>
        </p:spPr>
      </p:pic>
      <p:pic>
        <p:nvPicPr>
          <p:cNvPr id="23" name="Picture 9" descr="C:\Users\Sarah English\AppData\Local\Microsoft\Windows\Temporary Internet Files\Content.IE5\7TN1XLHV\1401833208[1].png"/>
          <p:cNvPicPr>
            <a:picLocks noChangeAspect="1" noChangeArrowheads="1"/>
          </p:cNvPicPr>
          <p:nvPr/>
        </p:nvPicPr>
        <p:blipFill>
          <a:blip r:embed="rId3" cstate="print"/>
          <a:srcRect/>
          <a:stretch>
            <a:fillRect/>
          </a:stretch>
        </p:blipFill>
        <p:spPr bwMode="auto">
          <a:xfrm>
            <a:off x="4572000" y="2276872"/>
            <a:ext cx="1080120" cy="1026438"/>
          </a:xfrm>
          <a:prstGeom prst="rect">
            <a:avLst/>
          </a:prstGeom>
          <a:noFill/>
        </p:spPr>
      </p:pic>
      <p:pic>
        <p:nvPicPr>
          <p:cNvPr id="24" name="Picture 9" descr="C:\Users\Sarah English\AppData\Local\Microsoft\Windows\Temporary Internet Files\Content.IE5\7TN1XLHV\1401833208[1].png"/>
          <p:cNvPicPr>
            <a:picLocks noChangeAspect="1" noChangeArrowheads="1"/>
          </p:cNvPicPr>
          <p:nvPr/>
        </p:nvPicPr>
        <p:blipFill>
          <a:blip r:embed="rId3" cstate="print"/>
          <a:srcRect/>
          <a:stretch>
            <a:fillRect/>
          </a:stretch>
        </p:blipFill>
        <p:spPr bwMode="auto">
          <a:xfrm>
            <a:off x="3203848" y="2348880"/>
            <a:ext cx="1080120" cy="1026438"/>
          </a:xfrm>
          <a:prstGeom prst="rect">
            <a:avLst/>
          </a:prstGeom>
          <a:noFill/>
        </p:spPr>
      </p:pic>
      <p:pic>
        <p:nvPicPr>
          <p:cNvPr id="26" name="Picture 2" descr="C:\Users\Sarah English\AppData\Local\Microsoft\Windows\Temporary Internet Files\Content.IE5\7TN1XLHV\snake-circles[1].png"/>
          <p:cNvPicPr>
            <a:picLocks noChangeAspect="1" noChangeArrowheads="1"/>
          </p:cNvPicPr>
          <p:nvPr/>
        </p:nvPicPr>
        <p:blipFill>
          <a:blip r:embed="rId4" cstate="print"/>
          <a:srcRect/>
          <a:stretch>
            <a:fillRect/>
          </a:stretch>
        </p:blipFill>
        <p:spPr bwMode="auto">
          <a:xfrm>
            <a:off x="6084168" y="1988840"/>
            <a:ext cx="1037020" cy="902044"/>
          </a:xfrm>
          <a:prstGeom prst="rect">
            <a:avLst/>
          </a:prstGeom>
          <a:noFill/>
        </p:spPr>
      </p:pic>
      <p:pic>
        <p:nvPicPr>
          <p:cNvPr id="27" name="Picture 2" descr="C:\Users\Sarah English\AppData\Local\Microsoft\Windows\Temporary Internet Files\Content.IE5\7TN1XLHV\snake-circles[1].png"/>
          <p:cNvPicPr>
            <a:picLocks noChangeAspect="1" noChangeArrowheads="1"/>
          </p:cNvPicPr>
          <p:nvPr/>
        </p:nvPicPr>
        <p:blipFill>
          <a:blip r:embed="rId4" cstate="print"/>
          <a:srcRect/>
          <a:stretch>
            <a:fillRect/>
          </a:stretch>
        </p:blipFill>
        <p:spPr bwMode="auto">
          <a:xfrm>
            <a:off x="7308304" y="1916832"/>
            <a:ext cx="1037020" cy="902044"/>
          </a:xfrm>
          <a:prstGeom prst="rect">
            <a:avLst/>
          </a:prstGeom>
          <a:noFill/>
        </p:spPr>
      </p:pic>
      <p:pic>
        <p:nvPicPr>
          <p:cNvPr id="28" name="Picture 3" descr="C:\Users\Sarah English\AppData\Local\Microsoft\Windows\Temporary Internet Files\Content.IE5\367FZVZ2\fox-30802_640[1].png"/>
          <p:cNvPicPr>
            <a:picLocks noChangeAspect="1" noChangeArrowheads="1"/>
          </p:cNvPicPr>
          <p:nvPr/>
        </p:nvPicPr>
        <p:blipFill>
          <a:blip r:embed="rId5" cstate="print"/>
          <a:srcRect/>
          <a:stretch>
            <a:fillRect/>
          </a:stretch>
        </p:blipFill>
        <p:spPr bwMode="auto">
          <a:xfrm>
            <a:off x="1907704" y="3645024"/>
            <a:ext cx="1008112" cy="973458"/>
          </a:xfrm>
          <a:prstGeom prst="rect">
            <a:avLst/>
          </a:prstGeom>
          <a:noFill/>
        </p:spPr>
      </p:pic>
      <p:pic>
        <p:nvPicPr>
          <p:cNvPr id="29" name="Picture 3" descr="C:\Users\Sarah English\AppData\Local\Microsoft\Windows\Temporary Internet Files\Content.IE5\367FZVZ2\fox-30802_640[1].png"/>
          <p:cNvPicPr>
            <a:picLocks noChangeAspect="1" noChangeArrowheads="1"/>
          </p:cNvPicPr>
          <p:nvPr/>
        </p:nvPicPr>
        <p:blipFill>
          <a:blip r:embed="rId5" cstate="print"/>
          <a:srcRect/>
          <a:stretch>
            <a:fillRect/>
          </a:stretch>
        </p:blipFill>
        <p:spPr bwMode="auto">
          <a:xfrm>
            <a:off x="539552" y="5301208"/>
            <a:ext cx="1008112" cy="973458"/>
          </a:xfrm>
          <a:prstGeom prst="rect">
            <a:avLst/>
          </a:prstGeom>
          <a:noFill/>
        </p:spPr>
      </p:pic>
      <p:pic>
        <p:nvPicPr>
          <p:cNvPr id="30" name="Picture 29" descr="C:\Users\Sarah English\AppData\Local\Microsoft\Windows\Temporary Internet Files\Content.IE5\560A914K\Orange-Owl[1].png"/>
          <p:cNvPicPr>
            <a:picLocks noChangeAspect="1" noChangeArrowheads="1"/>
          </p:cNvPicPr>
          <p:nvPr/>
        </p:nvPicPr>
        <p:blipFill>
          <a:blip r:embed="rId8" cstate="print"/>
          <a:srcRect/>
          <a:stretch>
            <a:fillRect/>
          </a:stretch>
        </p:blipFill>
        <p:spPr bwMode="auto">
          <a:xfrm>
            <a:off x="3131840" y="5301208"/>
            <a:ext cx="1042663" cy="1152128"/>
          </a:xfrm>
          <a:prstGeom prst="rect">
            <a:avLst/>
          </a:prstGeom>
          <a:noFill/>
        </p:spPr>
      </p:pic>
      <p:pic>
        <p:nvPicPr>
          <p:cNvPr id="31" name="Picture 30" descr="C:\Users\Sarah English\AppData\Local\Microsoft\Windows\Temporary Internet Files\Content.IE5\560A914K\Orange-Owl[1].png"/>
          <p:cNvPicPr>
            <a:picLocks noChangeAspect="1" noChangeArrowheads="1"/>
          </p:cNvPicPr>
          <p:nvPr/>
        </p:nvPicPr>
        <p:blipFill>
          <a:blip r:embed="rId8" cstate="print"/>
          <a:srcRect/>
          <a:stretch>
            <a:fillRect/>
          </a:stretch>
        </p:blipFill>
        <p:spPr bwMode="auto">
          <a:xfrm>
            <a:off x="4572000" y="3573016"/>
            <a:ext cx="1042663" cy="1152128"/>
          </a:xfrm>
          <a:prstGeom prst="rect">
            <a:avLst/>
          </a:prstGeom>
          <a:noFill/>
        </p:spPr>
      </p:pic>
      <p:pic>
        <p:nvPicPr>
          <p:cNvPr id="32" name="Picture 14" descr="C:\Users\Sarah English\AppData\Local\Microsoft\Windows\Temporary Internet Files\Content.IE5\367FZVZ2\SHARK-pure[1].png"/>
          <p:cNvPicPr>
            <a:picLocks noChangeAspect="1" noChangeArrowheads="1"/>
          </p:cNvPicPr>
          <p:nvPr/>
        </p:nvPicPr>
        <p:blipFill>
          <a:blip r:embed="rId7" cstate="print"/>
          <a:srcRect/>
          <a:stretch>
            <a:fillRect/>
          </a:stretch>
        </p:blipFill>
        <p:spPr bwMode="auto">
          <a:xfrm>
            <a:off x="7092280" y="4005064"/>
            <a:ext cx="1296144" cy="868613"/>
          </a:xfrm>
          <a:prstGeom prst="rect">
            <a:avLst/>
          </a:prstGeom>
          <a:noFill/>
        </p:spPr>
      </p:pic>
      <p:pic>
        <p:nvPicPr>
          <p:cNvPr id="33" name="Picture 14" descr="C:\Users\Sarah English\AppData\Local\Microsoft\Windows\Temporary Internet Files\Content.IE5\367FZVZ2\SHARK-pure[1].png"/>
          <p:cNvPicPr>
            <a:picLocks noChangeAspect="1" noChangeArrowheads="1"/>
          </p:cNvPicPr>
          <p:nvPr/>
        </p:nvPicPr>
        <p:blipFill>
          <a:blip r:embed="rId7" cstate="print"/>
          <a:srcRect/>
          <a:stretch>
            <a:fillRect/>
          </a:stretch>
        </p:blipFill>
        <p:spPr bwMode="auto">
          <a:xfrm>
            <a:off x="5940152" y="4869160"/>
            <a:ext cx="1296144" cy="868613"/>
          </a:xfrm>
          <a:prstGeom prst="rect">
            <a:avLst/>
          </a:prstGeom>
          <a:noFill/>
        </p:spPr>
      </p:pic>
      <p:pic>
        <p:nvPicPr>
          <p:cNvPr id="34" name="Picture 2" descr="C:\Users\Sarah English\AppData\Local\Microsoft\Windows\Temporary Internet Files\Content.IE5\5NF8NH2X\Butterfly[1].png"/>
          <p:cNvPicPr>
            <a:picLocks noChangeAspect="1" noChangeArrowheads="1"/>
          </p:cNvPicPr>
          <p:nvPr/>
        </p:nvPicPr>
        <p:blipFill>
          <a:blip r:embed="rId6" cstate="print"/>
          <a:srcRect/>
          <a:stretch>
            <a:fillRect/>
          </a:stretch>
        </p:blipFill>
        <p:spPr bwMode="auto">
          <a:xfrm>
            <a:off x="467544" y="2132856"/>
            <a:ext cx="1110566" cy="1203332"/>
          </a:xfrm>
          <a:prstGeom prst="rect">
            <a:avLst/>
          </a:prstGeom>
          <a:noFill/>
        </p:spPr>
      </p:pic>
      <p:pic>
        <p:nvPicPr>
          <p:cNvPr id="35" name="Picture 9" descr="C:\Users\Sarah English\AppData\Local\Microsoft\Windows\Temporary Internet Files\Content.IE5\7TN1XLHV\1401833208[1].png"/>
          <p:cNvPicPr>
            <a:picLocks noChangeAspect="1" noChangeArrowheads="1"/>
          </p:cNvPicPr>
          <p:nvPr/>
        </p:nvPicPr>
        <p:blipFill>
          <a:blip r:embed="rId3" cstate="print"/>
          <a:srcRect/>
          <a:stretch>
            <a:fillRect/>
          </a:stretch>
        </p:blipFill>
        <p:spPr bwMode="auto">
          <a:xfrm>
            <a:off x="4572000" y="476672"/>
            <a:ext cx="1080120" cy="1026438"/>
          </a:xfrm>
          <a:prstGeom prst="rect">
            <a:avLst/>
          </a:prstGeom>
          <a:noFill/>
        </p:spPr>
      </p:pic>
      <p:pic>
        <p:nvPicPr>
          <p:cNvPr id="36" name="Picture 2" descr="C:\Users\Sarah English\AppData\Local\Microsoft\Windows\Temporary Internet Files\Content.IE5\7TN1XLHV\snake-circles[1].png"/>
          <p:cNvPicPr>
            <a:picLocks noChangeAspect="1" noChangeArrowheads="1"/>
          </p:cNvPicPr>
          <p:nvPr/>
        </p:nvPicPr>
        <p:blipFill>
          <a:blip r:embed="rId4" cstate="print"/>
          <a:srcRect/>
          <a:stretch>
            <a:fillRect/>
          </a:stretch>
        </p:blipFill>
        <p:spPr bwMode="auto">
          <a:xfrm>
            <a:off x="7308304" y="476672"/>
            <a:ext cx="1037020" cy="902044"/>
          </a:xfrm>
          <a:prstGeom prst="rect">
            <a:avLst/>
          </a:prstGeom>
          <a:noFill/>
        </p:spPr>
      </p:pic>
      <p:pic>
        <p:nvPicPr>
          <p:cNvPr id="37" name="Picture 14" descr="C:\Users\Sarah English\AppData\Local\Microsoft\Windows\Temporary Internet Files\Content.IE5\367FZVZ2\SHARK-pure[1].png"/>
          <p:cNvPicPr>
            <a:picLocks noChangeAspect="1" noChangeArrowheads="1"/>
          </p:cNvPicPr>
          <p:nvPr/>
        </p:nvPicPr>
        <p:blipFill>
          <a:blip r:embed="rId7" cstate="print"/>
          <a:srcRect/>
          <a:stretch>
            <a:fillRect/>
          </a:stretch>
        </p:blipFill>
        <p:spPr bwMode="auto">
          <a:xfrm>
            <a:off x="7092280" y="5589240"/>
            <a:ext cx="1296144" cy="868613"/>
          </a:xfrm>
          <a:prstGeom prst="rect">
            <a:avLst/>
          </a:prstGeom>
          <a:noFill/>
        </p:spPr>
      </p:pic>
      <p:pic>
        <p:nvPicPr>
          <p:cNvPr id="38" name="Picture 37" descr="C:\Users\Sarah English\AppData\Local\Microsoft\Windows\Temporary Internet Files\Content.IE5\560A914K\Orange-Owl[1].png"/>
          <p:cNvPicPr>
            <a:picLocks noChangeAspect="1" noChangeArrowheads="1"/>
          </p:cNvPicPr>
          <p:nvPr/>
        </p:nvPicPr>
        <p:blipFill>
          <a:blip r:embed="rId8" cstate="print"/>
          <a:srcRect/>
          <a:stretch>
            <a:fillRect/>
          </a:stretch>
        </p:blipFill>
        <p:spPr bwMode="auto">
          <a:xfrm>
            <a:off x="4644008" y="5301208"/>
            <a:ext cx="1042663" cy="1152128"/>
          </a:xfrm>
          <a:prstGeom prst="rect">
            <a:avLst/>
          </a:prstGeom>
          <a:noFill/>
        </p:spPr>
      </p:pic>
      <p:pic>
        <p:nvPicPr>
          <p:cNvPr id="39" name="Picture 3" descr="C:\Users\Sarah English\AppData\Local\Microsoft\Windows\Temporary Internet Files\Content.IE5\367FZVZ2\fox-30802_640[1].png"/>
          <p:cNvPicPr>
            <a:picLocks noChangeAspect="1" noChangeArrowheads="1"/>
          </p:cNvPicPr>
          <p:nvPr/>
        </p:nvPicPr>
        <p:blipFill>
          <a:blip r:embed="rId5" cstate="print"/>
          <a:srcRect/>
          <a:stretch>
            <a:fillRect/>
          </a:stretch>
        </p:blipFill>
        <p:spPr bwMode="auto">
          <a:xfrm>
            <a:off x="1907704" y="5301208"/>
            <a:ext cx="1008112" cy="97345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nvGraphicFramePr>
        <p:xfrm>
          <a:off x="323529" y="260648"/>
          <a:ext cx="8208912" cy="6336704"/>
        </p:xfrm>
        <a:graphic>
          <a:graphicData uri="http://schemas.openxmlformats.org/drawingml/2006/table">
            <a:tbl>
              <a:tblPr firstRow="1" bandRow="1">
                <a:tableStyleId>{5C22544A-7EE6-4342-B048-85BDC9FD1C3A}</a:tableStyleId>
              </a:tblPr>
              <a:tblGrid>
                <a:gridCol w="2736304">
                  <a:extLst>
                    <a:ext uri="{9D8B030D-6E8A-4147-A177-3AD203B41FA5}">
                      <a16:colId xmlns:a16="http://schemas.microsoft.com/office/drawing/2014/main" xmlns="" val="20000"/>
                    </a:ext>
                  </a:extLst>
                </a:gridCol>
                <a:gridCol w="2736304">
                  <a:extLst>
                    <a:ext uri="{9D8B030D-6E8A-4147-A177-3AD203B41FA5}">
                      <a16:colId xmlns:a16="http://schemas.microsoft.com/office/drawing/2014/main" xmlns="" val="20001"/>
                    </a:ext>
                  </a:extLst>
                </a:gridCol>
                <a:gridCol w="2736304">
                  <a:extLst>
                    <a:ext uri="{9D8B030D-6E8A-4147-A177-3AD203B41FA5}">
                      <a16:colId xmlns:a16="http://schemas.microsoft.com/office/drawing/2014/main" xmlns="" val="20002"/>
                    </a:ext>
                  </a:extLst>
                </a:gridCol>
              </a:tblGrid>
              <a:tr h="3168352">
                <a:tc>
                  <a:txBody>
                    <a:bodyPr/>
                    <a:lstStyle/>
                    <a:p>
                      <a:endParaRPr lang="en-GB" dirty="0" smtClean="0">
                        <a:ln>
                          <a:solidFill>
                            <a:schemeClr val="tx1"/>
                          </a:solidFill>
                        </a:ln>
                      </a:endParaRPr>
                    </a:p>
                    <a:p>
                      <a:endParaRPr lang="en-GB" dirty="0" smtClean="0">
                        <a:ln>
                          <a:solidFill>
                            <a:schemeClr val="tx1"/>
                          </a:solidFill>
                        </a:ln>
                      </a:endParaRPr>
                    </a:p>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0"/>
                  </a:ext>
                </a:extLst>
              </a:tr>
              <a:tr h="3168352">
                <a:tc>
                  <a:txBody>
                    <a:bodyPr/>
                    <a:lstStyle/>
                    <a:p>
                      <a:endParaRPr lang="en-GB" dirty="0" smtClean="0">
                        <a:ln>
                          <a:solidFill>
                            <a:schemeClr val="tx1"/>
                          </a:solidFill>
                        </a:ln>
                      </a:endParaRPr>
                    </a:p>
                    <a:p>
                      <a:endParaRPr lang="en-GB" dirty="0" smtClean="0">
                        <a:ln>
                          <a:solidFill>
                            <a:schemeClr val="tx1"/>
                          </a:solidFill>
                        </a:ln>
                      </a:endParaRPr>
                    </a:p>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bl>
          </a:graphicData>
        </a:graphic>
      </p:graphicFrame>
      <p:pic>
        <p:nvPicPr>
          <p:cNvPr id="9" name="Picture 9" descr="C:\Users\Sarah English\AppData\Local\Microsoft\Windows\Temporary Internet Files\Content.IE5\7TN1XLHV\1401833208[1].png"/>
          <p:cNvPicPr>
            <a:picLocks noChangeAspect="1" noChangeArrowheads="1"/>
          </p:cNvPicPr>
          <p:nvPr/>
        </p:nvPicPr>
        <p:blipFill>
          <a:blip r:embed="rId3" cstate="print"/>
          <a:srcRect/>
          <a:stretch>
            <a:fillRect/>
          </a:stretch>
        </p:blipFill>
        <p:spPr bwMode="auto">
          <a:xfrm>
            <a:off x="3131840" y="332656"/>
            <a:ext cx="1080120" cy="1026438"/>
          </a:xfrm>
          <a:prstGeom prst="rect">
            <a:avLst/>
          </a:prstGeom>
          <a:noFill/>
        </p:spPr>
      </p:pic>
      <p:pic>
        <p:nvPicPr>
          <p:cNvPr id="10" name="Picture 2" descr="C:\Users\Sarah English\AppData\Local\Microsoft\Windows\Temporary Internet Files\Content.IE5\7TN1XLHV\snake-circles[1].png"/>
          <p:cNvPicPr>
            <a:picLocks noChangeAspect="1" noChangeArrowheads="1"/>
          </p:cNvPicPr>
          <p:nvPr/>
        </p:nvPicPr>
        <p:blipFill>
          <a:blip r:embed="rId4" cstate="print"/>
          <a:srcRect/>
          <a:stretch>
            <a:fillRect/>
          </a:stretch>
        </p:blipFill>
        <p:spPr bwMode="auto">
          <a:xfrm>
            <a:off x="6012160" y="404664"/>
            <a:ext cx="1037020" cy="902044"/>
          </a:xfrm>
          <a:prstGeom prst="rect">
            <a:avLst/>
          </a:prstGeom>
          <a:noFill/>
        </p:spPr>
      </p:pic>
      <p:pic>
        <p:nvPicPr>
          <p:cNvPr id="11" name="Picture 3" descr="C:\Users\Sarah English\AppData\Local\Microsoft\Windows\Temporary Internet Files\Content.IE5\367FZVZ2\fox-30802_640[1].png"/>
          <p:cNvPicPr>
            <a:picLocks noChangeAspect="1" noChangeArrowheads="1"/>
          </p:cNvPicPr>
          <p:nvPr/>
        </p:nvPicPr>
        <p:blipFill>
          <a:blip r:embed="rId5" cstate="print"/>
          <a:srcRect/>
          <a:stretch>
            <a:fillRect/>
          </a:stretch>
        </p:blipFill>
        <p:spPr bwMode="auto">
          <a:xfrm>
            <a:off x="395536" y="3501008"/>
            <a:ext cx="1008112" cy="973458"/>
          </a:xfrm>
          <a:prstGeom prst="rect">
            <a:avLst/>
          </a:prstGeom>
          <a:noFill/>
        </p:spPr>
      </p:pic>
      <p:pic>
        <p:nvPicPr>
          <p:cNvPr id="12" name="Picture 2" descr="C:\Users\Sarah English\AppData\Local\Microsoft\Windows\Temporary Internet Files\Content.IE5\5NF8NH2X\Butterfly[1].png"/>
          <p:cNvPicPr>
            <a:picLocks noChangeAspect="1" noChangeArrowheads="1"/>
          </p:cNvPicPr>
          <p:nvPr/>
        </p:nvPicPr>
        <p:blipFill>
          <a:blip r:embed="rId6" cstate="print"/>
          <a:srcRect/>
          <a:stretch>
            <a:fillRect/>
          </a:stretch>
        </p:blipFill>
        <p:spPr bwMode="auto">
          <a:xfrm>
            <a:off x="395536" y="404664"/>
            <a:ext cx="1110566" cy="1203332"/>
          </a:xfrm>
          <a:prstGeom prst="rect">
            <a:avLst/>
          </a:prstGeom>
          <a:noFill/>
        </p:spPr>
      </p:pic>
      <p:pic>
        <p:nvPicPr>
          <p:cNvPr id="13" name="Picture 14" descr="C:\Users\Sarah English\AppData\Local\Microsoft\Windows\Temporary Internet Files\Content.IE5\367FZVZ2\SHARK-pure[1].png"/>
          <p:cNvPicPr>
            <a:picLocks noChangeAspect="1" noChangeArrowheads="1"/>
          </p:cNvPicPr>
          <p:nvPr/>
        </p:nvPicPr>
        <p:blipFill>
          <a:blip r:embed="rId7" cstate="print"/>
          <a:srcRect/>
          <a:stretch>
            <a:fillRect/>
          </a:stretch>
        </p:blipFill>
        <p:spPr bwMode="auto">
          <a:xfrm>
            <a:off x="5868144" y="3501008"/>
            <a:ext cx="1296144" cy="868613"/>
          </a:xfrm>
          <a:prstGeom prst="rect">
            <a:avLst/>
          </a:prstGeom>
          <a:noFill/>
        </p:spPr>
      </p:pic>
      <p:pic>
        <p:nvPicPr>
          <p:cNvPr id="14" name="Picture 13" descr="C:\Users\Sarah English\AppData\Local\Microsoft\Windows\Temporary Internet Files\Content.IE5\560A914K\Orange-Owl[1].png"/>
          <p:cNvPicPr>
            <a:picLocks noChangeAspect="1" noChangeArrowheads="1"/>
          </p:cNvPicPr>
          <p:nvPr/>
        </p:nvPicPr>
        <p:blipFill>
          <a:blip r:embed="rId8" cstate="print"/>
          <a:srcRect/>
          <a:stretch>
            <a:fillRect/>
          </a:stretch>
        </p:blipFill>
        <p:spPr bwMode="auto">
          <a:xfrm>
            <a:off x="3131840" y="3573016"/>
            <a:ext cx="1042663" cy="1152128"/>
          </a:xfrm>
          <a:prstGeom prst="rect">
            <a:avLst/>
          </a:prstGeom>
          <a:noFill/>
        </p:spPr>
      </p:pic>
      <p:pic>
        <p:nvPicPr>
          <p:cNvPr id="21" name="Picture 2" descr="C:\Users\Sarah English\AppData\Local\Microsoft\Windows\Temporary Internet Files\Content.IE5\5NF8NH2X\Butterfly[1].png"/>
          <p:cNvPicPr>
            <a:picLocks noChangeAspect="1" noChangeArrowheads="1"/>
          </p:cNvPicPr>
          <p:nvPr/>
        </p:nvPicPr>
        <p:blipFill>
          <a:blip r:embed="rId6" cstate="print"/>
          <a:srcRect/>
          <a:stretch>
            <a:fillRect/>
          </a:stretch>
        </p:blipFill>
        <p:spPr bwMode="auto">
          <a:xfrm>
            <a:off x="1835696" y="332656"/>
            <a:ext cx="1110566" cy="1203332"/>
          </a:xfrm>
          <a:prstGeom prst="rect">
            <a:avLst/>
          </a:prstGeom>
          <a:noFill/>
        </p:spPr>
      </p:pic>
      <p:pic>
        <p:nvPicPr>
          <p:cNvPr id="22" name="Picture 2" descr="C:\Users\Sarah English\AppData\Local\Microsoft\Windows\Temporary Internet Files\Content.IE5\5NF8NH2X\Butterfly[1].png"/>
          <p:cNvPicPr>
            <a:picLocks noChangeAspect="1" noChangeArrowheads="1"/>
          </p:cNvPicPr>
          <p:nvPr/>
        </p:nvPicPr>
        <p:blipFill>
          <a:blip r:embed="rId6" cstate="print"/>
          <a:srcRect/>
          <a:stretch>
            <a:fillRect/>
          </a:stretch>
        </p:blipFill>
        <p:spPr bwMode="auto">
          <a:xfrm>
            <a:off x="1763688" y="2132856"/>
            <a:ext cx="1110566" cy="1203332"/>
          </a:xfrm>
          <a:prstGeom prst="rect">
            <a:avLst/>
          </a:prstGeom>
          <a:noFill/>
        </p:spPr>
      </p:pic>
      <p:pic>
        <p:nvPicPr>
          <p:cNvPr id="23" name="Picture 9" descr="C:\Users\Sarah English\AppData\Local\Microsoft\Windows\Temporary Internet Files\Content.IE5\7TN1XLHV\1401833208[1].png"/>
          <p:cNvPicPr>
            <a:picLocks noChangeAspect="1" noChangeArrowheads="1"/>
          </p:cNvPicPr>
          <p:nvPr/>
        </p:nvPicPr>
        <p:blipFill>
          <a:blip r:embed="rId3" cstate="print"/>
          <a:srcRect/>
          <a:stretch>
            <a:fillRect/>
          </a:stretch>
        </p:blipFill>
        <p:spPr bwMode="auto">
          <a:xfrm>
            <a:off x="4644008" y="2276872"/>
            <a:ext cx="1080120" cy="1026438"/>
          </a:xfrm>
          <a:prstGeom prst="rect">
            <a:avLst/>
          </a:prstGeom>
          <a:noFill/>
        </p:spPr>
      </p:pic>
      <p:pic>
        <p:nvPicPr>
          <p:cNvPr id="24" name="Picture 9" descr="C:\Users\Sarah English\AppData\Local\Microsoft\Windows\Temporary Internet Files\Content.IE5\7TN1XLHV\1401833208[1].png"/>
          <p:cNvPicPr>
            <a:picLocks noChangeAspect="1" noChangeArrowheads="1"/>
          </p:cNvPicPr>
          <p:nvPr/>
        </p:nvPicPr>
        <p:blipFill>
          <a:blip r:embed="rId3" cstate="print"/>
          <a:srcRect/>
          <a:stretch>
            <a:fillRect/>
          </a:stretch>
        </p:blipFill>
        <p:spPr bwMode="auto">
          <a:xfrm>
            <a:off x="3131840" y="2348880"/>
            <a:ext cx="1080120" cy="1026438"/>
          </a:xfrm>
          <a:prstGeom prst="rect">
            <a:avLst/>
          </a:prstGeom>
          <a:noFill/>
        </p:spPr>
      </p:pic>
      <p:pic>
        <p:nvPicPr>
          <p:cNvPr id="26" name="Picture 2" descr="C:\Users\Sarah English\AppData\Local\Microsoft\Windows\Temporary Internet Files\Content.IE5\7TN1XLHV\snake-circles[1].png"/>
          <p:cNvPicPr>
            <a:picLocks noChangeAspect="1" noChangeArrowheads="1"/>
          </p:cNvPicPr>
          <p:nvPr/>
        </p:nvPicPr>
        <p:blipFill>
          <a:blip r:embed="rId4" cstate="print"/>
          <a:srcRect/>
          <a:stretch>
            <a:fillRect/>
          </a:stretch>
        </p:blipFill>
        <p:spPr bwMode="auto">
          <a:xfrm>
            <a:off x="6012160" y="2276872"/>
            <a:ext cx="1037020" cy="902044"/>
          </a:xfrm>
          <a:prstGeom prst="rect">
            <a:avLst/>
          </a:prstGeom>
          <a:noFill/>
        </p:spPr>
      </p:pic>
      <p:pic>
        <p:nvPicPr>
          <p:cNvPr id="27" name="Picture 2" descr="C:\Users\Sarah English\AppData\Local\Microsoft\Windows\Temporary Internet Files\Content.IE5\7TN1XLHV\snake-circles[1].png"/>
          <p:cNvPicPr>
            <a:picLocks noChangeAspect="1" noChangeArrowheads="1"/>
          </p:cNvPicPr>
          <p:nvPr/>
        </p:nvPicPr>
        <p:blipFill>
          <a:blip r:embed="rId4" cstate="print"/>
          <a:srcRect/>
          <a:stretch>
            <a:fillRect/>
          </a:stretch>
        </p:blipFill>
        <p:spPr bwMode="auto">
          <a:xfrm>
            <a:off x="7380312" y="2276872"/>
            <a:ext cx="1037020" cy="902044"/>
          </a:xfrm>
          <a:prstGeom prst="rect">
            <a:avLst/>
          </a:prstGeom>
          <a:noFill/>
        </p:spPr>
      </p:pic>
      <p:pic>
        <p:nvPicPr>
          <p:cNvPr id="28" name="Picture 3" descr="C:\Users\Sarah English\AppData\Local\Microsoft\Windows\Temporary Internet Files\Content.IE5\367FZVZ2\fox-30802_640[1].png"/>
          <p:cNvPicPr>
            <a:picLocks noChangeAspect="1" noChangeArrowheads="1"/>
          </p:cNvPicPr>
          <p:nvPr/>
        </p:nvPicPr>
        <p:blipFill>
          <a:blip r:embed="rId5" cstate="print"/>
          <a:srcRect/>
          <a:stretch>
            <a:fillRect/>
          </a:stretch>
        </p:blipFill>
        <p:spPr bwMode="auto">
          <a:xfrm>
            <a:off x="2051720" y="3501008"/>
            <a:ext cx="1008112" cy="973458"/>
          </a:xfrm>
          <a:prstGeom prst="rect">
            <a:avLst/>
          </a:prstGeom>
          <a:noFill/>
        </p:spPr>
      </p:pic>
      <p:pic>
        <p:nvPicPr>
          <p:cNvPr id="29" name="Picture 3" descr="C:\Users\Sarah English\AppData\Local\Microsoft\Windows\Temporary Internet Files\Content.IE5\367FZVZ2\fox-30802_640[1].png"/>
          <p:cNvPicPr>
            <a:picLocks noChangeAspect="1" noChangeArrowheads="1"/>
          </p:cNvPicPr>
          <p:nvPr/>
        </p:nvPicPr>
        <p:blipFill>
          <a:blip r:embed="rId5" cstate="print"/>
          <a:srcRect/>
          <a:stretch>
            <a:fillRect/>
          </a:stretch>
        </p:blipFill>
        <p:spPr bwMode="auto">
          <a:xfrm>
            <a:off x="467544" y="5445224"/>
            <a:ext cx="1008112" cy="973458"/>
          </a:xfrm>
          <a:prstGeom prst="rect">
            <a:avLst/>
          </a:prstGeom>
          <a:noFill/>
        </p:spPr>
      </p:pic>
      <p:pic>
        <p:nvPicPr>
          <p:cNvPr id="30" name="Picture 29" descr="C:\Users\Sarah English\AppData\Local\Microsoft\Windows\Temporary Internet Files\Content.IE5\560A914K\Orange-Owl[1].png"/>
          <p:cNvPicPr>
            <a:picLocks noChangeAspect="1" noChangeArrowheads="1"/>
          </p:cNvPicPr>
          <p:nvPr/>
        </p:nvPicPr>
        <p:blipFill>
          <a:blip r:embed="rId8" cstate="print"/>
          <a:srcRect/>
          <a:stretch>
            <a:fillRect/>
          </a:stretch>
        </p:blipFill>
        <p:spPr bwMode="auto">
          <a:xfrm>
            <a:off x="3131840" y="5445224"/>
            <a:ext cx="1042663" cy="1152128"/>
          </a:xfrm>
          <a:prstGeom prst="rect">
            <a:avLst/>
          </a:prstGeom>
          <a:noFill/>
        </p:spPr>
      </p:pic>
      <p:pic>
        <p:nvPicPr>
          <p:cNvPr id="31" name="Picture 30" descr="C:\Users\Sarah English\AppData\Local\Microsoft\Windows\Temporary Internet Files\Content.IE5\560A914K\Orange-Owl[1].png"/>
          <p:cNvPicPr>
            <a:picLocks noChangeAspect="1" noChangeArrowheads="1"/>
          </p:cNvPicPr>
          <p:nvPr/>
        </p:nvPicPr>
        <p:blipFill>
          <a:blip r:embed="rId8" cstate="print"/>
          <a:srcRect/>
          <a:stretch>
            <a:fillRect/>
          </a:stretch>
        </p:blipFill>
        <p:spPr bwMode="auto">
          <a:xfrm>
            <a:off x="4644008" y="3573016"/>
            <a:ext cx="1042663" cy="1152128"/>
          </a:xfrm>
          <a:prstGeom prst="rect">
            <a:avLst/>
          </a:prstGeom>
          <a:noFill/>
        </p:spPr>
      </p:pic>
      <p:pic>
        <p:nvPicPr>
          <p:cNvPr id="32" name="Picture 14" descr="C:\Users\Sarah English\AppData\Local\Microsoft\Windows\Temporary Internet Files\Content.IE5\367FZVZ2\SHARK-pure[1].png"/>
          <p:cNvPicPr>
            <a:picLocks noChangeAspect="1" noChangeArrowheads="1"/>
          </p:cNvPicPr>
          <p:nvPr/>
        </p:nvPicPr>
        <p:blipFill>
          <a:blip r:embed="rId7" cstate="print"/>
          <a:srcRect/>
          <a:stretch>
            <a:fillRect/>
          </a:stretch>
        </p:blipFill>
        <p:spPr bwMode="auto">
          <a:xfrm>
            <a:off x="7164288" y="3717032"/>
            <a:ext cx="1296144" cy="868613"/>
          </a:xfrm>
          <a:prstGeom prst="rect">
            <a:avLst/>
          </a:prstGeom>
          <a:noFill/>
        </p:spPr>
      </p:pic>
      <p:pic>
        <p:nvPicPr>
          <p:cNvPr id="33" name="Picture 14" descr="C:\Users\Sarah English\AppData\Local\Microsoft\Windows\Temporary Internet Files\Content.IE5\367FZVZ2\SHARK-pure[1].png"/>
          <p:cNvPicPr>
            <a:picLocks noChangeAspect="1" noChangeArrowheads="1"/>
          </p:cNvPicPr>
          <p:nvPr/>
        </p:nvPicPr>
        <p:blipFill>
          <a:blip r:embed="rId7" cstate="print"/>
          <a:srcRect/>
          <a:stretch>
            <a:fillRect/>
          </a:stretch>
        </p:blipFill>
        <p:spPr bwMode="auto">
          <a:xfrm>
            <a:off x="5868144" y="5517232"/>
            <a:ext cx="1296144" cy="868613"/>
          </a:xfrm>
          <a:prstGeom prst="rect">
            <a:avLst/>
          </a:prstGeom>
          <a:noFill/>
        </p:spPr>
      </p:pic>
      <p:pic>
        <p:nvPicPr>
          <p:cNvPr id="34" name="Picture 2" descr="C:\Users\Sarah English\AppData\Local\Microsoft\Windows\Temporary Internet Files\Content.IE5\5NF8NH2X\Butterfly[1].png"/>
          <p:cNvPicPr>
            <a:picLocks noChangeAspect="1" noChangeArrowheads="1"/>
          </p:cNvPicPr>
          <p:nvPr/>
        </p:nvPicPr>
        <p:blipFill>
          <a:blip r:embed="rId6" cstate="print"/>
          <a:srcRect/>
          <a:stretch>
            <a:fillRect/>
          </a:stretch>
        </p:blipFill>
        <p:spPr bwMode="auto">
          <a:xfrm>
            <a:off x="467544" y="2132856"/>
            <a:ext cx="1110566" cy="1203332"/>
          </a:xfrm>
          <a:prstGeom prst="rect">
            <a:avLst/>
          </a:prstGeom>
          <a:noFill/>
        </p:spPr>
      </p:pic>
      <p:pic>
        <p:nvPicPr>
          <p:cNvPr id="35" name="Picture 9" descr="C:\Users\Sarah English\AppData\Local\Microsoft\Windows\Temporary Internet Files\Content.IE5\7TN1XLHV\1401833208[1].png"/>
          <p:cNvPicPr>
            <a:picLocks noChangeAspect="1" noChangeArrowheads="1"/>
          </p:cNvPicPr>
          <p:nvPr/>
        </p:nvPicPr>
        <p:blipFill>
          <a:blip r:embed="rId3" cstate="print"/>
          <a:srcRect/>
          <a:stretch>
            <a:fillRect/>
          </a:stretch>
        </p:blipFill>
        <p:spPr bwMode="auto">
          <a:xfrm>
            <a:off x="4644008" y="332656"/>
            <a:ext cx="1080120" cy="1026438"/>
          </a:xfrm>
          <a:prstGeom prst="rect">
            <a:avLst/>
          </a:prstGeom>
          <a:noFill/>
        </p:spPr>
      </p:pic>
      <p:pic>
        <p:nvPicPr>
          <p:cNvPr id="36" name="Picture 2" descr="C:\Users\Sarah English\AppData\Local\Microsoft\Windows\Temporary Internet Files\Content.IE5\7TN1XLHV\snake-circles[1].png"/>
          <p:cNvPicPr>
            <a:picLocks noChangeAspect="1" noChangeArrowheads="1"/>
          </p:cNvPicPr>
          <p:nvPr/>
        </p:nvPicPr>
        <p:blipFill>
          <a:blip r:embed="rId4" cstate="print"/>
          <a:srcRect/>
          <a:stretch>
            <a:fillRect/>
          </a:stretch>
        </p:blipFill>
        <p:spPr bwMode="auto">
          <a:xfrm>
            <a:off x="7380312" y="404664"/>
            <a:ext cx="1037020" cy="902044"/>
          </a:xfrm>
          <a:prstGeom prst="rect">
            <a:avLst/>
          </a:prstGeom>
          <a:noFill/>
        </p:spPr>
      </p:pic>
      <p:pic>
        <p:nvPicPr>
          <p:cNvPr id="37" name="Picture 14" descr="C:\Users\Sarah English\AppData\Local\Microsoft\Windows\Temporary Internet Files\Content.IE5\367FZVZ2\SHARK-pure[1].png"/>
          <p:cNvPicPr>
            <a:picLocks noChangeAspect="1" noChangeArrowheads="1"/>
          </p:cNvPicPr>
          <p:nvPr/>
        </p:nvPicPr>
        <p:blipFill>
          <a:blip r:embed="rId7" cstate="print"/>
          <a:srcRect/>
          <a:stretch>
            <a:fillRect/>
          </a:stretch>
        </p:blipFill>
        <p:spPr bwMode="auto">
          <a:xfrm>
            <a:off x="7092280" y="5661248"/>
            <a:ext cx="1296144" cy="868613"/>
          </a:xfrm>
          <a:prstGeom prst="rect">
            <a:avLst/>
          </a:prstGeom>
          <a:noFill/>
        </p:spPr>
      </p:pic>
      <p:pic>
        <p:nvPicPr>
          <p:cNvPr id="38" name="Picture 37" descr="C:\Users\Sarah English\AppData\Local\Microsoft\Windows\Temporary Internet Files\Content.IE5\560A914K\Orange-Owl[1].png"/>
          <p:cNvPicPr>
            <a:picLocks noChangeAspect="1" noChangeArrowheads="1"/>
          </p:cNvPicPr>
          <p:nvPr/>
        </p:nvPicPr>
        <p:blipFill>
          <a:blip r:embed="rId8" cstate="print"/>
          <a:srcRect/>
          <a:stretch>
            <a:fillRect/>
          </a:stretch>
        </p:blipFill>
        <p:spPr bwMode="auto">
          <a:xfrm>
            <a:off x="4644008" y="5445224"/>
            <a:ext cx="1042663" cy="1152128"/>
          </a:xfrm>
          <a:prstGeom prst="rect">
            <a:avLst/>
          </a:prstGeom>
          <a:noFill/>
        </p:spPr>
      </p:pic>
      <p:pic>
        <p:nvPicPr>
          <p:cNvPr id="39" name="Picture 3" descr="C:\Users\Sarah English\AppData\Local\Microsoft\Windows\Temporary Internet Files\Content.IE5\367FZVZ2\fox-30802_640[1].png"/>
          <p:cNvPicPr>
            <a:picLocks noChangeAspect="1" noChangeArrowheads="1"/>
          </p:cNvPicPr>
          <p:nvPr/>
        </p:nvPicPr>
        <p:blipFill>
          <a:blip r:embed="rId5" cstate="print"/>
          <a:srcRect/>
          <a:stretch>
            <a:fillRect/>
          </a:stretch>
        </p:blipFill>
        <p:spPr bwMode="auto">
          <a:xfrm>
            <a:off x="1979712" y="5517232"/>
            <a:ext cx="1008112" cy="973458"/>
          </a:xfrm>
          <a:prstGeom prst="rect">
            <a:avLst/>
          </a:prstGeom>
          <a:noFill/>
        </p:spPr>
      </p:pic>
      <p:pic>
        <p:nvPicPr>
          <p:cNvPr id="40" name="Picture 2" descr="C:\Users\Sarah English\AppData\Local\Microsoft\Windows\Temporary Internet Files\Content.IE5\5NF8NH2X\Butterfly[1].png"/>
          <p:cNvPicPr>
            <a:picLocks noChangeAspect="1" noChangeArrowheads="1"/>
          </p:cNvPicPr>
          <p:nvPr/>
        </p:nvPicPr>
        <p:blipFill>
          <a:blip r:embed="rId6" cstate="print"/>
          <a:srcRect/>
          <a:stretch>
            <a:fillRect/>
          </a:stretch>
        </p:blipFill>
        <p:spPr bwMode="auto">
          <a:xfrm>
            <a:off x="1115616" y="1196752"/>
            <a:ext cx="1110566" cy="1203332"/>
          </a:xfrm>
          <a:prstGeom prst="rect">
            <a:avLst/>
          </a:prstGeom>
          <a:noFill/>
        </p:spPr>
      </p:pic>
      <p:pic>
        <p:nvPicPr>
          <p:cNvPr id="41" name="Picture 9" descr="C:\Users\Sarah English\AppData\Local\Microsoft\Windows\Temporary Internet Files\Content.IE5\7TN1XLHV\1401833208[1].png"/>
          <p:cNvPicPr>
            <a:picLocks noChangeAspect="1" noChangeArrowheads="1"/>
          </p:cNvPicPr>
          <p:nvPr/>
        </p:nvPicPr>
        <p:blipFill>
          <a:blip r:embed="rId3" cstate="print"/>
          <a:srcRect/>
          <a:stretch>
            <a:fillRect/>
          </a:stretch>
        </p:blipFill>
        <p:spPr bwMode="auto">
          <a:xfrm>
            <a:off x="3851920" y="1268760"/>
            <a:ext cx="1080120" cy="1026438"/>
          </a:xfrm>
          <a:prstGeom prst="rect">
            <a:avLst/>
          </a:prstGeom>
          <a:noFill/>
        </p:spPr>
      </p:pic>
      <p:pic>
        <p:nvPicPr>
          <p:cNvPr id="42" name="Picture 2" descr="C:\Users\Sarah English\AppData\Local\Microsoft\Windows\Temporary Internet Files\Content.IE5\7TN1XLHV\snake-circles[1].png"/>
          <p:cNvPicPr>
            <a:picLocks noChangeAspect="1" noChangeArrowheads="1"/>
          </p:cNvPicPr>
          <p:nvPr/>
        </p:nvPicPr>
        <p:blipFill>
          <a:blip r:embed="rId4" cstate="print"/>
          <a:srcRect/>
          <a:stretch>
            <a:fillRect/>
          </a:stretch>
        </p:blipFill>
        <p:spPr bwMode="auto">
          <a:xfrm>
            <a:off x="6732240" y="1340768"/>
            <a:ext cx="1037020" cy="902044"/>
          </a:xfrm>
          <a:prstGeom prst="rect">
            <a:avLst/>
          </a:prstGeom>
          <a:noFill/>
        </p:spPr>
      </p:pic>
      <p:pic>
        <p:nvPicPr>
          <p:cNvPr id="43" name="Picture 3" descr="C:\Users\Sarah English\AppData\Local\Microsoft\Windows\Temporary Internet Files\Content.IE5\367FZVZ2\fox-30802_640[1].png"/>
          <p:cNvPicPr>
            <a:picLocks noChangeAspect="1" noChangeArrowheads="1"/>
          </p:cNvPicPr>
          <p:nvPr/>
        </p:nvPicPr>
        <p:blipFill>
          <a:blip r:embed="rId5" cstate="print"/>
          <a:srcRect/>
          <a:stretch>
            <a:fillRect/>
          </a:stretch>
        </p:blipFill>
        <p:spPr bwMode="auto">
          <a:xfrm>
            <a:off x="1259632" y="4437112"/>
            <a:ext cx="1008112" cy="973458"/>
          </a:xfrm>
          <a:prstGeom prst="rect">
            <a:avLst/>
          </a:prstGeom>
          <a:noFill/>
        </p:spPr>
      </p:pic>
      <p:pic>
        <p:nvPicPr>
          <p:cNvPr id="44" name="Picture 43" descr="C:\Users\Sarah English\AppData\Local\Microsoft\Windows\Temporary Internet Files\Content.IE5\560A914K\Orange-Owl[1].png"/>
          <p:cNvPicPr>
            <a:picLocks noChangeAspect="1" noChangeArrowheads="1"/>
          </p:cNvPicPr>
          <p:nvPr/>
        </p:nvPicPr>
        <p:blipFill>
          <a:blip r:embed="rId8" cstate="print"/>
          <a:srcRect/>
          <a:stretch>
            <a:fillRect/>
          </a:stretch>
        </p:blipFill>
        <p:spPr bwMode="auto">
          <a:xfrm>
            <a:off x="3923928" y="4437112"/>
            <a:ext cx="1042663" cy="1152128"/>
          </a:xfrm>
          <a:prstGeom prst="rect">
            <a:avLst/>
          </a:prstGeom>
          <a:noFill/>
        </p:spPr>
      </p:pic>
      <p:pic>
        <p:nvPicPr>
          <p:cNvPr id="45" name="Picture 14" descr="C:\Users\Sarah English\AppData\Local\Microsoft\Windows\Temporary Internet Files\Content.IE5\367FZVZ2\SHARK-pure[1].png"/>
          <p:cNvPicPr>
            <a:picLocks noChangeAspect="1" noChangeArrowheads="1"/>
          </p:cNvPicPr>
          <p:nvPr/>
        </p:nvPicPr>
        <p:blipFill>
          <a:blip r:embed="rId7" cstate="print"/>
          <a:srcRect/>
          <a:stretch>
            <a:fillRect/>
          </a:stretch>
        </p:blipFill>
        <p:spPr bwMode="auto">
          <a:xfrm>
            <a:off x="6444208" y="4581128"/>
            <a:ext cx="1296144" cy="868613"/>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Sarah English\AppData\Local\Microsoft\Windows\Temporary Internet Files\Content.IE5\5NF8NH2X\Butterfly[1].png"/>
          <p:cNvPicPr>
            <a:picLocks noChangeAspect="1" noChangeArrowheads="1"/>
          </p:cNvPicPr>
          <p:nvPr/>
        </p:nvPicPr>
        <p:blipFill>
          <a:blip r:embed="rId5" cstate="print"/>
          <a:srcRect/>
          <a:stretch>
            <a:fillRect/>
          </a:stretch>
        </p:blipFill>
        <p:spPr bwMode="auto">
          <a:xfrm>
            <a:off x="5940152" y="3573016"/>
            <a:ext cx="2458902" cy="2664296"/>
          </a:xfrm>
          <a:prstGeom prst="rect">
            <a:avLst/>
          </a:prstGeom>
          <a:noFill/>
        </p:spPr>
      </p:pic>
      <p:pic>
        <p:nvPicPr>
          <p:cNvPr id="7" name="Picture 6" descr="C:\Users\Sarah English\AppData\Local\Microsoft\Windows\Temporary Internet Files\Content.IE5\560A914K\Orange-Owl[1].png"/>
          <p:cNvPicPr>
            <a:picLocks noChangeAspect="1" noChangeArrowheads="1"/>
          </p:cNvPicPr>
          <p:nvPr/>
        </p:nvPicPr>
        <p:blipFill>
          <a:blip r:embed="rId6" cstate="print"/>
          <a:srcRect/>
          <a:stretch>
            <a:fillRect/>
          </a:stretch>
        </p:blipFill>
        <p:spPr bwMode="auto">
          <a:xfrm>
            <a:off x="3131840" y="3573016"/>
            <a:ext cx="2514657" cy="2952328"/>
          </a:xfrm>
          <a:prstGeom prst="rect">
            <a:avLst/>
          </a:prstGeom>
          <a:noFill/>
        </p:spPr>
      </p:pic>
      <p:pic>
        <p:nvPicPr>
          <p:cNvPr id="6" name="Picture 2" descr="C:\Users\Sarah English\AppData\Local\Microsoft\Windows\Temporary Internet Files\Content.IE5\367FZVZ2\black_cat[1].png"/>
          <p:cNvPicPr>
            <a:picLocks noChangeAspect="1" noChangeArrowheads="1"/>
          </p:cNvPicPr>
          <p:nvPr/>
        </p:nvPicPr>
        <p:blipFill>
          <a:blip r:embed="rId7" cstate="print"/>
          <a:srcRect/>
          <a:stretch>
            <a:fillRect/>
          </a:stretch>
        </p:blipFill>
        <p:spPr bwMode="auto">
          <a:xfrm>
            <a:off x="539552" y="3645024"/>
            <a:ext cx="2376264" cy="2812145"/>
          </a:xfrm>
          <a:prstGeom prst="rect">
            <a:avLst/>
          </a:prstGeom>
          <a:noFill/>
        </p:spPr>
      </p:pic>
      <p:pic>
        <p:nvPicPr>
          <p:cNvPr id="5" name="Picture 3" descr="C:\Users\Sarah English\AppData\Local\Microsoft\Windows\Temporary Internet Files\Content.IE5\367FZVZ2\fox-30802_640[1].png"/>
          <p:cNvPicPr>
            <a:picLocks noChangeAspect="1" noChangeArrowheads="1"/>
          </p:cNvPicPr>
          <p:nvPr/>
        </p:nvPicPr>
        <p:blipFill>
          <a:blip r:embed="rId8" cstate="print"/>
          <a:srcRect/>
          <a:stretch>
            <a:fillRect/>
          </a:stretch>
        </p:blipFill>
        <p:spPr bwMode="auto">
          <a:xfrm>
            <a:off x="5868144" y="620688"/>
            <a:ext cx="2538224" cy="2450973"/>
          </a:xfrm>
          <a:prstGeom prst="rect">
            <a:avLst/>
          </a:prstGeom>
          <a:noFill/>
        </p:spPr>
      </p:pic>
      <p:pic>
        <p:nvPicPr>
          <p:cNvPr id="4" name="Picture 3" descr="C:\Users\Sarah English\AppData\Local\Microsoft\Windows\Temporary Internet Files\Content.IE5\K8V2DNVY\white-dove-159498_640[1].png"/>
          <p:cNvPicPr>
            <a:picLocks noChangeAspect="1" noChangeArrowheads="1"/>
          </p:cNvPicPr>
          <p:nvPr/>
        </p:nvPicPr>
        <p:blipFill>
          <a:blip r:embed="rId9" cstate="print"/>
          <a:srcRect/>
          <a:stretch>
            <a:fillRect/>
          </a:stretch>
        </p:blipFill>
        <p:spPr bwMode="auto">
          <a:xfrm>
            <a:off x="3131840" y="620688"/>
            <a:ext cx="2597526" cy="2520280"/>
          </a:xfrm>
          <a:prstGeom prst="rect">
            <a:avLst/>
          </a:prstGeom>
          <a:noFill/>
        </p:spPr>
      </p:pic>
      <p:pic>
        <p:nvPicPr>
          <p:cNvPr id="3" name="Picture 14" descr="C:\Users\Sarah English\AppData\Local\Microsoft\Windows\Temporary Internet Files\Content.IE5\367FZVZ2\SHARK-pure[1].png"/>
          <p:cNvPicPr>
            <a:picLocks noChangeAspect="1" noChangeArrowheads="1"/>
          </p:cNvPicPr>
          <p:nvPr/>
        </p:nvPicPr>
        <p:blipFill>
          <a:blip r:embed="rId10" cstate="print"/>
          <a:srcRect/>
          <a:stretch>
            <a:fillRect/>
          </a:stretch>
        </p:blipFill>
        <p:spPr bwMode="auto">
          <a:xfrm>
            <a:off x="364031" y="548680"/>
            <a:ext cx="2640313" cy="2304256"/>
          </a:xfrm>
          <a:prstGeom prst="rect">
            <a:avLst/>
          </a:prstGeom>
          <a:noFill/>
        </p:spPr>
      </p:pic>
      <p:graphicFrame>
        <p:nvGraphicFramePr>
          <p:cNvPr id="25" name="Table 24"/>
          <p:cNvGraphicFramePr>
            <a:graphicFrameLocks noGrp="1"/>
          </p:cNvGraphicFramePr>
          <p:nvPr/>
        </p:nvGraphicFramePr>
        <p:xfrm>
          <a:off x="323529" y="260648"/>
          <a:ext cx="8208912" cy="6336704"/>
        </p:xfrm>
        <a:graphic>
          <a:graphicData uri="http://schemas.openxmlformats.org/drawingml/2006/table">
            <a:tbl>
              <a:tblPr firstRow="1" bandRow="1">
                <a:tableStyleId>{073A0DAA-6AF3-43AB-8588-CEC1D06C72B9}</a:tableStyleId>
              </a:tblPr>
              <a:tblGrid>
                <a:gridCol w="2736304">
                  <a:extLst>
                    <a:ext uri="{9D8B030D-6E8A-4147-A177-3AD203B41FA5}">
                      <a16:colId xmlns:a16="http://schemas.microsoft.com/office/drawing/2014/main" xmlns="" val="20000"/>
                    </a:ext>
                  </a:extLst>
                </a:gridCol>
                <a:gridCol w="2736304">
                  <a:extLst>
                    <a:ext uri="{9D8B030D-6E8A-4147-A177-3AD203B41FA5}">
                      <a16:colId xmlns:a16="http://schemas.microsoft.com/office/drawing/2014/main" xmlns="" val="20001"/>
                    </a:ext>
                  </a:extLst>
                </a:gridCol>
                <a:gridCol w="2736304">
                  <a:extLst>
                    <a:ext uri="{9D8B030D-6E8A-4147-A177-3AD203B41FA5}">
                      <a16:colId xmlns:a16="http://schemas.microsoft.com/office/drawing/2014/main" xmlns="" val="20002"/>
                    </a:ext>
                  </a:extLst>
                </a:gridCol>
              </a:tblGrid>
              <a:tr h="3168352">
                <a:tc>
                  <a:txBody>
                    <a:bodyPr/>
                    <a:lstStyle/>
                    <a:p>
                      <a:pPr algn="ctr"/>
                      <a:endParaRPr lang="en-GB" sz="6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a:p>
                      <a:pPr algn="ctr"/>
                      <a:r>
                        <a:rPr lang="en-GB" sz="6000" b="1" cap="none" spc="0" dirty="0" smtClean="0">
                          <a:ln w="17780" cmpd="sng">
                            <a:solidFill>
                              <a:srgbClr val="FFFFFF"/>
                            </a:solidFill>
                            <a:prstDash val="solid"/>
                            <a:miter lim="800000"/>
                          </a:ln>
                          <a:solidFill>
                            <a:srgbClr val="0070C0"/>
                          </a:solidFill>
                          <a:effectLst>
                            <a:outerShdw blurRad="50800" algn="tl" rotWithShape="0">
                              <a:srgbClr val="000000"/>
                            </a:outerShdw>
                          </a:effectLst>
                          <a:latin typeface="Comic Sans MS" pitchFamily="66" charset="0"/>
                        </a:rPr>
                        <a:t>bleu</a:t>
                      </a:r>
                      <a:endParaRPr lang="en-GB" sz="6000" b="1" cap="none" spc="0" dirty="0">
                        <a:ln w="17780" cmpd="sng">
                          <a:solidFill>
                            <a:srgbClr val="FFFFFF"/>
                          </a:solidFill>
                          <a:prstDash val="solid"/>
                          <a:miter lim="800000"/>
                        </a:ln>
                        <a:solidFill>
                          <a:srgbClr val="0070C0"/>
                        </a:solidFill>
                        <a:effectLst>
                          <a:outerShdw blurRad="50800" algn="tl" rotWithShape="0">
                            <a:srgbClr val="000000"/>
                          </a:outerShdw>
                        </a:effectLst>
                        <a:latin typeface="Comic Sans MS" pitchFamily="66" charset="0"/>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noFill/>
                  </a:tcPr>
                </a:tc>
                <a:tc>
                  <a:txBody>
                    <a:bodyPr/>
                    <a:lstStyle/>
                    <a:p>
                      <a:pPr algn="ctr"/>
                      <a:endParaRPr lang="en-GB" sz="6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a:p>
                      <a:pPr algn="ctr"/>
                      <a:r>
                        <a:rPr lang="en-GB" sz="6000" b="1" cap="none" spc="0" dirty="0" err="1" smtClean="0">
                          <a:ln w="17780" cmpd="sng">
                            <a:solidFill>
                              <a:srgbClr val="FFFFFF"/>
                            </a:solidFill>
                            <a:prstDash val="solid"/>
                            <a:miter lim="800000"/>
                          </a:ln>
                          <a:solidFill>
                            <a:schemeClr val="bg1"/>
                          </a:solidFill>
                          <a:effectLst>
                            <a:outerShdw blurRad="50800" algn="tl" rotWithShape="0">
                              <a:srgbClr val="000000"/>
                            </a:outerShdw>
                          </a:effectLst>
                          <a:latin typeface="Comic Sans MS" pitchFamily="66" charset="0"/>
                        </a:rPr>
                        <a:t>blanc</a:t>
                      </a:r>
                      <a:endParaRPr lang="en-GB" sz="6000" b="1" cap="none" spc="0" dirty="0">
                        <a:ln w="17780" cmpd="sng">
                          <a:solidFill>
                            <a:srgbClr val="FFFFFF"/>
                          </a:solidFill>
                          <a:prstDash val="solid"/>
                          <a:miter lim="800000"/>
                        </a:ln>
                        <a:solidFill>
                          <a:schemeClr val="bg1"/>
                        </a:solidFill>
                        <a:effectLst>
                          <a:outerShdw blurRad="50800" algn="tl" rotWithShape="0">
                            <a:srgbClr val="000000"/>
                          </a:outerShdw>
                        </a:effectLst>
                        <a:latin typeface="Comic Sans MS" pitchFamily="66" charset="0"/>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noFill/>
                  </a:tcPr>
                </a:tc>
                <a:tc>
                  <a:txBody>
                    <a:bodyPr/>
                    <a:lstStyle/>
                    <a:p>
                      <a:pPr algn="ctr"/>
                      <a:endParaRPr lang="en-GB" sz="6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a:p>
                      <a:pPr algn="ctr"/>
                      <a:r>
                        <a:rPr lang="en-GB" sz="6000" b="1" cap="none" spc="0" dirty="0" smtClean="0">
                          <a:ln w="17780" cmpd="sng">
                            <a:solidFill>
                              <a:srgbClr val="FFFFFF"/>
                            </a:solidFill>
                            <a:prstDash val="solid"/>
                            <a:miter lim="800000"/>
                          </a:ln>
                          <a:solidFill>
                            <a:srgbClr val="FF0000"/>
                          </a:solidFill>
                          <a:effectLst>
                            <a:outerShdw blurRad="50800" algn="tl" rotWithShape="0">
                              <a:srgbClr val="000000"/>
                            </a:outerShdw>
                          </a:effectLst>
                          <a:latin typeface="Comic Sans MS" pitchFamily="66" charset="0"/>
                        </a:rPr>
                        <a:t>rouge</a:t>
                      </a:r>
                      <a:endParaRPr lang="en-GB" sz="6000" b="1" cap="none" spc="0" dirty="0">
                        <a:ln w="17780" cmpd="sng">
                          <a:solidFill>
                            <a:srgbClr val="FFFFFF"/>
                          </a:solidFill>
                          <a:prstDash val="solid"/>
                          <a:miter lim="800000"/>
                        </a:ln>
                        <a:solidFill>
                          <a:srgbClr val="FF0000"/>
                        </a:solidFill>
                        <a:effectLst>
                          <a:outerShdw blurRad="50800" algn="tl" rotWithShape="0">
                            <a:srgbClr val="000000"/>
                          </a:outerShdw>
                        </a:effectLst>
                        <a:latin typeface="Comic Sans MS" pitchFamily="66" charset="0"/>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0"/>
                  </a:ext>
                </a:extLst>
              </a:tr>
              <a:tr h="3168352">
                <a:tc>
                  <a:txBody>
                    <a:bodyPr/>
                    <a:lstStyle/>
                    <a:p>
                      <a:pPr algn="ctr"/>
                      <a:endParaRPr lang="en-GB" sz="6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a:p>
                      <a:pPr algn="ctr"/>
                      <a:r>
                        <a:rPr lang="en-GB" sz="6000" b="1" cap="none" spc="0" dirty="0" smtClean="0">
                          <a:ln w="17780" cmpd="sng">
                            <a:solidFill>
                              <a:srgbClr val="FFFFFF"/>
                            </a:solidFill>
                            <a:prstDash val="solid"/>
                            <a:miter lim="800000"/>
                          </a:ln>
                          <a:solidFill>
                            <a:schemeClr val="tx1"/>
                          </a:solidFill>
                          <a:effectLst>
                            <a:outerShdw blurRad="50800" algn="tl" rotWithShape="0">
                              <a:srgbClr val="000000"/>
                            </a:outerShdw>
                          </a:effectLst>
                          <a:latin typeface="Comic Sans MS" pitchFamily="66" charset="0"/>
                        </a:rPr>
                        <a:t>noir</a:t>
                      </a:r>
                      <a:endParaRPr lang="en-GB" sz="6000" b="1" cap="none" spc="0" dirty="0">
                        <a:ln w="17780" cmpd="sng">
                          <a:solidFill>
                            <a:srgbClr val="FFFFFF"/>
                          </a:solidFill>
                          <a:prstDash val="solid"/>
                          <a:miter lim="800000"/>
                        </a:ln>
                        <a:solidFill>
                          <a:schemeClr val="tx1"/>
                        </a:solidFill>
                        <a:effectLst>
                          <a:outerShdw blurRad="50800" algn="tl" rotWithShape="0">
                            <a:srgbClr val="000000"/>
                          </a:outerShdw>
                        </a:effectLst>
                        <a:latin typeface="Comic Sans MS" pitchFamily="66" charset="0"/>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noFill/>
                  </a:tcPr>
                </a:tc>
                <a:tc>
                  <a:txBody>
                    <a:bodyPr/>
                    <a:lstStyle/>
                    <a:p>
                      <a:pPr algn="ctr"/>
                      <a:endParaRPr lang="en-GB" sz="6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a:p>
                      <a:pPr algn="ctr"/>
                      <a:r>
                        <a:rPr lang="en-GB" sz="6000" b="1" cap="none" spc="0" dirty="0" smtClean="0">
                          <a:ln w="17780" cmpd="sng">
                            <a:solidFill>
                              <a:srgbClr val="FFFFFF"/>
                            </a:solidFill>
                            <a:prstDash val="solid"/>
                            <a:miter lim="800000"/>
                          </a:ln>
                          <a:solidFill>
                            <a:srgbClr val="FF6600"/>
                          </a:solidFill>
                          <a:effectLst>
                            <a:outerShdw blurRad="50800" algn="tl" rotWithShape="0">
                              <a:srgbClr val="000000"/>
                            </a:outerShdw>
                          </a:effectLst>
                          <a:latin typeface="Comic Sans MS" pitchFamily="66" charset="0"/>
                        </a:rPr>
                        <a:t>orange</a:t>
                      </a:r>
                      <a:endParaRPr lang="en-GB" sz="6000" b="1" cap="none" spc="0" dirty="0">
                        <a:ln w="17780" cmpd="sng">
                          <a:solidFill>
                            <a:srgbClr val="FFFFFF"/>
                          </a:solidFill>
                          <a:prstDash val="solid"/>
                          <a:miter lim="800000"/>
                        </a:ln>
                        <a:solidFill>
                          <a:srgbClr val="FF6600"/>
                        </a:solidFill>
                        <a:effectLst>
                          <a:outerShdw blurRad="50800" algn="tl" rotWithShape="0">
                            <a:srgbClr val="000000"/>
                          </a:outerShdw>
                        </a:effectLst>
                        <a:latin typeface="Comic Sans MS" pitchFamily="66" charset="0"/>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noFill/>
                  </a:tcPr>
                </a:tc>
                <a:tc>
                  <a:txBody>
                    <a:bodyPr/>
                    <a:lstStyle/>
                    <a:p>
                      <a:pPr algn="ctr"/>
                      <a:endParaRPr lang="en-GB" sz="6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a:p>
                      <a:pPr algn="ctr"/>
                      <a:r>
                        <a:rPr lang="en-GB" sz="6000" b="1" cap="none" spc="0" dirty="0" smtClean="0">
                          <a:ln w="17780" cmpd="sng">
                            <a:solidFill>
                              <a:srgbClr val="FFFFFF"/>
                            </a:solidFill>
                            <a:prstDash val="solid"/>
                            <a:miter lim="800000"/>
                          </a:ln>
                          <a:solidFill>
                            <a:srgbClr val="7030A0"/>
                          </a:solidFill>
                          <a:effectLst>
                            <a:outerShdw blurRad="50800" algn="tl" rotWithShape="0">
                              <a:srgbClr val="000000"/>
                            </a:outerShdw>
                          </a:effectLst>
                          <a:latin typeface="Comic Sans MS" pitchFamily="66" charset="0"/>
                        </a:rPr>
                        <a:t>violet</a:t>
                      </a:r>
                      <a:endParaRPr lang="en-GB" sz="6000" b="1" cap="none" spc="0" dirty="0">
                        <a:ln w="17780" cmpd="sng">
                          <a:solidFill>
                            <a:srgbClr val="FFFFFF"/>
                          </a:solidFill>
                          <a:prstDash val="solid"/>
                          <a:miter lim="800000"/>
                        </a:ln>
                        <a:solidFill>
                          <a:srgbClr val="7030A0"/>
                        </a:solidFill>
                        <a:effectLst>
                          <a:outerShdw blurRad="50800" algn="tl" rotWithShape="0">
                            <a:srgbClr val="000000"/>
                          </a:outerShdw>
                        </a:effectLst>
                        <a:latin typeface="Comic Sans MS" pitchFamily="66" charset="0"/>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bl>
          </a:graphicData>
        </a:graphic>
      </p:graphicFrame>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4267200" y="3124200"/>
            <a:ext cx="609600" cy="609600"/>
          </a:xfrm>
          <a:prstGeom prst="rect">
            <a:avLst/>
          </a:prstGeom>
        </p:spPr>
      </p:pic>
    </p:spTree>
  </p:cSld>
  <p:clrMapOvr>
    <a:masterClrMapping/>
  </p:clrMapOvr>
  <p:timing>
    <p:tnLst>
      <p:par>
        <p:cTn id="1" dur="indefinite" restart="never" nodeType="tmRoot">
          <p:childTnLst>
            <p:audio>
              <p:cMediaNode vol="80000" showWhenStopped="0">
                <p:cTn id="2" fill="remove" display="0">
                  <p:stCondLst>
                    <p:cond delay="indefinite"/>
                  </p:stCondLst>
                  <p:endCondLst>
                    <p:cond evt="onStopAudio" delay="0">
                      <p:tgtEl>
                        <p:sldTgt/>
                      </p:tgtEl>
                    </p:cond>
                  </p:endCondLst>
                </p:cTn>
                <p:tgtEl>
                  <p:spTgt spid="2"/>
                </p:tgtEl>
              </p:cMediaNode>
            </p:audio>
            <p:seq concurrent="1" nextAc="seek">
              <p:cTn id="3" restart="whenNotActive" fill="hold" evtFilter="cancelBubble" nodeType="interactiveSeq">
                <p:stCondLst>
                  <p:cond evt="onClick" delay="0">
                    <p:tgtEl>
                      <p:spTgt spid="25"/>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22042" fill="hold"/>
                                        <p:tgtEl>
                                          <p:spTgt spid="2"/>
                                        </p:tgtEl>
                                      </p:cBhvr>
                                    </p:cmd>
                                  </p:childTnLst>
                                </p:cTn>
                              </p:par>
                            </p:childTnLst>
                          </p:cTn>
                        </p:par>
                      </p:childTnLst>
                    </p:cTn>
                  </p:par>
                </p:childTnLst>
              </p:cTn>
              <p:nextCondLst>
                <p:cond evt="onClick" delay="0">
                  <p:tgtEl>
                    <p:spTgt spid="25"/>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C:\Users\Sarah English\AppData\Local\Microsoft\Windows\Temporary Internet Files\Content.IE5\560A914K\Chick[1].jpg"/>
          <p:cNvPicPr>
            <a:picLocks noChangeAspect="1" noChangeArrowheads="1"/>
          </p:cNvPicPr>
          <p:nvPr/>
        </p:nvPicPr>
        <p:blipFill>
          <a:blip r:embed="rId5" cstate="print"/>
          <a:srcRect/>
          <a:stretch>
            <a:fillRect/>
          </a:stretch>
        </p:blipFill>
        <p:spPr bwMode="auto">
          <a:xfrm>
            <a:off x="539552" y="3501008"/>
            <a:ext cx="2304256" cy="2875712"/>
          </a:xfrm>
          <a:prstGeom prst="rect">
            <a:avLst/>
          </a:prstGeom>
          <a:noFill/>
        </p:spPr>
      </p:pic>
      <p:pic>
        <p:nvPicPr>
          <p:cNvPr id="6" name="Picture 2" descr="C:\Users\Sarah English\AppData\Local\Microsoft\Windows\Temporary Internet Files\Content.IE5\GGTS2H3C\Machovka-Pink-pig[1].png"/>
          <p:cNvPicPr>
            <a:picLocks noChangeAspect="1" noChangeArrowheads="1"/>
          </p:cNvPicPr>
          <p:nvPr/>
        </p:nvPicPr>
        <p:blipFill>
          <a:blip r:embed="rId6" cstate="print"/>
          <a:srcRect/>
          <a:stretch>
            <a:fillRect/>
          </a:stretch>
        </p:blipFill>
        <p:spPr bwMode="auto">
          <a:xfrm>
            <a:off x="3275856" y="692696"/>
            <a:ext cx="2400587" cy="2380477"/>
          </a:xfrm>
          <a:prstGeom prst="rect">
            <a:avLst/>
          </a:prstGeom>
          <a:noFill/>
        </p:spPr>
      </p:pic>
      <p:pic>
        <p:nvPicPr>
          <p:cNvPr id="5" name="Picture 3" descr="C:\Users\Sarah English\AppData\Local\Microsoft\Windows\Temporary Internet Files\Content.IE5\0959TBEW\YoungBrownBear[1].png"/>
          <p:cNvPicPr>
            <a:picLocks noChangeAspect="1" noChangeArrowheads="1"/>
          </p:cNvPicPr>
          <p:nvPr/>
        </p:nvPicPr>
        <p:blipFill>
          <a:blip r:embed="rId7" cstate="print"/>
          <a:srcRect/>
          <a:stretch>
            <a:fillRect/>
          </a:stretch>
        </p:blipFill>
        <p:spPr bwMode="auto">
          <a:xfrm>
            <a:off x="5868144" y="476672"/>
            <a:ext cx="2520280" cy="2622291"/>
          </a:xfrm>
          <a:prstGeom prst="rect">
            <a:avLst/>
          </a:prstGeom>
          <a:noFill/>
        </p:spPr>
      </p:pic>
      <p:pic>
        <p:nvPicPr>
          <p:cNvPr id="3" name="Picture 9" descr="C:\Users\Sarah English\AppData\Local\Microsoft\Windows\Temporary Internet Files\Content.IE5\7TN1XLHV\1401833208[1].png"/>
          <p:cNvPicPr>
            <a:picLocks noChangeAspect="1" noChangeArrowheads="1"/>
          </p:cNvPicPr>
          <p:nvPr/>
        </p:nvPicPr>
        <p:blipFill>
          <a:blip r:embed="rId8" cstate="print"/>
          <a:srcRect/>
          <a:stretch>
            <a:fillRect/>
          </a:stretch>
        </p:blipFill>
        <p:spPr bwMode="auto">
          <a:xfrm>
            <a:off x="467544" y="692696"/>
            <a:ext cx="2576314" cy="2448272"/>
          </a:xfrm>
          <a:prstGeom prst="rect">
            <a:avLst/>
          </a:prstGeom>
          <a:noFill/>
        </p:spPr>
      </p:pic>
      <p:graphicFrame>
        <p:nvGraphicFramePr>
          <p:cNvPr id="25" name="Table 24"/>
          <p:cNvGraphicFramePr>
            <a:graphicFrameLocks noGrp="1"/>
          </p:cNvGraphicFramePr>
          <p:nvPr/>
        </p:nvGraphicFramePr>
        <p:xfrm>
          <a:off x="323529" y="260648"/>
          <a:ext cx="8208912" cy="6336704"/>
        </p:xfrm>
        <a:graphic>
          <a:graphicData uri="http://schemas.openxmlformats.org/drawingml/2006/table">
            <a:tbl>
              <a:tblPr firstRow="1" bandRow="1">
                <a:tableStyleId>{073A0DAA-6AF3-43AB-8588-CEC1D06C72B9}</a:tableStyleId>
              </a:tblPr>
              <a:tblGrid>
                <a:gridCol w="2736304">
                  <a:extLst>
                    <a:ext uri="{9D8B030D-6E8A-4147-A177-3AD203B41FA5}">
                      <a16:colId xmlns:a16="http://schemas.microsoft.com/office/drawing/2014/main" xmlns="" val="20000"/>
                    </a:ext>
                  </a:extLst>
                </a:gridCol>
                <a:gridCol w="2736304">
                  <a:extLst>
                    <a:ext uri="{9D8B030D-6E8A-4147-A177-3AD203B41FA5}">
                      <a16:colId xmlns:a16="http://schemas.microsoft.com/office/drawing/2014/main" xmlns="" val="20001"/>
                    </a:ext>
                  </a:extLst>
                </a:gridCol>
                <a:gridCol w="2736304">
                  <a:extLst>
                    <a:ext uri="{9D8B030D-6E8A-4147-A177-3AD203B41FA5}">
                      <a16:colId xmlns:a16="http://schemas.microsoft.com/office/drawing/2014/main" xmlns="" val="20002"/>
                    </a:ext>
                  </a:extLst>
                </a:gridCol>
              </a:tblGrid>
              <a:tr h="3168352">
                <a:tc>
                  <a:txBody>
                    <a:bodyPr/>
                    <a:lstStyle/>
                    <a:p>
                      <a:pPr algn="ctr"/>
                      <a:endParaRPr lang="en-GB" sz="6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a:p>
                      <a:pPr algn="ctr"/>
                      <a:r>
                        <a:rPr lang="en-GB" sz="6000" b="1" cap="none" spc="0" dirty="0" err="1" smtClean="0">
                          <a:ln w="17780" cmpd="sng">
                            <a:solidFill>
                              <a:srgbClr val="FFFFFF"/>
                            </a:solidFill>
                            <a:prstDash val="solid"/>
                            <a:miter lim="800000"/>
                          </a:ln>
                          <a:solidFill>
                            <a:schemeClr val="tx1">
                              <a:lumMod val="50000"/>
                              <a:lumOff val="50000"/>
                            </a:schemeClr>
                          </a:solidFill>
                          <a:effectLst>
                            <a:outerShdw blurRad="50800" algn="tl" rotWithShape="0">
                              <a:srgbClr val="000000"/>
                            </a:outerShdw>
                          </a:effectLst>
                          <a:latin typeface="Comic Sans MS" pitchFamily="66" charset="0"/>
                        </a:rPr>
                        <a:t>gris</a:t>
                      </a:r>
                      <a:endParaRPr lang="en-GB" sz="6000" b="1" cap="none" spc="0" dirty="0" smtClean="0">
                        <a:ln w="17780" cmpd="sng">
                          <a:solidFill>
                            <a:srgbClr val="FFFFFF"/>
                          </a:solidFill>
                          <a:prstDash val="solid"/>
                          <a:miter lim="800000"/>
                        </a:ln>
                        <a:solidFill>
                          <a:schemeClr val="tx1">
                            <a:lumMod val="50000"/>
                            <a:lumOff val="50000"/>
                          </a:schemeClr>
                        </a:solidFill>
                        <a:effectLst>
                          <a:outerShdw blurRad="50800" algn="tl" rotWithShape="0">
                            <a:srgbClr val="000000"/>
                          </a:outerShdw>
                        </a:effectLst>
                        <a:latin typeface="Comic Sans MS" pitchFamily="66" charset="0"/>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noFill/>
                  </a:tcPr>
                </a:tc>
                <a:tc>
                  <a:txBody>
                    <a:bodyPr/>
                    <a:lstStyle/>
                    <a:p>
                      <a:pPr algn="ctr"/>
                      <a:endParaRPr lang="en-GB" sz="6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a:p>
                      <a:pPr algn="ctr"/>
                      <a:r>
                        <a:rPr lang="en-GB" sz="6000" b="1" cap="none" spc="0" dirty="0" smtClean="0">
                          <a:ln w="17780" cmpd="sng">
                            <a:solidFill>
                              <a:srgbClr val="FFFFFF"/>
                            </a:solidFill>
                            <a:prstDash val="solid"/>
                            <a:miter lim="800000"/>
                          </a:ln>
                          <a:solidFill>
                            <a:srgbClr val="FF99CC"/>
                          </a:solidFill>
                          <a:effectLst>
                            <a:outerShdw blurRad="50800" algn="tl" rotWithShape="0">
                              <a:srgbClr val="000000"/>
                            </a:outerShdw>
                          </a:effectLst>
                          <a:latin typeface="Comic Sans MS" pitchFamily="66" charset="0"/>
                        </a:rPr>
                        <a:t>rose</a:t>
                      </a: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noFill/>
                  </a:tcPr>
                </a:tc>
                <a:tc>
                  <a:txBody>
                    <a:bodyPr/>
                    <a:lstStyle/>
                    <a:p>
                      <a:pPr algn="ctr"/>
                      <a:endParaRPr lang="en-GB" sz="6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a:p>
                      <a:pPr algn="ctr"/>
                      <a:r>
                        <a:rPr lang="en-GB" sz="6000" b="1" cap="none" spc="0" dirty="0" err="1" smtClean="0">
                          <a:ln w="17780" cmpd="sng">
                            <a:solidFill>
                              <a:srgbClr val="FFFFFF"/>
                            </a:solidFill>
                            <a:prstDash val="solid"/>
                            <a:miter lim="800000"/>
                          </a:ln>
                          <a:solidFill>
                            <a:srgbClr val="663300"/>
                          </a:solidFill>
                          <a:effectLst>
                            <a:outerShdw blurRad="50800" algn="tl" rotWithShape="0">
                              <a:srgbClr val="000000"/>
                            </a:outerShdw>
                          </a:effectLst>
                          <a:latin typeface="Comic Sans MS" pitchFamily="66" charset="0"/>
                        </a:rPr>
                        <a:t>marron</a:t>
                      </a:r>
                      <a:endParaRPr lang="en-GB" sz="6000" b="1" cap="none" spc="0" dirty="0" smtClean="0">
                        <a:ln w="17780" cmpd="sng">
                          <a:solidFill>
                            <a:srgbClr val="FFFFFF"/>
                          </a:solidFill>
                          <a:prstDash val="solid"/>
                          <a:miter lim="800000"/>
                        </a:ln>
                        <a:solidFill>
                          <a:srgbClr val="663300"/>
                        </a:solidFill>
                        <a:effectLst>
                          <a:outerShdw blurRad="50800" algn="tl" rotWithShape="0">
                            <a:srgbClr val="000000"/>
                          </a:outerShdw>
                        </a:effectLst>
                        <a:latin typeface="Comic Sans MS" pitchFamily="66" charset="0"/>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0"/>
                  </a:ext>
                </a:extLst>
              </a:tr>
              <a:tr h="3168352">
                <a:tc>
                  <a:txBody>
                    <a:bodyPr/>
                    <a:lstStyle/>
                    <a:p>
                      <a:pPr algn="ctr"/>
                      <a:endParaRPr lang="en-GB" sz="6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a:p>
                      <a:pPr algn="ctr"/>
                      <a:r>
                        <a:rPr lang="en-GB" sz="6000" b="1" cap="none" spc="0" dirty="0" err="1" smtClean="0">
                          <a:ln w="17780" cmpd="sng">
                            <a:solidFill>
                              <a:srgbClr val="FFFFFF"/>
                            </a:solidFill>
                            <a:prstDash val="solid"/>
                            <a:miter lim="800000"/>
                          </a:ln>
                          <a:solidFill>
                            <a:srgbClr val="FFFF00"/>
                          </a:solidFill>
                          <a:effectLst>
                            <a:outerShdw blurRad="50800" algn="tl" rotWithShape="0">
                              <a:srgbClr val="000000"/>
                            </a:outerShdw>
                          </a:effectLst>
                          <a:latin typeface="Comic Sans MS" pitchFamily="66" charset="0"/>
                        </a:rPr>
                        <a:t>jaune</a:t>
                      </a:r>
                      <a:endParaRPr lang="en-GB" sz="6000" b="1" cap="none" spc="0" dirty="0">
                        <a:ln w="17780" cmpd="sng">
                          <a:solidFill>
                            <a:srgbClr val="FFFFFF"/>
                          </a:solidFill>
                          <a:prstDash val="solid"/>
                          <a:miter lim="800000"/>
                        </a:ln>
                        <a:solidFill>
                          <a:srgbClr val="FFFF00"/>
                        </a:solidFill>
                        <a:effectLst>
                          <a:outerShdw blurRad="50800" algn="tl" rotWithShape="0">
                            <a:srgbClr val="000000"/>
                          </a:outerShdw>
                        </a:effectLst>
                        <a:latin typeface="Comic Sans MS" pitchFamily="66" charset="0"/>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noFill/>
                  </a:tcPr>
                </a:tc>
                <a:tc>
                  <a:txBody>
                    <a:bodyPr/>
                    <a:lstStyle/>
                    <a:p>
                      <a:pPr algn="ctr"/>
                      <a:endParaRPr lang="en-GB" sz="6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noFill/>
                  </a:tcPr>
                </a:tc>
                <a:tc>
                  <a:txBody>
                    <a:bodyPr/>
                    <a:lstStyle/>
                    <a:p>
                      <a:pPr algn="ctr"/>
                      <a:endParaRPr lang="en-GB" sz="6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a:p>
                      <a:pPr algn="ctr"/>
                      <a:r>
                        <a:rPr lang="en-GB" sz="6000" b="1" cap="none" spc="0" dirty="0" err="1" smtClean="0">
                          <a:ln w="17780" cmpd="sng">
                            <a:solidFill>
                              <a:srgbClr val="FFFFFF"/>
                            </a:solidFill>
                            <a:prstDash val="solid"/>
                            <a:miter lim="800000"/>
                          </a:ln>
                          <a:solidFill>
                            <a:srgbClr val="009900"/>
                          </a:solidFill>
                          <a:effectLst>
                            <a:outerShdw blurRad="50800" algn="tl" rotWithShape="0">
                              <a:srgbClr val="000000"/>
                            </a:outerShdw>
                          </a:effectLst>
                          <a:latin typeface="Comic Sans MS" pitchFamily="66" charset="0"/>
                        </a:rPr>
                        <a:t>vert</a:t>
                      </a:r>
                      <a:endParaRPr lang="en-GB" sz="6000" b="1" cap="none" spc="0" dirty="0">
                        <a:ln w="17780" cmpd="sng">
                          <a:solidFill>
                            <a:srgbClr val="FFFFFF"/>
                          </a:solidFill>
                          <a:prstDash val="solid"/>
                          <a:miter lim="800000"/>
                        </a:ln>
                        <a:solidFill>
                          <a:srgbClr val="009900"/>
                        </a:solidFill>
                        <a:effectLst>
                          <a:outerShdw blurRad="50800" algn="tl" rotWithShape="0">
                            <a:srgbClr val="000000"/>
                          </a:outerShdw>
                        </a:effectLst>
                        <a:latin typeface="Comic Sans MS" pitchFamily="66" charset="0"/>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bl>
          </a:graphicData>
        </a:graphic>
      </p:graphicFrame>
      <p:pic>
        <p:nvPicPr>
          <p:cNvPr id="4" name="Picture 2" descr="C:\Users\Sarah English\AppData\Local\Microsoft\Windows\Temporary Internet Files\Content.IE5\7TN1XLHV\snake-circles[1].png"/>
          <p:cNvPicPr>
            <a:picLocks noChangeAspect="1" noChangeArrowheads="1"/>
          </p:cNvPicPr>
          <p:nvPr/>
        </p:nvPicPr>
        <p:blipFill>
          <a:blip r:embed="rId9" cstate="print"/>
          <a:srcRect/>
          <a:stretch>
            <a:fillRect/>
          </a:stretch>
        </p:blipFill>
        <p:spPr bwMode="auto">
          <a:xfrm>
            <a:off x="5796136" y="4005064"/>
            <a:ext cx="1584175" cy="2160240"/>
          </a:xfrm>
          <a:prstGeom prst="rect">
            <a:avLst/>
          </a:prstGeom>
          <a:noFill/>
        </p:spPr>
      </p:pic>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4267200" y="3124200"/>
            <a:ext cx="609600" cy="609600"/>
          </a:xfrm>
          <a:prstGeom prst="rect">
            <a:avLst/>
          </a:prstGeom>
        </p:spPr>
      </p:pic>
    </p:spTree>
  </p:cSld>
  <p:clrMapOvr>
    <a:masterClrMapping/>
  </p:clrMapOvr>
  <p:timing>
    <p:tnLst>
      <p:par>
        <p:cTn id="1" dur="indefinite" restart="never" nodeType="tmRoot">
          <p:childTnLst>
            <p:audio>
              <p:cMediaNode vol="80000" showWhenStopped="0">
                <p:cTn id="2" fill="remove" display="0">
                  <p:stCondLst>
                    <p:cond delay="indefinite"/>
                  </p:stCondLst>
                  <p:endCondLst>
                    <p:cond evt="onStopAudio" delay="0">
                      <p:tgtEl>
                        <p:sldTgt/>
                      </p:tgtEl>
                    </p:cond>
                  </p:endCondLst>
                </p:cTn>
                <p:tgtEl>
                  <p:spTgt spid="2"/>
                </p:tgtEl>
              </p:cMediaNode>
            </p:audio>
            <p:seq concurrent="1" nextAc="seek">
              <p:cTn id="3" restart="whenNotActive" fill="hold" evtFilter="cancelBubble" nodeType="interactiveSeq">
                <p:stCondLst>
                  <p:cond evt="onClick" delay="0">
                    <p:tgtEl>
                      <p:spTgt spid="25"/>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15156" fill="hold"/>
                                        <p:tgtEl>
                                          <p:spTgt spid="2"/>
                                        </p:tgtEl>
                                      </p:cBhvr>
                                    </p:cmd>
                                  </p:childTnLst>
                                </p:cTn>
                              </p:par>
                            </p:childTnLst>
                          </p:cTn>
                        </p:par>
                      </p:childTnLst>
                    </p:cTn>
                  </p:par>
                </p:childTnLst>
              </p:cTn>
              <p:nextCondLst>
                <p:cond evt="onClick" delay="0">
                  <p:tgtEl>
                    <p:spTgt spid="25"/>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GB" dirty="0" smtClean="0"/>
              <a:t>Vocabulary for the game</a:t>
            </a:r>
            <a:endParaRPr lang="en-GB" dirty="0"/>
          </a:p>
        </p:txBody>
      </p:sp>
      <p:sp>
        <p:nvSpPr>
          <p:cNvPr id="3" name="TextBox 2"/>
          <p:cNvSpPr txBox="1"/>
          <p:nvPr/>
        </p:nvSpPr>
        <p:spPr>
          <a:xfrm>
            <a:off x="251520" y="980728"/>
            <a:ext cx="8424936" cy="646331"/>
          </a:xfrm>
          <a:prstGeom prst="rect">
            <a:avLst/>
          </a:prstGeom>
          <a:noFill/>
        </p:spPr>
        <p:txBody>
          <a:bodyPr wrap="square" rtlCol="0">
            <a:spAutoFit/>
          </a:bodyPr>
          <a:lstStyle/>
          <a:p>
            <a:r>
              <a:rPr lang="en-GB" dirty="0" smtClean="0">
                <a:solidFill>
                  <a:srgbClr val="FF0000"/>
                </a:solidFill>
                <a:latin typeface="Comic Sans MS" pitchFamily="66" charset="0"/>
              </a:rPr>
              <a:t>La</a:t>
            </a:r>
            <a:r>
              <a:rPr lang="en-GB" dirty="0" smtClean="0">
                <a:latin typeface="Comic Sans MS" pitchFamily="66" charset="0"/>
              </a:rPr>
              <a:t> </a:t>
            </a:r>
            <a:r>
              <a:rPr lang="en-GB" dirty="0" err="1" smtClean="0">
                <a:latin typeface="Comic Sans MS" pitchFamily="66" charset="0"/>
              </a:rPr>
              <a:t>famille</a:t>
            </a:r>
            <a:r>
              <a:rPr lang="en-GB" dirty="0" smtClean="0">
                <a:latin typeface="Comic Sans MS" pitchFamily="66" charset="0"/>
              </a:rPr>
              <a:t>	</a:t>
            </a:r>
            <a:r>
              <a:rPr lang="en-GB" dirty="0" err="1" smtClean="0">
                <a:latin typeface="Comic Sans MS" pitchFamily="66" charset="0"/>
              </a:rPr>
              <a:t>bleu</a:t>
            </a:r>
            <a:r>
              <a:rPr lang="en-GB" dirty="0" err="1" smtClean="0">
                <a:solidFill>
                  <a:srgbClr val="FF0000"/>
                </a:solidFill>
                <a:latin typeface="Comic Sans MS" pitchFamily="66" charset="0"/>
              </a:rPr>
              <a:t>e</a:t>
            </a:r>
            <a:r>
              <a:rPr lang="en-GB" dirty="0" smtClean="0">
                <a:latin typeface="Comic Sans MS" pitchFamily="66" charset="0"/>
              </a:rPr>
              <a:t>	</a:t>
            </a:r>
            <a:r>
              <a:rPr lang="en-GB" dirty="0" err="1" smtClean="0">
                <a:latin typeface="Comic Sans MS" pitchFamily="66" charset="0"/>
              </a:rPr>
              <a:t>vert</a:t>
            </a:r>
            <a:r>
              <a:rPr lang="en-GB" dirty="0" err="1" smtClean="0">
                <a:solidFill>
                  <a:srgbClr val="FF0000"/>
                </a:solidFill>
                <a:latin typeface="Comic Sans MS" pitchFamily="66" charset="0"/>
              </a:rPr>
              <a:t>e</a:t>
            </a:r>
            <a:r>
              <a:rPr lang="en-GB" dirty="0" smtClean="0">
                <a:latin typeface="Comic Sans MS" pitchFamily="66" charset="0"/>
              </a:rPr>
              <a:t>	</a:t>
            </a:r>
            <a:r>
              <a:rPr lang="en-GB" dirty="0" err="1" smtClean="0">
                <a:latin typeface="Comic Sans MS" pitchFamily="66" charset="0"/>
              </a:rPr>
              <a:t>gris</a:t>
            </a:r>
            <a:r>
              <a:rPr lang="en-GB" dirty="0" err="1" smtClean="0">
                <a:solidFill>
                  <a:srgbClr val="FF0000"/>
                </a:solidFill>
                <a:latin typeface="Comic Sans MS" pitchFamily="66" charset="0"/>
              </a:rPr>
              <a:t>e</a:t>
            </a:r>
            <a:r>
              <a:rPr lang="en-GB" dirty="0" smtClean="0">
                <a:latin typeface="Comic Sans MS" pitchFamily="66" charset="0"/>
              </a:rPr>
              <a:t>	noir</a:t>
            </a:r>
            <a:r>
              <a:rPr lang="en-GB" dirty="0" smtClean="0">
                <a:solidFill>
                  <a:srgbClr val="FF0000"/>
                </a:solidFill>
                <a:latin typeface="Comic Sans MS" pitchFamily="66" charset="0"/>
              </a:rPr>
              <a:t>e</a:t>
            </a:r>
            <a:r>
              <a:rPr lang="en-GB" dirty="0" smtClean="0">
                <a:latin typeface="Comic Sans MS" pitchFamily="66" charset="0"/>
              </a:rPr>
              <a:t>	blanc</a:t>
            </a:r>
            <a:r>
              <a:rPr lang="en-GB" dirty="0" smtClean="0">
                <a:solidFill>
                  <a:srgbClr val="FF0000"/>
                </a:solidFill>
                <a:latin typeface="Comic Sans MS" pitchFamily="66" charset="0"/>
              </a:rPr>
              <a:t>he</a:t>
            </a:r>
            <a:r>
              <a:rPr lang="en-GB" dirty="0" smtClean="0">
                <a:latin typeface="Comic Sans MS" pitchFamily="66" charset="0"/>
              </a:rPr>
              <a:t>	</a:t>
            </a:r>
            <a:r>
              <a:rPr lang="en-GB" dirty="0" err="1" smtClean="0">
                <a:latin typeface="Comic Sans MS" pitchFamily="66" charset="0"/>
              </a:rPr>
              <a:t>violet</a:t>
            </a:r>
            <a:r>
              <a:rPr lang="en-GB" dirty="0" err="1" smtClean="0">
                <a:solidFill>
                  <a:srgbClr val="FF0000"/>
                </a:solidFill>
                <a:latin typeface="Comic Sans MS" pitchFamily="66" charset="0"/>
              </a:rPr>
              <a:t>te</a:t>
            </a:r>
            <a:endParaRPr lang="en-GB" dirty="0" smtClean="0">
              <a:solidFill>
                <a:srgbClr val="FF0000"/>
              </a:solidFill>
              <a:latin typeface="Comic Sans MS" pitchFamily="66" charset="0"/>
            </a:endParaRPr>
          </a:p>
          <a:p>
            <a:r>
              <a:rPr lang="en-GB" dirty="0" smtClean="0">
                <a:latin typeface="Comic Sans MS" pitchFamily="66" charset="0"/>
              </a:rPr>
              <a:t>		orange	rouge	</a:t>
            </a:r>
            <a:r>
              <a:rPr lang="en-GB" dirty="0" err="1" smtClean="0">
                <a:latin typeface="Comic Sans MS" pitchFamily="66" charset="0"/>
              </a:rPr>
              <a:t>marron</a:t>
            </a:r>
            <a:r>
              <a:rPr lang="en-GB" dirty="0" smtClean="0">
                <a:latin typeface="Comic Sans MS" pitchFamily="66" charset="0"/>
              </a:rPr>
              <a:t>	rose</a:t>
            </a:r>
            <a:endParaRPr lang="en-GB" dirty="0">
              <a:latin typeface="Comic Sans MS" pitchFamily="66" charset="0"/>
            </a:endParaRPr>
          </a:p>
        </p:txBody>
      </p:sp>
      <p:sp>
        <p:nvSpPr>
          <p:cNvPr id="5" name="TextBox 4"/>
          <p:cNvSpPr txBox="1"/>
          <p:nvPr/>
        </p:nvSpPr>
        <p:spPr>
          <a:xfrm>
            <a:off x="323528" y="1628800"/>
            <a:ext cx="8496944" cy="584775"/>
          </a:xfrm>
          <a:prstGeom prst="rect">
            <a:avLst/>
          </a:prstGeom>
          <a:noFill/>
        </p:spPr>
        <p:txBody>
          <a:bodyPr wrap="square" rtlCol="0">
            <a:spAutoFit/>
          </a:bodyPr>
          <a:lstStyle/>
          <a:p>
            <a:r>
              <a:rPr lang="en-GB" sz="3200" dirty="0" err="1" smtClean="0"/>
              <a:t>Tu</a:t>
            </a:r>
            <a:r>
              <a:rPr lang="en-GB" sz="3200" dirty="0" smtClean="0"/>
              <a:t> as... ?	</a:t>
            </a:r>
            <a:r>
              <a:rPr lang="en-GB" sz="3200" i="1" dirty="0" smtClean="0">
                <a:solidFill>
                  <a:srgbClr val="002060"/>
                </a:solidFill>
              </a:rPr>
              <a:t>or</a:t>
            </a:r>
            <a:r>
              <a:rPr lang="en-GB" sz="3200" i="1" dirty="0" smtClean="0"/>
              <a:t>	</a:t>
            </a:r>
            <a:r>
              <a:rPr lang="en-GB" sz="3200" dirty="0" smtClean="0"/>
              <a:t> As-</a:t>
            </a:r>
            <a:r>
              <a:rPr lang="en-GB" sz="3200" dirty="0" err="1" smtClean="0"/>
              <a:t>tu</a:t>
            </a:r>
            <a:r>
              <a:rPr lang="en-GB" sz="3200" dirty="0" smtClean="0"/>
              <a:t>…?  		Do you have..?</a:t>
            </a:r>
            <a:endParaRPr lang="en-GB" sz="3200" dirty="0"/>
          </a:p>
        </p:txBody>
      </p:sp>
      <p:graphicFrame>
        <p:nvGraphicFramePr>
          <p:cNvPr id="7" name="Table 6"/>
          <p:cNvGraphicFramePr>
            <a:graphicFrameLocks noGrp="1"/>
          </p:cNvGraphicFramePr>
          <p:nvPr/>
        </p:nvGraphicFramePr>
        <p:xfrm>
          <a:off x="323528" y="2348880"/>
          <a:ext cx="8352926" cy="3613016"/>
        </p:xfrm>
        <a:graphic>
          <a:graphicData uri="http://schemas.openxmlformats.org/drawingml/2006/table">
            <a:tbl>
              <a:tblPr firstRow="1" bandRow="1">
                <a:tableStyleId>{5C22544A-7EE6-4342-B048-85BDC9FD1C3A}</a:tableStyleId>
              </a:tblPr>
              <a:tblGrid>
                <a:gridCol w="1328875">
                  <a:extLst>
                    <a:ext uri="{9D8B030D-6E8A-4147-A177-3AD203B41FA5}">
                      <a16:colId xmlns:a16="http://schemas.microsoft.com/office/drawing/2014/main" xmlns="" val="20000"/>
                    </a:ext>
                  </a:extLst>
                </a:gridCol>
                <a:gridCol w="1328875">
                  <a:extLst>
                    <a:ext uri="{9D8B030D-6E8A-4147-A177-3AD203B41FA5}">
                      <a16:colId xmlns:a16="http://schemas.microsoft.com/office/drawing/2014/main" xmlns="" val="20001"/>
                    </a:ext>
                  </a:extLst>
                </a:gridCol>
                <a:gridCol w="1613633">
                  <a:extLst>
                    <a:ext uri="{9D8B030D-6E8A-4147-A177-3AD203B41FA5}">
                      <a16:colId xmlns:a16="http://schemas.microsoft.com/office/drawing/2014/main" xmlns="" val="20002"/>
                    </a:ext>
                  </a:extLst>
                </a:gridCol>
                <a:gridCol w="1613633">
                  <a:extLst>
                    <a:ext uri="{9D8B030D-6E8A-4147-A177-3AD203B41FA5}">
                      <a16:colId xmlns:a16="http://schemas.microsoft.com/office/drawing/2014/main" xmlns="" val="20003"/>
                    </a:ext>
                  </a:extLst>
                </a:gridCol>
                <a:gridCol w="1233955">
                  <a:extLst>
                    <a:ext uri="{9D8B030D-6E8A-4147-A177-3AD203B41FA5}">
                      <a16:colId xmlns:a16="http://schemas.microsoft.com/office/drawing/2014/main" xmlns="" val="20004"/>
                    </a:ext>
                  </a:extLst>
                </a:gridCol>
                <a:gridCol w="1233955">
                  <a:extLst>
                    <a:ext uri="{9D8B030D-6E8A-4147-A177-3AD203B41FA5}">
                      <a16:colId xmlns:a16="http://schemas.microsoft.com/office/drawing/2014/main" xmlns="" val="20005"/>
                    </a:ext>
                  </a:extLst>
                </a:gridCol>
              </a:tblGrid>
              <a:tr h="504056">
                <a:tc>
                  <a:txBody>
                    <a:bodyPr/>
                    <a:lstStyle/>
                    <a:p>
                      <a:r>
                        <a:rPr lang="en-GB" dirty="0" smtClean="0">
                          <a:ln w="9525">
                            <a:solidFill>
                              <a:schemeClr val="tx1"/>
                            </a:solidFill>
                          </a:ln>
                        </a:rPr>
                        <a:t>Number</a:t>
                      </a:r>
                      <a:endParaRPr lang="en-GB" dirty="0">
                        <a:ln w="9525">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r>
                        <a:rPr lang="en-GB" dirty="0" smtClean="0">
                          <a:ln w="9525">
                            <a:solidFill>
                              <a:schemeClr val="tx1"/>
                            </a:solidFill>
                          </a:ln>
                        </a:rPr>
                        <a:t>Animal</a:t>
                      </a:r>
                      <a:endParaRPr lang="en-GB" dirty="0">
                        <a:ln w="9525">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r>
                        <a:rPr lang="en-GB" dirty="0" smtClean="0">
                          <a:ln w="9525">
                            <a:solidFill>
                              <a:schemeClr val="tx1"/>
                            </a:solidFill>
                          </a:ln>
                        </a:rPr>
                        <a:t>Colour</a:t>
                      </a:r>
                      <a:endParaRPr lang="en-GB" dirty="0">
                        <a:ln w="9525">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r>
                        <a:rPr lang="en-GB" dirty="0" smtClean="0">
                          <a:ln w="9525">
                            <a:solidFill>
                              <a:schemeClr val="tx1"/>
                            </a:solidFill>
                          </a:ln>
                        </a:rPr>
                        <a:t>Number</a:t>
                      </a:r>
                      <a:endParaRPr lang="en-GB" dirty="0">
                        <a:ln w="9525">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r>
                        <a:rPr lang="en-GB" dirty="0" smtClean="0">
                          <a:ln w="9525">
                            <a:solidFill>
                              <a:schemeClr val="tx1"/>
                            </a:solidFill>
                          </a:ln>
                        </a:rPr>
                        <a:t>Animal</a:t>
                      </a:r>
                      <a:endParaRPr lang="en-GB" dirty="0">
                        <a:ln w="9525">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r>
                        <a:rPr lang="en-GB" dirty="0" smtClean="0">
                          <a:ln w="9525">
                            <a:solidFill>
                              <a:schemeClr val="tx1"/>
                            </a:solidFill>
                          </a:ln>
                        </a:rPr>
                        <a:t>colour</a:t>
                      </a:r>
                      <a:endParaRPr lang="en-GB" dirty="0">
                        <a:ln w="9525">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0"/>
                  </a:ext>
                </a:extLst>
              </a:tr>
              <a:tr h="2955832">
                <a:tc>
                  <a:txBody>
                    <a:bodyPr/>
                    <a:lstStyle/>
                    <a:p>
                      <a:r>
                        <a:rPr lang="en-GB" dirty="0" smtClean="0">
                          <a:ln w="9525">
                            <a:solidFill>
                              <a:schemeClr val="tx1"/>
                            </a:solidFill>
                          </a:ln>
                        </a:rPr>
                        <a:t>un - 1</a:t>
                      </a:r>
                      <a:endParaRPr lang="en-GB" dirty="0">
                        <a:ln w="9525">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r>
                        <a:rPr lang="en-GB" dirty="0" err="1" smtClean="0">
                          <a:ln w="9525">
                            <a:solidFill>
                              <a:schemeClr val="tx1"/>
                            </a:solidFill>
                          </a:ln>
                        </a:rPr>
                        <a:t>éléphant</a:t>
                      </a:r>
                      <a:endParaRPr lang="en-GB" dirty="0" smtClean="0">
                        <a:ln w="9525">
                          <a:solidFill>
                            <a:schemeClr val="tx1"/>
                          </a:solidFill>
                        </a:ln>
                      </a:endParaRPr>
                    </a:p>
                    <a:p>
                      <a:r>
                        <a:rPr lang="en-GB" dirty="0" smtClean="0">
                          <a:ln w="9525">
                            <a:solidFill>
                              <a:schemeClr val="tx1"/>
                            </a:solidFill>
                          </a:ln>
                        </a:rPr>
                        <a:t>ours</a:t>
                      </a:r>
                    </a:p>
                    <a:p>
                      <a:r>
                        <a:rPr lang="en-GB" dirty="0" err="1" smtClean="0">
                          <a:ln w="9525">
                            <a:solidFill>
                              <a:schemeClr val="tx1"/>
                            </a:solidFill>
                          </a:ln>
                        </a:rPr>
                        <a:t>requin</a:t>
                      </a:r>
                      <a:endParaRPr lang="en-GB" dirty="0" smtClean="0">
                        <a:ln w="9525">
                          <a:solidFill>
                            <a:schemeClr val="tx1"/>
                          </a:solidFill>
                        </a:ln>
                      </a:endParaRPr>
                    </a:p>
                    <a:p>
                      <a:r>
                        <a:rPr lang="en-GB" dirty="0" err="1" smtClean="0">
                          <a:ln w="9525">
                            <a:solidFill>
                              <a:schemeClr val="tx1"/>
                            </a:solidFill>
                          </a:ln>
                        </a:rPr>
                        <a:t>cochon</a:t>
                      </a:r>
                      <a:endParaRPr lang="en-GB" dirty="0" smtClean="0">
                        <a:ln w="9525">
                          <a:solidFill>
                            <a:schemeClr val="tx1"/>
                          </a:solidFill>
                        </a:ln>
                      </a:endParaRPr>
                    </a:p>
                    <a:p>
                      <a:r>
                        <a:rPr lang="en-GB" dirty="0" smtClean="0">
                          <a:ln w="9525">
                            <a:solidFill>
                              <a:schemeClr val="tx1"/>
                            </a:solidFill>
                          </a:ln>
                        </a:rPr>
                        <a:t>chat</a:t>
                      </a:r>
                    </a:p>
                    <a:p>
                      <a:r>
                        <a:rPr lang="en-GB" dirty="0" err="1" smtClean="0">
                          <a:ln w="9525">
                            <a:solidFill>
                              <a:schemeClr val="tx1"/>
                            </a:solidFill>
                          </a:ln>
                        </a:rPr>
                        <a:t>papillon</a:t>
                      </a:r>
                      <a:endParaRPr lang="en-GB" dirty="0" smtClean="0">
                        <a:ln w="9525">
                          <a:solidFill>
                            <a:schemeClr val="tx1"/>
                          </a:solidFill>
                        </a:ln>
                      </a:endParaRPr>
                    </a:p>
                    <a:p>
                      <a:r>
                        <a:rPr lang="en-GB" dirty="0" smtClean="0">
                          <a:ln w="9525">
                            <a:solidFill>
                              <a:schemeClr val="tx1"/>
                            </a:solidFill>
                          </a:ln>
                        </a:rPr>
                        <a:t>serpent</a:t>
                      </a:r>
                    </a:p>
                    <a:p>
                      <a:r>
                        <a:rPr lang="en-GB" dirty="0" err="1" smtClean="0">
                          <a:ln w="9525">
                            <a:solidFill>
                              <a:schemeClr val="tx1"/>
                            </a:solidFill>
                          </a:ln>
                        </a:rPr>
                        <a:t>renard</a:t>
                      </a:r>
                      <a:endParaRPr lang="en-GB" dirty="0" smtClean="0">
                        <a:ln w="9525">
                          <a:solidFill>
                            <a:schemeClr val="tx1"/>
                          </a:solidFill>
                        </a:ln>
                      </a:endParaRPr>
                    </a:p>
                    <a:p>
                      <a:r>
                        <a:rPr lang="en-GB" dirty="0" smtClean="0">
                          <a:ln w="9525">
                            <a:solidFill>
                              <a:schemeClr val="tx1"/>
                            </a:solidFill>
                          </a:ln>
                        </a:rPr>
                        <a:t>canard</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err="1" smtClean="0">
                          <a:ln w="9525">
                            <a:solidFill>
                              <a:schemeClr val="tx1"/>
                            </a:solidFill>
                          </a:ln>
                        </a:rPr>
                        <a:t>oiseau</a:t>
                      </a:r>
                      <a:endParaRPr lang="en-GB" dirty="0" smtClean="0">
                        <a:ln w="9525">
                          <a:solidFill>
                            <a:schemeClr val="tx1"/>
                          </a:solidFill>
                        </a:ln>
                      </a:endParaRPr>
                    </a:p>
                    <a:p>
                      <a:endParaRPr lang="en-GB" dirty="0">
                        <a:ln w="9525">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r>
                        <a:rPr lang="en-GB" dirty="0" err="1" smtClean="0">
                          <a:ln w="9525">
                            <a:solidFill>
                              <a:schemeClr val="tx1"/>
                            </a:solidFill>
                          </a:ln>
                          <a:solidFill>
                            <a:schemeClr val="bg1"/>
                          </a:solidFill>
                        </a:rPr>
                        <a:t>blanc</a:t>
                      </a:r>
                      <a:endParaRPr lang="en-GB" dirty="0" smtClean="0">
                        <a:ln w="9525">
                          <a:solidFill>
                            <a:schemeClr val="tx1"/>
                          </a:solidFill>
                        </a:ln>
                        <a:solidFill>
                          <a:schemeClr val="bg1"/>
                        </a:solidFill>
                      </a:endParaRPr>
                    </a:p>
                    <a:p>
                      <a:r>
                        <a:rPr lang="en-GB" dirty="0" smtClean="0">
                          <a:ln w="9525">
                            <a:solidFill>
                              <a:schemeClr val="tx1"/>
                            </a:solidFill>
                          </a:ln>
                          <a:solidFill>
                            <a:srgbClr val="FF6600"/>
                          </a:solidFill>
                        </a:rPr>
                        <a:t>orange</a:t>
                      </a:r>
                    </a:p>
                    <a:p>
                      <a:r>
                        <a:rPr lang="en-GB" dirty="0" smtClean="0">
                          <a:ln w="9525">
                            <a:solidFill>
                              <a:schemeClr val="tx1"/>
                            </a:solidFill>
                          </a:ln>
                          <a:solidFill>
                            <a:srgbClr val="00B0F0"/>
                          </a:solidFill>
                        </a:rPr>
                        <a:t>bleu</a:t>
                      </a:r>
                    </a:p>
                    <a:p>
                      <a:r>
                        <a:rPr lang="en-GB" dirty="0" smtClean="0">
                          <a:ln w="9525">
                            <a:solidFill>
                              <a:schemeClr val="tx1"/>
                            </a:solidFill>
                          </a:ln>
                        </a:rPr>
                        <a:t>noir</a:t>
                      </a:r>
                    </a:p>
                    <a:p>
                      <a:r>
                        <a:rPr lang="en-GB" dirty="0" smtClean="0">
                          <a:ln w="9525">
                            <a:solidFill>
                              <a:schemeClr val="tx1"/>
                            </a:solidFill>
                          </a:ln>
                          <a:solidFill>
                            <a:srgbClr val="FF0000"/>
                          </a:solidFill>
                        </a:rPr>
                        <a:t>rouge</a:t>
                      </a:r>
                    </a:p>
                    <a:p>
                      <a:r>
                        <a:rPr lang="en-GB" dirty="0" err="1" smtClean="0">
                          <a:ln w="9525">
                            <a:solidFill>
                              <a:schemeClr val="tx1"/>
                            </a:solidFill>
                          </a:ln>
                          <a:solidFill>
                            <a:srgbClr val="008000"/>
                          </a:solidFill>
                        </a:rPr>
                        <a:t>vert</a:t>
                      </a:r>
                      <a:endParaRPr lang="en-GB" dirty="0" smtClean="0">
                        <a:ln w="9525">
                          <a:solidFill>
                            <a:schemeClr val="tx1"/>
                          </a:solidFill>
                        </a:ln>
                        <a:solidFill>
                          <a:srgbClr val="008000"/>
                        </a:solidFill>
                      </a:endParaRPr>
                    </a:p>
                    <a:p>
                      <a:r>
                        <a:rPr lang="en-GB" dirty="0" smtClean="0">
                          <a:ln w="9525">
                            <a:solidFill>
                              <a:schemeClr val="tx1"/>
                            </a:solidFill>
                          </a:ln>
                          <a:solidFill>
                            <a:srgbClr val="7030A0"/>
                          </a:solidFill>
                        </a:rPr>
                        <a:t>violet</a:t>
                      </a:r>
                    </a:p>
                    <a:p>
                      <a:r>
                        <a:rPr lang="en-GB" dirty="0" err="1" smtClean="0">
                          <a:ln w="9525">
                            <a:solidFill>
                              <a:schemeClr val="tx1"/>
                            </a:solidFill>
                          </a:ln>
                          <a:solidFill>
                            <a:srgbClr val="FFFF00"/>
                          </a:solidFill>
                        </a:rPr>
                        <a:t>jaune</a:t>
                      </a:r>
                      <a:endParaRPr lang="en-GB" dirty="0" smtClean="0">
                        <a:ln w="9525">
                          <a:solidFill>
                            <a:schemeClr val="tx1"/>
                          </a:solidFill>
                        </a:ln>
                        <a:solidFill>
                          <a:srgbClr val="FFFF00"/>
                        </a:solidFill>
                      </a:endParaRPr>
                    </a:p>
                    <a:p>
                      <a:r>
                        <a:rPr lang="en-GB" dirty="0" err="1" smtClean="0">
                          <a:ln w="9525">
                            <a:solidFill>
                              <a:schemeClr val="tx1"/>
                            </a:solidFill>
                          </a:ln>
                          <a:solidFill>
                            <a:srgbClr val="993300"/>
                          </a:solidFill>
                        </a:rPr>
                        <a:t>marron</a:t>
                      </a:r>
                      <a:endParaRPr lang="en-GB" dirty="0" smtClean="0">
                        <a:ln w="9525">
                          <a:solidFill>
                            <a:schemeClr val="tx1"/>
                          </a:solidFill>
                        </a:ln>
                        <a:solidFill>
                          <a:srgbClr val="9933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dirty="0" err="1" smtClean="0">
                          <a:ln w="9525">
                            <a:solidFill>
                              <a:schemeClr val="tx1"/>
                            </a:solidFill>
                          </a:ln>
                          <a:solidFill>
                            <a:schemeClr val="tx1">
                              <a:lumMod val="50000"/>
                              <a:lumOff val="50000"/>
                            </a:schemeClr>
                          </a:solidFill>
                        </a:rPr>
                        <a:t>gris</a:t>
                      </a:r>
                      <a:endParaRPr lang="en-GB" dirty="0" smtClean="0">
                        <a:ln w="9525">
                          <a:solidFill>
                            <a:schemeClr val="tx1"/>
                          </a:solidFill>
                        </a:ln>
                        <a:solidFill>
                          <a:schemeClr val="tx1">
                            <a:lumMod val="50000"/>
                            <a:lumOff val="50000"/>
                          </a:schemeClr>
                        </a:solidFill>
                      </a:endParaRPr>
                    </a:p>
                    <a:p>
                      <a:endParaRPr lang="en-GB" dirty="0" smtClean="0">
                        <a:ln w="9525">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r>
                        <a:rPr lang="en-GB" dirty="0" err="1" smtClean="0">
                          <a:ln w="9525">
                            <a:solidFill>
                              <a:schemeClr val="tx1"/>
                            </a:solidFill>
                          </a:ln>
                        </a:rPr>
                        <a:t>deux</a:t>
                      </a:r>
                      <a:r>
                        <a:rPr lang="en-GB" dirty="0" smtClean="0">
                          <a:ln w="9525">
                            <a:solidFill>
                              <a:schemeClr val="tx1"/>
                            </a:solidFill>
                          </a:ln>
                        </a:rPr>
                        <a:t> - 2</a:t>
                      </a:r>
                      <a:endParaRPr lang="en-GB" dirty="0">
                        <a:ln w="9525">
                          <a:solidFill>
                            <a:schemeClr val="tx1"/>
                          </a:solidFill>
                        </a:ln>
                      </a:endParaRPr>
                    </a:p>
                    <a:p>
                      <a:r>
                        <a:rPr lang="en-GB" dirty="0" err="1" smtClean="0">
                          <a:ln w="9525">
                            <a:solidFill>
                              <a:schemeClr val="tx1"/>
                            </a:solidFill>
                          </a:ln>
                        </a:rPr>
                        <a:t>trois</a:t>
                      </a:r>
                      <a:r>
                        <a:rPr lang="en-GB" dirty="0" smtClean="0">
                          <a:ln w="9525">
                            <a:solidFill>
                              <a:schemeClr val="tx1"/>
                            </a:solidFill>
                          </a:ln>
                        </a:rPr>
                        <a:t> - 3</a:t>
                      </a:r>
                      <a:endParaRPr lang="en-GB" dirty="0">
                        <a:ln w="9525">
                          <a:solidFill>
                            <a:schemeClr val="tx1"/>
                          </a:solidFill>
                        </a:ln>
                      </a:endParaRPr>
                    </a:p>
                    <a:p>
                      <a:r>
                        <a:rPr lang="en-GB" dirty="0" err="1" smtClean="0">
                          <a:ln w="9525">
                            <a:solidFill>
                              <a:schemeClr val="tx1"/>
                            </a:solidFill>
                          </a:ln>
                        </a:rPr>
                        <a:t>quatre</a:t>
                      </a:r>
                      <a:r>
                        <a:rPr lang="en-GB" dirty="0" smtClean="0">
                          <a:ln w="9525">
                            <a:solidFill>
                              <a:schemeClr val="tx1"/>
                            </a:solidFill>
                          </a:ln>
                        </a:rPr>
                        <a:t> - 4</a:t>
                      </a:r>
                      <a:endParaRPr lang="en-GB" dirty="0">
                        <a:ln w="9525">
                          <a:solidFill>
                            <a:schemeClr val="tx1"/>
                          </a:solidFill>
                        </a:ln>
                      </a:endParaRPr>
                    </a:p>
                    <a:p>
                      <a:r>
                        <a:rPr lang="en-GB" dirty="0" err="1" smtClean="0">
                          <a:ln w="9525">
                            <a:solidFill>
                              <a:schemeClr val="tx1"/>
                            </a:solidFill>
                          </a:ln>
                        </a:rPr>
                        <a:t>cinq</a:t>
                      </a:r>
                      <a:r>
                        <a:rPr lang="en-GB" dirty="0" smtClean="0">
                          <a:ln w="9525">
                            <a:solidFill>
                              <a:schemeClr val="tx1"/>
                            </a:solidFill>
                          </a:ln>
                        </a:rPr>
                        <a:t> - 5</a:t>
                      </a:r>
                      <a:endParaRPr lang="en-GB" dirty="0">
                        <a:ln w="9525">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r>
                        <a:rPr lang="en-GB" dirty="0" err="1" smtClean="0">
                          <a:ln w="9525">
                            <a:solidFill>
                              <a:schemeClr val="tx1"/>
                            </a:solidFill>
                          </a:ln>
                        </a:rPr>
                        <a:t>éléphant</a:t>
                      </a:r>
                      <a:r>
                        <a:rPr lang="en-GB" u="sng" dirty="0" err="1" smtClean="0">
                          <a:ln w="9525">
                            <a:solidFill>
                              <a:schemeClr val="tx1"/>
                            </a:solidFill>
                          </a:ln>
                          <a:effectLst>
                            <a:outerShdw blurRad="38100" dist="38100" dir="2700000" algn="tl">
                              <a:srgbClr val="000000">
                                <a:alpha val="43137"/>
                              </a:srgbClr>
                            </a:outerShdw>
                          </a:effectLst>
                        </a:rPr>
                        <a:t>s</a:t>
                      </a:r>
                      <a:endParaRPr lang="en-GB" u="sng" dirty="0">
                        <a:ln w="9525">
                          <a:solidFill>
                            <a:schemeClr val="tx1"/>
                          </a:solidFill>
                        </a:ln>
                        <a:effectLst>
                          <a:outerShdw blurRad="38100" dist="38100" dir="2700000" algn="tl">
                            <a:srgbClr val="000000">
                              <a:alpha val="43137"/>
                            </a:srgbClr>
                          </a:outerShdw>
                        </a:effectLst>
                      </a:endParaRPr>
                    </a:p>
                    <a:p>
                      <a:r>
                        <a:rPr lang="en-GB" dirty="0" smtClean="0">
                          <a:ln w="9525">
                            <a:solidFill>
                              <a:schemeClr val="tx1"/>
                            </a:solidFill>
                          </a:ln>
                        </a:rPr>
                        <a:t>ours</a:t>
                      </a:r>
                    </a:p>
                    <a:p>
                      <a:r>
                        <a:rPr lang="en-GB" dirty="0" err="1" smtClean="0">
                          <a:ln w="9525">
                            <a:solidFill>
                              <a:schemeClr val="tx1"/>
                            </a:solidFill>
                          </a:ln>
                        </a:rPr>
                        <a:t>requin</a:t>
                      </a:r>
                      <a:r>
                        <a:rPr lang="en-GB" u="sng" dirty="0" err="1" smtClean="0">
                          <a:ln w="9525">
                            <a:solidFill>
                              <a:schemeClr val="tx1"/>
                            </a:solidFill>
                          </a:ln>
                          <a:effectLst>
                            <a:outerShdw blurRad="38100" dist="38100" dir="2700000" algn="tl">
                              <a:srgbClr val="000000">
                                <a:alpha val="43137"/>
                              </a:srgbClr>
                            </a:outerShdw>
                          </a:effectLst>
                        </a:rPr>
                        <a:t>s</a:t>
                      </a:r>
                      <a:endParaRPr lang="en-GB" u="sng" dirty="0" smtClean="0">
                        <a:ln w="9525">
                          <a:solidFill>
                            <a:schemeClr val="tx1"/>
                          </a:solidFill>
                        </a:ln>
                        <a:effectLst>
                          <a:outerShdw blurRad="38100" dist="38100" dir="2700000" algn="tl">
                            <a:srgbClr val="000000">
                              <a:alpha val="43137"/>
                            </a:srgbClr>
                          </a:outerShdw>
                        </a:effectLst>
                      </a:endParaRPr>
                    </a:p>
                    <a:p>
                      <a:r>
                        <a:rPr lang="en-GB" dirty="0" err="1" smtClean="0">
                          <a:ln w="9525">
                            <a:solidFill>
                              <a:schemeClr val="tx1"/>
                            </a:solidFill>
                          </a:ln>
                        </a:rPr>
                        <a:t>cochon</a:t>
                      </a:r>
                      <a:r>
                        <a:rPr lang="en-GB" u="sng" dirty="0" err="1" smtClean="0">
                          <a:ln w="9525">
                            <a:solidFill>
                              <a:schemeClr val="tx1"/>
                            </a:solidFill>
                          </a:ln>
                          <a:effectLst>
                            <a:outerShdw blurRad="38100" dist="38100" dir="2700000" algn="tl">
                              <a:srgbClr val="000000">
                                <a:alpha val="43137"/>
                              </a:srgbClr>
                            </a:outerShdw>
                          </a:effectLst>
                        </a:rPr>
                        <a:t>s</a:t>
                      </a:r>
                      <a:endParaRPr lang="en-GB" u="sng" dirty="0" smtClean="0">
                        <a:ln w="9525">
                          <a:solidFill>
                            <a:schemeClr val="tx1"/>
                          </a:solidFill>
                        </a:ln>
                        <a:effectLst>
                          <a:outerShdw blurRad="38100" dist="38100" dir="2700000" algn="tl">
                            <a:srgbClr val="000000">
                              <a:alpha val="43137"/>
                            </a:srgbClr>
                          </a:outerShdw>
                        </a:effectLst>
                      </a:endParaRPr>
                    </a:p>
                    <a:p>
                      <a:r>
                        <a:rPr lang="en-GB" dirty="0" smtClean="0">
                          <a:ln w="9525">
                            <a:solidFill>
                              <a:schemeClr val="tx1"/>
                            </a:solidFill>
                          </a:ln>
                        </a:rPr>
                        <a:t>chat</a:t>
                      </a:r>
                      <a:r>
                        <a:rPr lang="en-GB" u="sng" dirty="0" smtClean="0">
                          <a:ln w="9525">
                            <a:solidFill>
                              <a:schemeClr val="tx1"/>
                            </a:solidFill>
                          </a:ln>
                          <a:effectLst>
                            <a:outerShdw blurRad="38100" dist="38100" dir="2700000" algn="tl">
                              <a:srgbClr val="000000">
                                <a:alpha val="43137"/>
                              </a:srgbClr>
                            </a:outerShdw>
                          </a:effectLst>
                        </a:rPr>
                        <a:t>s</a:t>
                      </a:r>
                    </a:p>
                    <a:p>
                      <a:r>
                        <a:rPr lang="en-GB" dirty="0" err="1" smtClean="0">
                          <a:ln w="9525">
                            <a:solidFill>
                              <a:schemeClr val="tx1"/>
                            </a:solidFill>
                          </a:ln>
                        </a:rPr>
                        <a:t>papillon</a:t>
                      </a:r>
                      <a:r>
                        <a:rPr lang="en-GB" u="sng" dirty="0" err="1" smtClean="0">
                          <a:ln w="9525">
                            <a:solidFill>
                              <a:schemeClr val="tx1"/>
                            </a:solidFill>
                          </a:ln>
                          <a:effectLst>
                            <a:outerShdw blurRad="38100" dist="38100" dir="2700000" algn="tl">
                              <a:srgbClr val="000000">
                                <a:alpha val="43137"/>
                              </a:srgbClr>
                            </a:outerShdw>
                          </a:effectLst>
                        </a:rPr>
                        <a:t>s</a:t>
                      </a:r>
                      <a:endParaRPr lang="en-GB" u="sng" dirty="0" smtClean="0">
                        <a:ln w="9525">
                          <a:solidFill>
                            <a:schemeClr val="tx1"/>
                          </a:solidFill>
                        </a:ln>
                        <a:effectLst>
                          <a:outerShdw blurRad="38100" dist="38100" dir="2700000" algn="tl">
                            <a:srgbClr val="000000">
                              <a:alpha val="43137"/>
                            </a:srgbClr>
                          </a:outerShdw>
                        </a:effectLst>
                      </a:endParaRPr>
                    </a:p>
                    <a:p>
                      <a:r>
                        <a:rPr lang="en-GB" dirty="0" smtClean="0">
                          <a:ln w="9525">
                            <a:solidFill>
                              <a:schemeClr val="tx1"/>
                            </a:solidFill>
                          </a:ln>
                        </a:rPr>
                        <a:t>serpent</a:t>
                      </a:r>
                      <a:r>
                        <a:rPr lang="en-GB" u="sng" dirty="0" smtClean="0">
                          <a:ln w="9525">
                            <a:solidFill>
                              <a:schemeClr val="tx1"/>
                            </a:solidFill>
                          </a:ln>
                          <a:effectLst>
                            <a:outerShdw blurRad="38100" dist="38100" dir="2700000" algn="tl">
                              <a:srgbClr val="000000">
                                <a:alpha val="43137"/>
                              </a:srgbClr>
                            </a:outerShdw>
                          </a:effectLst>
                        </a:rPr>
                        <a:t>s</a:t>
                      </a:r>
                    </a:p>
                    <a:p>
                      <a:r>
                        <a:rPr lang="en-GB" dirty="0" err="1" smtClean="0">
                          <a:ln w="9525">
                            <a:solidFill>
                              <a:schemeClr val="tx1"/>
                            </a:solidFill>
                          </a:ln>
                        </a:rPr>
                        <a:t>renard</a:t>
                      </a:r>
                      <a:r>
                        <a:rPr lang="en-GB" u="sng" dirty="0" err="1" smtClean="0">
                          <a:ln w="9525">
                            <a:solidFill>
                              <a:schemeClr val="tx1"/>
                            </a:solidFill>
                          </a:ln>
                          <a:effectLst>
                            <a:outerShdw blurRad="38100" dist="38100" dir="2700000" algn="tl">
                              <a:srgbClr val="000000">
                                <a:alpha val="43137"/>
                              </a:srgbClr>
                            </a:outerShdw>
                          </a:effectLst>
                        </a:rPr>
                        <a:t>s</a:t>
                      </a:r>
                      <a:endParaRPr lang="en-GB" u="sng" dirty="0" smtClean="0">
                        <a:ln w="9525">
                          <a:solidFill>
                            <a:schemeClr val="tx1"/>
                          </a:solidFill>
                        </a:ln>
                        <a:effectLst>
                          <a:outerShdw blurRad="38100" dist="38100" dir="2700000" algn="tl">
                            <a:srgbClr val="000000">
                              <a:alpha val="43137"/>
                            </a:srgbClr>
                          </a:outerShdw>
                        </a:effectLst>
                      </a:endParaRPr>
                    </a:p>
                    <a:p>
                      <a:r>
                        <a:rPr lang="en-GB" dirty="0" smtClean="0">
                          <a:ln w="9525">
                            <a:solidFill>
                              <a:schemeClr val="tx1"/>
                            </a:solidFill>
                          </a:ln>
                        </a:rPr>
                        <a:t>canard</a:t>
                      </a:r>
                      <a:r>
                        <a:rPr lang="en-GB" u="sng" dirty="0" smtClean="0">
                          <a:ln w="9525">
                            <a:solidFill>
                              <a:schemeClr val="tx1"/>
                            </a:solidFill>
                          </a:ln>
                          <a:effectLst>
                            <a:outerShdw blurRad="38100" dist="38100" dir="2700000" algn="tl">
                              <a:srgbClr val="000000">
                                <a:alpha val="43137"/>
                              </a:srgbClr>
                            </a:outerShdw>
                          </a:effectLst>
                        </a:rPr>
                        <a:t>s</a:t>
                      </a:r>
                    </a:p>
                    <a:p>
                      <a:r>
                        <a:rPr lang="en-GB" dirty="0" err="1" smtClean="0">
                          <a:ln w="9525">
                            <a:solidFill>
                              <a:schemeClr val="tx1"/>
                            </a:solidFill>
                          </a:ln>
                        </a:rPr>
                        <a:t>oiseau</a:t>
                      </a:r>
                      <a:r>
                        <a:rPr lang="en-GB" u="sng" dirty="0" err="1" smtClean="0">
                          <a:ln w="9525">
                            <a:solidFill>
                              <a:schemeClr val="tx1"/>
                            </a:solidFill>
                          </a:ln>
                          <a:effectLst>
                            <a:outerShdw blurRad="38100" dist="38100" dir="2700000" algn="tl">
                              <a:srgbClr val="000000">
                                <a:alpha val="43137"/>
                              </a:srgbClr>
                            </a:outerShdw>
                          </a:effectLst>
                        </a:rPr>
                        <a:t>x</a:t>
                      </a:r>
                      <a:endParaRPr lang="en-GB" u="sng" dirty="0" smtClean="0">
                        <a:ln w="9525">
                          <a:solidFill>
                            <a:schemeClr val="tx1"/>
                          </a:solidFill>
                        </a:ln>
                        <a:effectLst>
                          <a:outerShdw blurRad="38100" dist="38100" dir="2700000" algn="tl">
                            <a:srgbClr val="000000">
                              <a:alpha val="43137"/>
                            </a:srgbClr>
                          </a:outerShdw>
                        </a:effectLst>
                      </a:endParaRPr>
                    </a:p>
                    <a:p>
                      <a:endParaRPr lang="en-GB" dirty="0">
                        <a:ln w="9525">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r>
                        <a:rPr lang="en-GB" dirty="0" err="1" smtClean="0">
                          <a:ln w="9525">
                            <a:solidFill>
                              <a:schemeClr val="tx1"/>
                            </a:solidFill>
                          </a:ln>
                          <a:solidFill>
                            <a:schemeClr val="bg1"/>
                          </a:solidFill>
                        </a:rPr>
                        <a:t>blanc</a:t>
                      </a:r>
                      <a:r>
                        <a:rPr lang="en-GB" u="sng" dirty="0" err="1" smtClean="0">
                          <a:ln w="9525">
                            <a:solidFill>
                              <a:schemeClr val="tx1"/>
                            </a:solidFill>
                          </a:ln>
                          <a:effectLst>
                            <a:outerShdw blurRad="38100" dist="38100" dir="2700000" algn="tl">
                              <a:srgbClr val="000000">
                                <a:alpha val="43137"/>
                              </a:srgbClr>
                            </a:outerShdw>
                          </a:effectLst>
                        </a:rPr>
                        <a:t>s</a:t>
                      </a:r>
                      <a:endParaRPr lang="en-GB" u="sng" dirty="0" smtClean="0">
                        <a:ln w="9525">
                          <a:solidFill>
                            <a:schemeClr val="tx1"/>
                          </a:solidFill>
                        </a:ln>
                        <a:effectLst>
                          <a:outerShdw blurRad="38100" dist="38100" dir="2700000" algn="tl">
                            <a:srgbClr val="000000">
                              <a:alpha val="43137"/>
                            </a:srgbClr>
                          </a:outerShdw>
                        </a:effectLst>
                      </a:endParaRPr>
                    </a:p>
                    <a:p>
                      <a:r>
                        <a:rPr lang="en-GB" dirty="0" smtClean="0">
                          <a:ln w="9525">
                            <a:solidFill>
                              <a:schemeClr val="tx1"/>
                            </a:solidFill>
                          </a:ln>
                          <a:solidFill>
                            <a:srgbClr val="FF6600"/>
                          </a:solidFill>
                        </a:rPr>
                        <a:t>orange</a:t>
                      </a:r>
                      <a:r>
                        <a:rPr lang="en-GB" u="sng" dirty="0" smtClean="0">
                          <a:ln w="9525">
                            <a:solidFill>
                              <a:schemeClr val="tx1"/>
                            </a:solidFill>
                          </a:ln>
                          <a:effectLst>
                            <a:outerShdw blurRad="38100" dist="38100" dir="2700000" algn="tl">
                              <a:srgbClr val="000000">
                                <a:alpha val="43137"/>
                              </a:srgbClr>
                            </a:outerShdw>
                          </a:effectLst>
                        </a:rPr>
                        <a:t>s</a:t>
                      </a:r>
                    </a:p>
                    <a:p>
                      <a:r>
                        <a:rPr lang="en-GB" dirty="0" smtClean="0">
                          <a:ln w="9525">
                            <a:solidFill>
                              <a:schemeClr val="tx1"/>
                            </a:solidFill>
                          </a:ln>
                          <a:solidFill>
                            <a:srgbClr val="00B0F0"/>
                          </a:solidFill>
                        </a:rPr>
                        <a:t>bleu</a:t>
                      </a:r>
                      <a:r>
                        <a:rPr lang="en-GB" u="sng" dirty="0" smtClean="0">
                          <a:ln w="9525">
                            <a:solidFill>
                              <a:schemeClr val="tx1"/>
                            </a:solidFill>
                          </a:ln>
                          <a:effectLst>
                            <a:outerShdw blurRad="38100" dist="38100" dir="2700000" algn="tl">
                              <a:srgbClr val="000000">
                                <a:alpha val="43137"/>
                              </a:srgbClr>
                            </a:outerShdw>
                          </a:effectLst>
                        </a:rPr>
                        <a:t>s</a:t>
                      </a:r>
                    </a:p>
                    <a:p>
                      <a:r>
                        <a:rPr lang="en-GB" dirty="0" smtClean="0">
                          <a:ln w="9525">
                            <a:solidFill>
                              <a:schemeClr val="tx1"/>
                            </a:solidFill>
                          </a:ln>
                        </a:rPr>
                        <a:t>noir</a:t>
                      </a:r>
                      <a:r>
                        <a:rPr lang="en-GB" u="sng" dirty="0" smtClean="0">
                          <a:ln w="9525">
                            <a:solidFill>
                              <a:schemeClr val="tx1"/>
                            </a:solidFill>
                          </a:ln>
                          <a:effectLst>
                            <a:outerShdw blurRad="38100" dist="38100" dir="2700000" algn="tl">
                              <a:srgbClr val="000000">
                                <a:alpha val="43137"/>
                              </a:srgbClr>
                            </a:outerShdw>
                          </a:effectLst>
                        </a:rPr>
                        <a:t>s</a:t>
                      </a:r>
                    </a:p>
                    <a:p>
                      <a:r>
                        <a:rPr lang="en-GB" dirty="0" smtClean="0">
                          <a:ln w="9525">
                            <a:solidFill>
                              <a:schemeClr val="tx1"/>
                            </a:solidFill>
                          </a:ln>
                          <a:solidFill>
                            <a:srgbClr val="FF0000"/>
                          </a:solidFill>
                        </a:rPr>
                        <a:t>rouge</a:t>
                      </a:r>
                      <a:r>
                        <a:rPr lang="en-GB" b="1" u="sng" dirty="0" smtClean="0">
                          <a:ln w="9525">
                            <a:solidFill>
                              <a:schemeClr val="tx1"/>
                            </a:solidFill>
                          </a:ln>
                        </a:rPr>
                        <a:t>s</a:t>
                      </a:r>
                    </a:p>
                    <a:p>
                      <a:r>
                        <a:rPr lang="en-GB" dirty="0" err="1" smtClean="0">
                          <a:ln w="9525">
                            <a:solidFill>
                              <a:schemeClr val="tx1"/>
                            </a:solidFill>
                          </a:ln>
                          <a:solidFill>
                            <a:srgbClr val="009900"/>
                          </a:solidFill>
                        </a:rPr>
                        <a:t>vert</a:t>
                      </a:r>
                      <a:r>
                        <a:rPr lang="en-GB" u="sng" dirty="0" err="1" smtClean="0">
                          <a:ln w="9525">
                            <a:solidFill>
                              <a:schemeClr val="tx1"/>
                            </a:solidFill>
                          </a:ln>
                          <a:effectLst>
                            <a:outerShdw blurRad="38100" dist="38100" dir="2700000" algn="tl">
                              <a:srgbClr val="000000">
                                <a:alpha val="43137"/>
                              </a:srgbClr>
                            </a:outerShdw>
                          </a:effectLst>
                        </a:rPr>
                        <a:t>s</a:t>
                      </a:r>
                      <a:endParaRPr lang="en-GB" u="sng" dirty="0" smtClean="0">
                        <a:ln w="9525">
                          <a:solidFill>
                            <a:schemeClr val="tx1"/>
                          </a:solidFill>
                        </a:ln>
                        <a:effectLst>
                          <a:outerShdw blurRad="38100" dist="38100" dir="2700000" algn="tl">
                            <a:srgbClr val="000000">
                              <a:alpha val="43137"/>
                            </a:srgbClr>
                          </a:outerShdw>
                        </a:effectLst>
                      </a:endParaRPr>
                    </a:p>
                    <a:p>
                      <a:r>
                        <a:rPr lang="en-GB" dirty="0" smtClean="0">
                          <a:ln w="9525">
                            <a:solidFill>
                              <a:schemeClr val="tx1"/>
                            </a:solidFill>
                          </a:ln>
                          <a:solidFill>
                            <a:srgbClr val="7030A0"/>
                          </a:solidFill>
                        </a:rPr>
                        <a:t>violet</a:t>
                      </a:r>
                      <a:r>
                        <a:rPr lang="en-GB" u="sng" dirty="0" smtClean="0">
                          <a:ln w="9525">
                            <a:solidFill>
                              <a:schemeClr val="tx1"/>
                            </a:solidFill>
                          </a:ln>
                          <a:effectLst>
                            <a:outerShdw blurRad="38100" dist="38100" dir="2700000" algn="tl">
                              <a:srgbClr val="000000">
                                <a:alpha val="43137"/>
                              </a:srgbClr>
                            </a:outerShdw>
                          </a:effectLst>
                        </a:rPr>
                        <a:t>s</a:t>
                      </a:r>
                    </a:p>
                    <a:p>
                      <a:r>
                        <a:rPr lang="en-GB" dirty="0" err="1" smtClean="0">
                          <a:ln w="9525">
                            <a:solidFill>
                              <a:schemeClr val="tx1"/>
                            </a:solidFill>
                          </a:ln>
                          <a:solidFill>
                            <a:srgbClr val="FFFF00"/>
                          </a:solidFill>
                        </a:rPr>
                        <a:t>jaune</a:t>
                      </a:r>
                      <a:r>
                        <a:rPr lang="en-GB" u="sng" dirty="0" err="1" smtClean="0">
                          <a:ln w="9525">
                            <a:solidFill>
                              <a:schemeClr val="tx1"/>
                            </a:solidFill>
                          </a:ln>
                          <a:effectLst>
                            <a:outerShdw blurRad="38100" dist="38100" dir="2700000" algn="tl">
                              <a:srgbClr val="000000">
                                <a:alpha val="43137"/>
                              </a:srgbClr>
                            </a:outerShdw>
                          </a:effectLst>
                        </a:rPr>
                        <a:t>s</a:t>
                      </a:r>
                      <a:endParaRPr lang="en-GB" u="sng" dirty="0" smtClean="0">
                        <a:ln w="9525">
                          <a:solidFill>
                            <a:schemeClr val="tx1"/>
                          </a:solidFill>
                        </a:ln>
                        <a:effectLst>
                          <a:outerShdw blurRad="38100" dist="38100" dir="2700000" algn="tl">
                            <a:srgbClr val="000000">
                              <a:alpha val="43137"/>
                            </a:srgbClr>
                          </a:outerShdw>
                        </a:effectLst>
                      </a:endParaRPr>
                    </a:p>
                    <a:p>
                      <a:r>
                        <a:rPr lang="en-GB" dirty="0" err="1" smtClean="0">
                          <a:ln w="9525">
                            <a:solidFill>
                              <a:schemeClr val="tx1"/>
                            </a:solidFill>
                          </a:ln>
                          <a:solidFill>
                            <a:srgbClr val="663300"/>
                          </a:solidFill>
                        </a:rPr>
                        <a:t>marron</a:t>
                      </a:r>
                      <a:endParaRPr lang="en-GB" dirty="0" smtClean="0">
                        <a:ln w="9525">
                          <a:solidFill>
                            <a:schemeClr val="tx1"/>
                          </a:solidFill>
                        </a:ln>
                        <a:solidFill>
                          <a:srgbClr val="6633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dirty="0" err="1" smtClean="0">
                          <a:ln w="9525">
                            <a:solidFill>
                              <a:schemeClr val="tx1"/>
                            </a:solidFill>
                          </a:ln>
                          <a:solidFill>
                            <a:schemeClr val="bg1">
                              <a:lumMod val="50000"/>
                            </a:schemeClr>
                          </a:solidFill>
                        </a:rPr>
                        <a:t>gris</a:t>
                      </a:r>
                      <a:endParaRPr lang="en-GB" dirty="0" smtClean="0">
                        <a:ln w="9525">
                          <a:solidFill>
                            <a:schemeClr val="tx1"/>
                          </a:solidFill>
                        </a:ln>
                        <a:solidFill>
                          <a:schemeClr val="bg1">
                            <a:lumMod val="50000"/>
                          </a:schemeClr>
                        </a:solidFill>
                      </a:endParaRPr>
                    </a:p>
                    <a:p>
                      <a:endParaRPr lang="en-GB" dirty="0">
                        <a:ln w="9525">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bl>
          </a:graphicData>
        </a:graphic>
      </p:graphicFrame>
      <p:graphicFrame>
        <p:nvGraphicFramePr>
          <p:cNvPr id="8" name="Table 7"/>
          <p:cNvGraphicFramePr>
            <a:graphicFrameLocks noGrp="1"/>
          </p:cNvGraphicFramePr>
          <p:nvPr/>
        </p:nvGraphicFramePr>
        <p:xfrm>
          <a:off x="9144000" y="3194892"/>
          <a:ext cx="208280" cy="365760"/>
        </p:xfrm>
        <a:graphic>
          <a:graphicData uri="http://schemas.openxmlformats.org/drawingml/2006/table">
            <a:tbl>
              <a:tblPr/>
              <a:tblGrid>
                <a:gridCol w="208280">
                  <a:extLst>
                    <a:ext uri="{9D8B030D-6E8A-4147-A177-3AD203B41FA5}">
                      <a16:colId xmlns:a16="http://schemas.microsoft.com/office/drawing/2014/main" xmlns="" val="20000"/>
                    </a:ext>
                  </a:extLst>
                </a:gridCol>
              </a:tblGrid>
              <a:tr h="0">
                <a:tc>
                  <a:txBody>
                    <a:bodyPr/>
                    <a:lstStyle/>
                    <a:p>
                      <a:endParaRPr lang="en-GB" dirty="0"/>
                    </a:p>
                  </a:txBody>
                  <a:tcPr>
                    <a:lnL w="6350" cmpd="sng">
                      <a:solidFill>
                        <a:schemeClr val="tx1"/>
                      </a:solidFill>
                      <a:prstDash val="solid"/>
                    </a:lnL>
                    <a:lnR w="6350" cmpd="sng">
                      <a:solidFill>
                        <a:schemeClr val="tx1"/>
                      </a:solidFill>
                      <a:prstDash val="solid"/>
                    </a:lnR>
                    <a:lnT w="6350" cmpd="sng">
                      <a:solidFill>
                        <a:schemeClr val="tx1"/>
                      </a:solidFill>
                      <a:prstDash val="solid"/>
                    </a:lnT>
                    <a:lnB w="6350" cmpd="sng">
                      <a:solidFill>
                        <a:schemeClr val="tx1"/>
                      </a:solidFill>
                      <a:prstDash val="solid"/>
                    </a:lnB>
                  </a:tcPr>
                </a:tc>
                <a:extLst>
                  <a:ext uri="{0D108BD9-81ED-4DB2-BD59-A6C34878D82A}">
                    <a16:rowId xmlns:a16="http://schemas.microsoft.com/office/drawing/2014/main" xmlns="" val="10000"/>
                  </a:ext>
                </a:extLst>
              </a:tr>
            </a:tbl>
          </a:graphicData>
        </a:graphic>
      </p:graphicFrame>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267200" y="3124200"/>
            <a:ext cx="609600" cy="609600"/>
          </a:xfrm>
          <a:prstGeom prst="rect">
            <a:avLst/>
          </a:prstGeom>
        </p:spPr>
      </p:pic>
    </p:spTree>
  </p:cSld>
  <p:clrMapOvr>
    <a:masterClrMapping/>
  </p:clrMapOvr>
  <p:timing>
    <p:tnLst>
      <p:par>
        <p:cTn id="1" dur="indefinite" restart="never" nodeType="tmRoot">
          <p:childTnLst>
            <p:audio>
              <p:cMediaNode vol="80000" showWhenStopped="0">
                <p:cTn id="2" fill="remove" display="0">
                  <p:stCondLst>
                    <p:cond delay="indefinite"/>
                  </p:stCondLst>
                  <p:endCondLst>
                    <p:cond evt="onStopAudio" delay="0">
                      <p:tgtEl>
                        <p:sldTgt/>
                      </p:tgtEl>
                    </p:cond>
                  </p:endCondLst>
                </p:cTn>
                <p:tgtEl>
                  <p:spTgt spid="4"/>
                </p:tgtEl>
              </p:cMediaNode>
            </p:audio>
            <p:seq concurrent="1" nextAc="seek">
              <p:cTn id="3" restart="whenNotActive" fill="hold" evtFilter="cancelBubble" nodeType="interactiveSeq">
                <p:stCondLst>
                  <p:cond evt="onClick" delay="0">
                    <p:tgtEl>
                      <p:spTgt spid="2"/>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133159" fill="hold"/>
                                        <p:tgtEl>
                                          <p:spTgt spid="4"/>
                                        </p:tgtEl>
                                      </p:cBhvr>
                                    </p:cmd>
                                  </p:childTnLst>
                                </p:cTn>
                              </p:par>
                            </p:childTnLst>
                          </p:cTn>
                        </p:par>
                      </p:childTnLst>
                    </p:cTn>
                  </p:par>
                </p:childTnLst>
              </p:cTn>
              <p:nextCondLst>
                <p:cond evt="onClick" delay="0">
                  <p:tgtEl>
                    <p:spTgt spid="2"/>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nvGraphicFramePr>
        <p:xfrm>
          <a:off x="323529" y="260648"/>
          <a:ext cx="8208912" cy="6336704"/>
        </p:xfrm>
        <a:graphic>
          <a:graphicData uri="http://schemas.openxmlformats.org/drawingml/2006/table">
            <a:tbl>
              <a:tblPr firstRow="1" bandRow="1">
                <a:tableStyleId>{5C22544A-7EE6-4342-B048-85BDC9FD1C3A}</a:tableStyleId>
              </a:tblPr>
              <a:tblGrid>
                <a:gridCol w="2736304">
                  <a:extLst>
                    <a:ext uri="{9D8B030D-6E8A-4147-A177-3AD203B41FA5}">
                      <a16:colId xmlns:a16="http://schemas.microsoft.com/office/drawing/2014/main" xmlns="" val="20000"/>
                    </a:ext>
                  </a:extLst>
                </a:gridCol>
                <a:gridCol w="2736304">
                  <a:extLst>
                    <a:ext uri="{9D8B030D-6E8A-4147-A177-3AD203B41FA5}">
                      <a16:colId xmlns:a16="http://schemas.microsoft.com/office/drawing/2014/main" xmlns="" val="20001"/>
                    </a:ext>
                  </a:extLst>
                </a:gridCol>
                <a:gridCol w="2736304">
                  <a:extLst>
                    <a:ext uri="{9D8B030D-6E8A-4147-A177-3AD203B41FA5}">
                      <a16:colId xmlns:a16="http://schemas.microsoft.com/office/drawing/2014/main" xmlns="" val="20002"/>
                    </a:ext>
                  </a:extLst>
                </a:gridCol>
              </a:tblGrid>
              <a:tr h="3168352">
                <a:tc>
                  <a:txBody>
                    <a:bodyPr/>
                    <a:lstStyle/>
                    <a:p>
                      <a:endParaRPr lang="en-GB" dirty="0" smtClean="0">
                        <a:ln>
                          <a:solidFill>
                            <a:schemeClr val="tx1"/>
                          </a:solidFill>
                        </a:ln>
                      </a:endParaRPr>
                    </a:p>
                    <a:p>
                      <a:endParaRPr lang="en-GB" dirty="0" smtClean="0">
                        <a:ln>
                          <a:solidFill>
                            <a:schemeClr val="tx1"/>
                          </a:solidFill>
                        </a:ln>
                      </a:endParaRPr>
                    </a:p>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0"/>
                  </a:ext>
                </a:extLst>
              </a:tr>
              <a:tr h="3168352">
                <a:tc>
                  <a:txBody>
                    <a:bodyPr/>
                    <a:lstStyle/>
                    <a:p>
                      <a:endParaRPr lang="en-GB" dirty="0" smtClean="0">
                        <a:ln>
                          <a:solidFill>
                            <a:schemeClr val="tx1"/>
                          </a:solidFill>
                        </a:ln>
                      </a:endParaRPr>
                    </a:p>
                    <a:p>
                      <a:endParaRPr lang="en-GB" dirty="0" smtClean="0">
                        <a:ln>
                          <a:solidFill>
                            <a:schemeClr val="tx1"/>
                          </a:solidFill>
                        </a:ln>
                      </a:endParaRPr>
                    </a:p>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bl>
          </a:graphicData>
        </a:graphic>
      </p:graphicFrame>
      <p:pic>
        <p:nvPicPr>
          <p:cNvPr id="9" name="Picture 2" descr="http://nosurprises.it/wp-content/uploads/2013/01/abstract_colors.jpg"/>
          <p:cNvPicPr>
            <a:picLocks noChangeAspect="1" noChangeArrowheads="1"/>
          </p:cNvPicPr>
          <p:nvPr/>
        </p:nvPicPr>
        <p:blipFill>
          <a:blip r:embed="rId3" cstate="print"/>
          <a:srcRect/>
          <a:stretch>
            <a:fillRect/>
          </a:stretch>
        </p:blipFill>
        <p:spPr bwMode="auto">
          <a:xfrm>
            <a:off x="395536" y="620688"/>
            <a:ext cx="2520280" cy="2520280"/>
          </a:xfrm>
          <a:prstGeom prst="rect">
            <a:avLst/>
          </a:prstGeom>
          <a:noFill/>
        </p:spPr>
      </p:pic>
      <p:pic>
        <p:nvPicPr>
          <p:cNvPr id="10" name="Picture 3" descr="C:\Users\Sarah English\AppData\Local\Microsoft\Windows\Temporary Internet Files\Content.IE5\K8V2DNVY\white-dove-159498_640[1].png"/>
          <p:cNvPicPr>
            <a:picLocks noChangeAspect="1" noChangeArrowheads="1"/>
          </p:cNvPicPr>
          <p:nvPr/>
        </p:nvPicPr>
        <p:blipFill>
          <a:blip r:embed="rId4" cstate="print"/>
          <a:srcRect/>
          <a:stretch>
            <a:fillRect/>
          </a:stretch>
        </p:blipFill>
        <p:spPr bwMode="auto">
          <a:xfrm>
            <a:off x="3131840" y="620688"/>
            <a:ext cx="2597526" cy="2520280"/>
          </a:xfrm>
          <a:prstGeom prst="rect">
            <a:avLst/>
          </a:prstGeom>
          <a:noFill/>
        </p:spPr>
      </p:pic>
      <p:pic>
        <p:nvPicPr>
          <p:cNvPr id="11" name="Picture 3" descr="C:\Users\Sarah English\AppData\Local\Microsoft\Windows\Temporary Internet Files\Content.IE5\0959TBEW\YoungBrownBear[1].png"/>
          <p:cNvPicPr>
            <a:picLocks noChangeAspect="1" noChangeArrowheads="1"/>
          </p:cNvPicPr>
          <p:nvPr/>
        </p:nvPicPr>
        <p:blipFill>
          <a:blip r:embed="rId5" cstate="print"/>
          <a:srcRect/>
          <a:stretch>
            <a:fillRect/>
          </a:stretch>
        </p:blipFill>
        <p:spPr bwMode="auto">
          <a:xfrm>
            <a:off x="5868144" y="476672"/>
            <a:ext cx="2520280" cy="2622291"/>
          </a:xfrm>
          <a:prstGeom prst="rect">
            <a:avLst/>
          </a:prstGeom>
          <a:noFill/>
        </p:spPr>
      </p:pic>
      <p:pic>
        <p:nvPicPr>
          <p:cNvPr id="12" name="Picture 2" descr="C:\Users\Sarah English\AppData\Local\Microsoft\Windows\Temporary Internet Files\Content.IE5\367FZVZ2\black_cat[1].png"/>
          <p:cNvPicPr>
            <a:picLocks noChangeAspect="1" noChangeArrowheads="1"/>
          </p:cNvPicPr>
          <p:nvPr/>
        </p:nvPicPr>
        <p:blipFill>
          <a:blip r:embed="rId6" cstate="print"/>
          <a:srcRect/>
          <a:stretch>
            <a:fillRect/>
          </a:stretch>
        </p:blipFill>
        <p:spPr bwMode="auto">
          <a:xfrm>
            <a:off x="539552" y="3645024"/>
            <a:ext cx="2376264" cy="2812145"/>
          </a:xfrm>
          <a:prstGeom prst="rect">
            <a:avLst/>
          </a:prstGeom>
          <a:noFill/>
        </p:spPr>
      </p:pic>
      <p:pic>
        <p:nvPicPr>
          <p:cNvPr id="13" name="Picture 4" descr="C:\Users\Sarah English\AppData\Local\Microsoft\Windows\Temporary Internet Files\Content.IE5\560A914K\Chick[1].jpg"/>
          <p:cNvPicPr>
            <a:picLocks noChangeAspect="1" noChangeArrowheads="1"/>
          </p:cNvPicPr>
          <p:nvPr/>
        </p:nvPicPr>
        <p:blipFill>
          <a:blip r:embed="rId7" cstate="print"/>
          <a:srcRect/>
          <a:stretch>
            <a:fillRect/>
          </a:stretch>
        </p:blipFill>
        <p:spPr bwMode="auto">
          <a:xfrm>
            <a:off x="3347864" y="3573016"/>
            <a:ext cx="2304256" cy="2875712"/>
          </a:xfrm>
          <a:prstGeom prst="rect">
            <a:avLst/>
          </a:prstGeom>
          <a:noFill/>
        </p:spPr>
      </p:pic>
      <p:pic>
        <p:nvPicPr>
          <p:cNvPr id="14" name="Picture 2" descr="C:\Users\Sarah English\AppData\Local\Microsoft\Windows\Temporary Internet Files\Content.IE5\GGTS2H3C\Machovka-Pink-pig[1].png"/>
          <p:cNvPicPr>
            <a:picLocks noChangeAspect="1" noChangeArrowheads="1"/>
          </p:cNvPicPr>
          <p:nvPr/>
        </p:nvPicPr>
        <p:blipFill>
          <a:blip r:embed="rId8" cstate="print"/>
          <a:srcRect/>
          <a:stretch>
            <a:fillRect/>
          </a:stretch>
        </p:blipFill>
        <p:spPr bwMode="auto">
          <a:xfrm>
            <a:off x="5940152" y="3789040"/>
            <a:ext cx="2400587" cy="2380477"/>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nvGraphicFramePr>
        <p:xfrm>
          <a:off x="323529" y="260648"/>
          <a:ext cx="8208912" cy="6336704"/>
        </p:xfrm>
        <a:graphic>
          <a:graphicData uri="http://schemas.openxmlformats.org/drawingml/2006/table">
            <a:tbl>
              <a:tblPr firstRow="1" bandRow="1">
                <a:tableStyleId>{5C22544A-7EE6-4342-B048-85BDC9FD1C3A}</a:tableStyleId>
              </a:tblPr>
              <a:tblGrid>
                <a:gridCol w="2736304">
                  <a:extLst>
                    <a:ext uri="{9D8B030D-6E8A-4147-A177-3AD203B41FA5}">
                      <a16:colId xmlns:a16="http://schemas.microsoft.com/office/drawing/2014/main" xmlns="" val="20000"/>
                    </a:ext>
                  </a:extLst>
                </a:gridCol>
                <a:gridCol w="2736304">
                  <a:extLst>
                    <a:ext uri="{9D8B030D-6E8A-4147-A177-3AD203B41FA5}">
                      <a16:colId xmlns:a16="http://schemas.microsoft.com/office/drawing/2014/main" xmlns="" val="20001"/>
                    </a:ext>
                  </a:extLst>
                </a:gridCol>
                <a:gridCol w="2736304">
                  <a:extLst>
                    <a:ext uri="{9D8B030D-6E8A-4147-A177-3AD203B41FA5}">
                      <a16:colId xmlns:a16="http://schemas.microsoft.com/office/drawing/2014/main" xmlns="" val="20002"/>
                    </a:ext>
                  </a:extLst>
                </a:gridCol>
              </a:tblGrid>
              <a:tr h="3168352">
                <a:tc>
                  <a:txBody>
                    <a:bodyPr/>
                    <a:lstStyle/>
                    <a:p>
                      <a:endParaRPr lang="en-GB" dirty="0" smtClean="0">
                        <a:ln>
                          <a:solidFill>
                            <a:schemeClr val="tx1"/>
                          </a:solidFill>
                        </a:ln>
                      </a:endParaRPr>
                    </a:p>
                    <a:p>
                      <a:endParaRPr lang="en-GB" dirty="0" smtClean="0">
                        <a:ln>
                          <a:solidFill>
                            <a:schemeClr val="tx1"/>
                          </a:solidFill>
                        </a:ln>
                      </a:endParaRPr>
                    </a:p>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0"/>
                  </a:ext>
                </a:extLst>
              </a:tr>
              <a:tr h="3168352">
                <a:tc>
                  <a:txBody>
                    <a:bodyPr/>
                    <a:lstStyle/>
                    <a:p>
                      <a:endParaRPr lang="en-GB" dirty="0" smtClean="0">
                        <a:ln>
                          <a:solidFill>
                            <a:schemeClr val="tx1"/>
                          </a:solidFill>
                        </a:ln>
                      </a:endParaRPr>
                    </a:p>
                    <a:p>
                      <a:endParaRPr lang="en-GB" dirty="0" smtClean="0">
                        <a:ln>
                          <a:solidFill>
                            <a:schemeClr val="tx1"/>
                          </a:solidFill>
                        </a:ln>
                      </a:endParaRPr>
                    </a:p>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bl>
          </a:graphicData>
        </a:graphic>
      </p:graphicFrame>
      <p:pic>
        <p:nvPicPr>
          <p:cNvPr id="9" name="Picture 2" descr="http://nosurprises.it/wp-content/uploads/2013/01/abstract_colors.jpg"/>
          <p:cNvPicPr>
            <a:picLocks noChangeAspect="1" noChangeArrowheads="1"/>
          </p:cNvPicPr>
          <p:nvPr/>
        </p:nvPicPr>
        <p:blipFill>
          <a:blip r:embed="rId3" cstate="print"/>
          <a:srcRect/>
          <a:stretch>
            <a:fillRect/>
          </a:stretch>
        </p:blipFill>
        <p:spPr bwMode="auto">
          <a:xfrm>
            <a:off x="395536" y="620688"/>
            <a:ext cx="2520280" cy="2520280"/>
          </a:xfrm>
          <a:prstGeom prst="rect">
            <a:avLst/>
          </a:prstGeom>
          <a:noFill/>
        </p:spPr>
      </p:pic>
      <p:pic>
        <p:nvPicPr>
          <p:cNvPr id="10" name="Picture 3" descr="C:\Users\Sarah English\AppData\Local\Microsoft\Windows\Temporary Internet Files\Content.IE5\K8V2DNVY\white-dove-159498_640[1].png"/>
          <p:cNvPicPr>
            <a:picLocks noChangeAspect="1" noChangeArrowheads="1"/>
          </p:cNvPicPr>
          <p:nvPr/>
        </p:nvPicPr>
        <p:blipFill>
          <a:blip r:embed="rId4" cstate="print"/>
          <a:srcRect/>
          <a:stretch>
            <a:fillRect/>
          </a:stretch>
        </p:blipFill>
        <p:spPr bwMode="auto">
          <a:xfrm>
            <a:off x="4139952" y="332656"/>
            <a:ext cx="1512168" cy="1467199"/>
          </a:xfrm>
          <a:prstGeom prst="rect">
            <a:avLst/>
          </a:prstGeom>
          <a:noFill/>
        </p:spPr>
      </p:pic>
      <p:pic>
        <p:nvPicPr>
          <p:cNvPr id="11" name="Picture 3" descr="C:\Users\Sarah English\AppData\Local\Microsoft\Windows\Temporary Internet Files\Content.IE5\0959TBEW\YoungBrownBear[1].png"/>
          <p:cNvPicPr>
            <a:picLocks noChangeAspect="1" noChangeArrowheads="1"/>
          </p:cNvPicPr>
          <p:nvPr/>
        </p:nvPicPr>
        <p:blipFill>
          <a:blip r:embed="rId5" cstate="print"/>
          <a:srcRect/>
          <a:stretch>
            <a:fillRect/>
          </a:stretch>
        </p:blipFill>
        <p:spPr bwMode="auto">
          <a:xfrm>
            <a:off x="7164288" y="476672"/>
            <a:ext cx="1176515" cy="1224136"/>
          </a:xfrm>
          <a:prstGeom prst="rect">
            <a:avLst/>
          </a:prstGeom>
          <a:noFill/>
        </p:spPr>
      </p:pic>
      <p:pic>
        <p:nvPicPr>
          <p:cNvPr id="12" name="Picture 2" descr="C:\Users\Sarah English\AppData\Local\Microsoft\Windows\Temporary Internet Files\Content.IE5\367FZVZ2\black_cat[1].png"/>
          <p:cNvPicPr>
            <a:picLocks noChangeAspect="1" noChangeArrowheads="1"/>
          </p:cNvPicPr>
          <p:nvPr/>
        </p:nvPicPr>
        <p:blipFill>
          <a:blip r:embed="rId6" cstate="print"/>
          <a:srcRect/>
          <a:stretch>
            <a:fillRect/>
          </a:stretch>
        </p:blipFill>
        <p:spPr bwMode="auto">
          <a:xfrm>
            <a:off x="1619672" y="3573016"/>
            <a:ext cx="1224136" cy="1448681"/>
          </a:xfrm>
          <a:prstGeom prst="rect">
            <a:avLst/>
          </a:prstGeom>
          <a:noFill/>
        </p:spPr>
      </p:pic>
      <p:pic>
        <p:nvPicPr>
          <p:cNvPr id="13" name="Picture 4" descr="C:\Users\Sarah English\AppData\Local\Microsoft\Windows\Temporary Internet Files\Content.IE5\560A914K\Chick[1].jpg"/>
          <p:cNvPicPr>
            <a:picLocks noChangeAspect="1" noChangeArrowheads="1"/>
          </p:cNvPicPr>
          <p:nvPr/>
        </p:nvPicPr>
        <p:blipFill>
          <a:blip r:embed="rId7" cstate="print"/>
          <a:srcRect/>
          <a:stretch>
            <a:fillRect/>
          </a:stretch>
        </p:blipFill>
        <p:spPr bwMode="auto">
          <a:xfrm>
            <a:off x="3419872" y="4797152"/>
            <a:ext cx="1153974" cy="1440160"/>
          </a:xfrm>
          <a:prstGeom prst="rect">
            <a:avLst/>
          </a:prstGeom>
          <a:noFill/>
        </p:spPr>
      </p:pic>
      <p:pic>
        <p:nvPicPr>
          <p:cNvPr id="14" name="Picture 2" descr="C:\Users\Sarah English\AppData\Local\Microsoft\Windows\Temporary Internet Files\Content.IE5\GGTS2H3C\Machovka-Pink-pig[1].png"/>
          <p:cNvPicPr>
            <a:picLocks noChangeAspect="1" noChangeArrowheads="1"/>
          </p:cNvPicPr>
          <p:nvPr/>
        </p:nvPicPr>
        <p:blipFill>
          <a:blip r:embed="rId8" cstate="print"/>
          <a:srcRect/>
          <a:stretch>
            <a:fillRect/>
          </a:stretch>
        </p:blipFill>
        <p:spPr bwMode="auto">
          <a:xfrm>
            <a:off x="7236296" y="3645024"/>
            <a:ext cx="1089245" cy="1080120"/>
          </a:xfrm>
          <a:prstGeom prst="rect">
            <a:avLst/>
          </a:prstGeom>
          <a:noFill/>
        </p:spPr>
      </p:pic>
      <p:pic>
        <p:nvPicPr>
          <p:cNvPr id="20" name="Picture 3" descr="C:\Users\Sarah English\AppData\Local\Microsoft\Windows\Temporary Internet Files\Content.IE5\K8V2DNVY\white-dove-159498_640[1].png"/>
          <p:cNvPicPr>
            <a:picLocks noChangeAspect="1" noChangeArrowheads="1"/>
          </p:cNvPicPr>
          <p:nvPr/>
        </p:nvPicPr>
        <p:blipFill>
          <a:blip r:embed="rId4" cstate="print"/>
          <a:srcRect/>
          <a:stretch>
            <a:fillRect/>
          </a:stretch>
        </p:blipFill>
        <p:spPr bwMode="auto">
          <a:xfrm>
            <a:off x="3275856" y="1700808"/>
            <a:ext cx="1512168" cy="1467199"/>
          </a:xfrm>
          <a:prstGeom prst="rect">
            <a:avLst/>
          </a:prstGeom>
          <a:noFill/>
        </p:spPr>
      </p:pic>
      <p:pic>
        <p:nvPicPr>
          <p:cNvPr id="21" name="Picture 3" descr="C:\Users\Sarah English\AppData\Local\Microsoft\Windows\Temporary Internet Files\Content.IE5\0959TBEW\YoungBrownBear[1].png"/>
          <p:cNvPicPr>
            <a:picLocks noChangeAspect="1" noChangeArrowheads="1"/>
          </p:cNvPicPr>
          <p:nvPr/>
        </p:nvPicPr>
        <p:blipFill>
          <a:blip r:embed="rId5" cstate="print"/>
          <a:srcRect/>
          <a:stretch>
            <a:fillRect/>
          </a:stretch>
        </p:blipFill>
        <p:spPr bwMode="auto">
          <a:xfrm>
            <a:off x="6228184" y="1700808"/>
            <a:ext cx="1176515" cy="1224136"/>
          </a:xfrm>
          <a:prstGeom prst="rect">
            <a:avLst/>
          </a:prstGeom>
          <a:noFill/>
        </p:spPr>
      </p:pic>
      <p:pic>
        <p:nvPicPr>
          <p:cNvPr id="23" name="Picture 2" descr="C:\Users\Sarah English\AppData\Local\Microsoft\Windows\Temporary Internet Files\Content.IE5\GGTS2H3C\Machovka-Pink-pig[1].png"/>
          <p:cNvPicPr>
            <a:picLocks noChangeAspect="1" noChangeArrowheads="1"/>
          </p:cNvPicPr>
          <p:nvPr/>
        </p:nvPicPr>
        <p:blipFill>
          <a:blip r:embed="rId8" cstate="print"/>
          <a:srcRect/>
          <a:stretch>
            <a:fillRect/>
          </a:stretch>
        </p:blipFill>
        <p:spPr bwMode="auto">
          <a:xfrm>
            <a:off x="6156176" y="5157192"/>
            <a:ext cx="1089245" cy="1080120"/>
          </a:xfrm>
          <a:prstGeom prst="rect">
            <a:avLst/>
          </a:prstGeom>
          <a:noFill/>
        </p:spPr>
      </p:pic>
      <p:pic>
        <p:nvPicPr>
          <p:cNvPr id="24" name="Picture 4" descr="C:\Users\Sarah English\AppData\Local\Microsoft\Windows\Temporary Internet Files\Content.IE5\560A914K\Chick[1].jpg"/>
          <p:cNvPicPr>
            <a:picLocks noChangeAspect="1" noChangeArrowheads="1"/>
          </p:cNvPicPr>
          <p:nvPr/>
        </p:nvPicPr>
        <p:blipFill>
          <a:blip r:embed="rId7" cstate="print"/>
          <a:srcRect/>
          <a:stretch>
            <a:fillRect/>
          </a:stretch>
        </p:blipFill>
        <p:spPr bwMode="auto">
          <a:xfrm>
            <a:off x="4499992" y="3573016"/>
            <a:ext cx="1153974" cy="1440160"/>
          </a:xfrm>
          <a:prstGeom prst="rect">
            <a:avLst/>
          </a:prstGeom>
          <a:noFill/>
        </p:spPr>
      </p:pic>
      <p:pic>
        <p:nvPicPr>
          <p:cNvPr id="26" name="Picture 2" descr="C:\Users\Sarah English\AppData\Local\Microsoft\Windows\Temporary Internet Files\Content.IE5\367FZVZ2\black_cat[1].png"/>
          <p:cNvPicPr>
            <a:picLocks noChangeAspect="1" noChangeArrowheads="1"/>
          </p:cNvPicPr>
          <p:nvPr/>
        </p:nvPicPr>
        <p:blipFill>
          <a:blip r:embed="rId6" cstate="print"/>
          <a:srcRect/>
          <a:stretch>
            <a:fillRect/>
          </a:stretch>
        </p:blipFill>
        <p:spPr bwMode="auto">
          <a:xfrm>
            <a:off x="611560" y="4797152"/>
            <a:ext cx="1224136" cy="144868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nvGraphicFramePr>
        <p:xfrm>
          <a:off x="323529" y="260648"/>
          <a:ext cx="8208912" cy="6336704"/>
        </p:xfrm>
        <a:graphic>
          <a:graphicData uri="http://schemas.openxmlformats.org/drawingml/2006/table">
            <a:tbl>
              <a:tblPr firstRow="1" bandRow="1">
                <a:tableStyleId>{5C22544A-7EE6-4342-B048-85BDC9FD1C3A}</a:tableStyleId>
              </a:tblPr>
              <a:tblGrid>
                <a:gridCol w="2736304">
                  <a:extLst>
                    <a:ext uri="{9D8B030D-6E8A-4147-A177-3AD203B41FA5}">
                      <a16:colId xmlns:a16="http://schemas.microsoft.com/office/drawing/2014/main" xmlns="" val="20000"/>
                    </a:ext>
                  </a:extLst>
                </a:gridCol>
                <a:gridCol w="2736304">
                  <a:extLst>
                    <a:ext uri="{9D8B030D-6E8A-4147-A177-3AD203B41FA5}">
                      <a16:colId xmlns:a16="http://schemas.microsoft.com/office/drawing/2014/main" xmlns="" val="20001"/>
                    </a:ext>
                  </a:extLst>
                </a:gridCol>
                <a:gridCol w="2736304">
                  <a:extLst>
                    <a:ext uri="{9D8B030D-6E8A-4147-A177-3AD203B41FA5}">
                      <a16:colId xmlns:a16="http://schemas.microsoft.com/office/drawing/2014/main" xmlns="" val="20002"/>
                    </a:ext>
                  </a:extLst>
                </a:gridCol>
              </a:tblGrid>
              <a:tr h="3168352">
                <a:tc>
                  <a:txBody>
                    <a:bodyPr/>
                    <a:lstStyle/>
                    <a:p>
                      <a:endParaRPr lang="en-GB" dirty="0" smtClean="0">
                        <a:ln>
                          <a:solidFill>
                            <a:schemeClr val="tx1"/>
                          </a:solidFill>
                        </a:ln>
                      </a:endParaRPr>
                    </a:p>
                    <a:p>
                      <a:endParaRPr lang="en-GB" dirty="0" smtClean="0">
                        <a:ln>
                          <a:solidFill>
                            <a:schemeClr val="tx1"/>
                          </a:solidFill>
                        </a:ln>
                      </a:endParaRPr>
                    </a:p>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0"/>
                  </a:ext>
                </a:extLst>
              </a:tr>
              <a:tr h="3168352">
                <a:tc>
                  <a:txBody>
                    <a:bodyPr/>
                    <a:lstStyle/>
                    <a:p>
                      <a:endParaRPr lang="en-GB" dirty="0" smtClean="0">
                        <a:ln>
                          <a:solidFill>
                            <a:schemeClr val="tx1"/>
                          </a:solidFill>
                        </a:ln>
                      </a:endParaRPr>
                    </a:p>
                    <a:p>
                      <a:endParaRPr lang="en-GB" dirty="0" smtClean="0">
                        <a:ln>
                          <a:solidFill>
                            <a:schemeClr val="tx1"/>
                          </a:solidFill>
                        </a:ln>
                      </a:endParaRPr>
                    </a:p>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bl>
          </a:graphicData>
        </a:graphic>
      </p:graphicFrame>
      <p:pic>
        <p:nvPicPr>
          <p:cNvPr id="9" name="Picture 2" descr="http://nosurprises.it/wp-content/uploads/2013/01/abstract_colors.jpg"/>
          <p:cNvPicPr>
            <a:picLocks noChangeAspect="1" noChangeArrowheads="1"/>
          </p:cNvPicPr>
          <p:nvPr/>
        </p:nvPicPr>
        <p:blipFill>
          <a:blip r:embed="rId3" cstate="print"/>
          <a:srcRect/>
          <a:stretch>
            <a:fillRect/>
          </a:stretch>
        </p:blipFill>
        <p:spPr bwMode="auto">
          <a:xfrm>
            <a:off x="395536" y="620688"/>
            <a:ext cx="2520280" cy="2520280"/>
          </a:xfrm>
          <a:prstGeom prst="rect">
            <a:avLst/>
          </a:prstGeom>
          <a:noFill/>
        </p:spPr>
      </p:pic>
      <p:pic>
        <p:nvPicPr>
          <p:cNvPr id="10" name="Picture 3" descr="C:\Users\Sarah English\AppData\Local\Microsoft\Windows\Temporary Internet Files\Content.IE5\K8V2DNVY\white-dove-159498_640[1].png"/>
          <p:cNvPicPr>
            <a:picLocks noChangeAspect="1" noChangeArrowheads="1"/>
          </p:cNvPicPr>
          <p:nvPr/>
        </p:nvPicPr>
        <p:blipFill>
          <a:blip r:embed="rId4" cstate="print"/>
          <a:srcRect/>
          <a:stretch>
            <a:fillRect/>
          </a:stretch>
        </p:blipFill>
        <p:spPr bwMode="auto">
          <a:xfrm>
            <a:off x="3131840" y="476672"/>
            <a:ext cx="1296144" cy="1257599"/>
          </a:xfrm>
          <a:prstGeom prst="rect">
            <a:avLst/>
          </a:prstGeom>
          <a:noFill/>
        </p:spPr>
      </p:pic>
      <p:pic>
        <p:nvPicPr>
          <p:cNvPr id="11" name="Picture 3" descr="C:\Users\Sarah English\AppData\Local\Microsoft\Windows\Temporary Internet Files\Content.IE5\0959TBEW\YoungBrownBear[1].png"/>
          <p:cNvPicPr>
            <a:picLocks noChangeAspect="1" noChangeArrowheads="1"/>
          </p:cNvPicPr>
          <p:nvPr/>
        </p:nvPicPr>
        <p:blipFill>
          <a:blip r:embed="rId5" cstate="print"/>
          <a:srcRect/>
          <a:stretch>
            <a:fillRect/>
          </a:stretch>
        </p:blipFill>
        <p:spPr bwMode="auto">
          <a:xfrm>
            <a:off x="7308304" y="620688"/>
            <a:ext cx="1008112" cy="1048917"/>
          </a:xfrm>
          <a:prstGeom prst="rect">
            <a:avLst/>
          </a:prstGeom>
          <a:noFill/>
        </p:spPr>
      </p:pic>
      <p:pic>
        <p:nvPicPr>
          <p:cNvPr id="12" name="Picture 2" descr="C:\Users\Sarah English\AppData\Local\Microsoft\Windows\Temporary Internet Files\Content.IE5\367FZVZ2\black_cat[1].png"/>
          <p:cNvPicPr>
            <a:picLocks noChangeAspect="1" noChangeArrowheads="1"/>
          </p:cNvPicPr>
          <p:nvPr/>
        </p:nvPicPr>
        <p:blipFill>
          <a:blip r:embed="rId6" cstate="print"/>
          <a:srcRect/>
          <a:stretch>
            <a:fillRect/>
          </a:stretch>
        </p:blipFill>
        <p:spPr bwMode="auto">
          <a:xfrm>
            <a:off x="1979712" y="3717032"/>
            <a:ext cx="973549" cy="1152128"/>
          </a:xfrm>
          <a:prstGeom prst="rect">
            <a:avLst/>
          </a:prstGeom>
          <a:noFill/>
        </p:spPr>
      </p:pic>
      <p:pic>
        <p:nvPicPr>
          <p:cNvPr id="14" name="Picture 2" descr="C:\Users\Sarah English\AppData\Local\Microsoft\Windows\Temporary Internet Files\Content.IE5\GGTS2H3C\Machovka-Pink-pig[1].png"/>
          <p:cNvPicPr>
            <a:picLocks noChangeAspect="1" noChangeArrowheads="1"/>
          </p:cNvPicPr>
          <p:nvPr/>
        </p:nvPicPr>
        <p:blipFill>
          <a:blip r:embed="rId7" cstate="print"/>
          <a:srcRect/>
          <a:stretch>
            <a:fillRect/>
          </a:stretch>
        </p:blipFill>
        <p:spPr bwMode="auto">
          <a:xfrm>
            <a:off x="7380312" y="3717032"/>
            <a:ext cx="1008112" cy="999667"/>
          </a:xfrm>
          <a:prstGeom prst="rect">
            <a:avLst/>
          </a:prstGeom>
          <a:noFill/>
        </p:spPr>
      </p:pic>
      <p:pic>
        <p:nvPicPr>
          <p:cNvPr id="24" name="Picture 4" descr="C:\Users\Sarah English\AppData\Local\Microsoft\Windows\Temporary Internet Files\Content.IE5\560A914K\Chick[1].jpg"/>
          <p:cNvPicPr>
            <a:picLocks noChangeAspect="1" noChangeArrowheads="1"/>
          </p:cNvPicPr>
          <p:nvPr/>
        </p:nvPicPr>
        <p:blipFill>
          <a:blip r:embed="rId8" cstate="print"/>
          <a:srcRect/>
          <a:stretch>
            <a:fillRect/>
          </a:stretch>
        </p:blipFill>
        <p:spPr bwMode="auto">
          <a:xfrm>
            <a:off x="4572000" y="3645024"/>
            <a:ext cx="1038577" cy="1296144"/>
          </a:xfrm>
          <a:prstGeom prst="rect">
            <a:avLst/>
          </a:prstGeom>
          <a:noFill/>
        </p:spPr>
      </p:pic>
      <p:pic>
        <p:nvPicPr>
          <p:cNvPr id="16" name="Picture 3" descr="C:\Users\Sarah English\AppData\Local\Microsoft\Windows\Temporary Internet Files\Content.IE5\K8V2DNVY\white-dove-159498_640[1].png"/>
          <p:cNvPicPr>
            <a:picLocks noChangeAspect="1" noChangeArrowheads="1"/>
          </p:cNvPicPr>
          <p:nvPr/>
        </p:nvPicPr>
        <p:blipFill>
          <a:blip r:embed="rId4" cstate="print"/>
          <a:srcRect/>
          <a:stretch>
            <a:fillRect/>
          </a:stretch>
        </p:blipFill>
        <p:spPr bwMode="auto">
          <a:xfrm>
            <a:off x="4427984" y="476672"/>
            <a:ext cx="1296144" cy="1257599"/>
          </a:xfrm>
          <a:prstGeom prst="rect">
            <a:avLst/>
          </a:prstGeom>
          <a:noFill/>
        </p:spPr>
      </p:pic>
      <p:pic>
        <p:nvPicPr>
          <p:cNvPr id="17" name="Picture 3" descr="C:\Users\Sarah English\AppData\Local\Microsoft\Windows\Temporary Internet Files\Content.IE5\K8V2DNVY\white-dove-159498_640[1].png"/>
          <p:cNvPicPr>
            <a:picLocks noChangeAspect="1" noChangeArrowheads="1"/>
          </p:cNvPicPr>
          <p:nvPr/>
        </p:nvPicPr>
        <p:blipFill>
          <a:blip r:embed="rId4" cstate="print"/>
          <a:srcRect/>
          <a:stretch>
            <a:fillRect/>
          </a:stretch>
        </p:blipFill>
        <p:spPr bwMode="auto">
          <a:xfrm>
            <a:off x="3707904" y="1844824"/>
            <a:ext cx="1296144" cy="1257599"/>
          </a:xfrm>
          <a:prstGeom prst="rect">
            <a:avLst/>
          </a:prstGeom>
          <a:noFill/>
        </p:spPr>
      </p:pic>
      <p:pic>
        <p:nvPicPr>
          <p:cNvPr id="18" name="Picture 3" descr="C:\Users\Sarah English\AppData\Local\Microsoft\Windows\Temporary Internet Files\Content.IE5\0959TBEW\YoungBrownBear[1].png"/>
          <p:cNvPicPr>
            <a:picLocks noChangeAspect="1" noChangeArrowheads="1"/>
          </p:cNvPicPr>
          <p:nvPr/>
        </p:nvPicPr>
        <p:blipFill>
          <a:blip r:embed="rId5" cstate="print"/>
          <a:srcRect/>
          <a:stretch>
            <a:fillRect/>
          </a:stretch>
        </p:blipFill>
        <p:spPr bwMode="auto">
          <a:xfrm>
            <a:off x="6084168" y="620688"/>
            <a:ext cx="1008112" cy="1048917"/>
          </a:xfrm>
          <a:prstGeom prst="rect">
            <a:avLst/>
          </a:prstGeom>
          <a:noFill/>
        </p:spPr>
      </p:pic>
      <p:pic>
        <p:nvPicPr>
          <p:cNvPr id="19" name="Picture 3" descr="C:\Users\Sarah English\AppData\Local\Microsoft\Windows\Temporary Internet Files\Content.IE5\0959TBEW\YoungBrownBear[1].png"/>
          <p:cNvPicPr>
            <a:picLocks noChangeAspect="1" noChangeArrowheads="1"/>
          </p:cNvPicPr>
          <p:nvPr/>
        </p:nvPicPr>
        <p:blipFill>
          <a:blip r:embed="rId5" cstate="print"/>
          <a:srcRect/>
          <a:stretch>
            <a:fillRect/>
          </a:stretch>
        </p:blipFill>
        <p:spPr bwMode="auto">
          <a:xfrm>
            <a:off x="6660232" y="1988840"/>
            <a:ext cx="1008112" cy="1048917"/>
          </a:xfrm>
          <a:prstGeom prst="rect">
            <a:avLst/>
          </a:prstGeom>
          <a:noFill/>
        </p:spPr>
      </p:pic>
      <p:pic>
        <p:nvPicPr>
          <p:cNvPr id="22" name="Picture 2" descr="C:\Users\Sarah English\AppData\Local\Microsoft\Windows\Temporary Internet Files\Content.IE5\367FZVZ2\black_cat[1].png"/>
          <p:cNvPicPr>
            <a:picLocks noChangeAspect="1" noChangeArrowheads="1"/>
          </p:cNvPicPr>
          <p:nvPr/>
        </p:nvPicPr>
        <p:blipFill>
          <a:blip r:embed="rId6" cstate="print"/>
          <a:srcRect/>
          <a:stretch>
            <a:fillRect/>
          </a:stretch>
        </p:blipFill>
        <p:spPr bwMode="auto">
          <a:xfrm>
            <a:off x="1331640" y="5157192"/>
            <a:ext cx="973549" cy="1152128"/>
          </a:xfrm>
          <a:prstGeom prst="rect">
            <a:avLst/>
          </a:prstGeom>
          <a:noFill/>
        </p:spPr>
      </p:pic>
      <p:pic>
        <p:nvPicPr>
          <p:cNvPr id="27" name="Picture 2" descr="C:\Users\Sarah English\AppData\Local\Microsoft\Windows\Temporary Internet Files\Content.IE5\367FZVZ2\black_cat[1].png"/>
          <p:cNvPicPr>
            <a:picLocks noChangeAspect="1" noChangeArrowheads="1"/>
          </p:cNvPicPr>
          <p:nvPr/>
        </p:nvPicPr>
        <p:blipFill>
          <a:blip r:embed="rId6" cstate="print"/>
          <a:srcRect/>
          <a:stretch>
            <a:fillRect/>
          </a:stretch>
        </p:blipFill>
        <p:spPr bwMode="auto">
          <a:xfrm>
            <a:off x="611560" y="3645024"/>
            <a:ext cx="973549" cy="1152128"/>
          </a:xfrm>
          <a:prstGeom prst="rect">
            <a:avLst/>
          </a:prstGeom>
          <a:noFill/>
        </p:spPr>
      </p:pic>
      <p:pic>
        <p:nvPicPr>
          <p:cNvPr id="29" name="Picture 4" descr="C:\Users\Sarah English\AppData\Local\Microsoft\Windows\Temporary Internet Files\Content.IE5\560A914K\Chick[1].jpg"/>
          <p:cNvPicPr>
            <a:picLocks noChangeAspect="1" noChangeArrowheads="1"/>
          </p:cNvPicPr>
          <p:nvPr/>
        </p:nvPicPr>
        <p:blipFill>
          <a:blip r:embed="rId8" cstate="print"/>
          <a:srcRect/>
          <a:stretch>
            <a:fillRect/>
          </a:stretch>
        </p:blipFill>
        <p:spPr bwMode="auto">
          <a:xfrm>
            <a:off x="3995936" y="5085184"/>
            <a:ext cx="1038577" cy="1296144"/>
          </a:xfrm>
          <a:prstGeom prst="rect">
            <a:avLst/>
          </a:prstGeom>
          <a:noFill/>
        </p:spPr>
      </p:pic>
      <p:pic>
        <p:nvPicPr>
          <p:cNvPr id="30" name="Picture 4" descr="C:\Users\Sarah English\AppData\Local\Microsoft\Windows\Temporary Internet Files\Content.IE5\560A914K\Chick[1].jpg"/>
          <p:cNvPicPr>
            <a:picLocks noChangeAspect="1" noChangeArrowheads="1"/>
          </p:cNvPicPr>
          <p:nvPr/>
        </p:nvPicPr>
        <p:blipFill>
          <a:blip r:embed="rId8" cstate="print"/>
          <a:srcRect/>
          <a:stretch>
            <a:fillRect/>
          </a:stretch>
        </p:blipFill>
        <p:spPr bwMode="auto">
          <a:xfrm>
            <a:off x="3275856" y="3645024"/>
            <a:ext cx="1038577" cy="1296144"/>
          </a:xfrm>
          <a:prstGeom prst="rect">
            <a:avLst/>
          </a:prstGeom>
          <a:noFill/>
        </p:spPr>
      </p:pic>
      <p:pic>
        <p:nvPicPr>
          <p:cNvPr id="31" name="Picture 2" descr="C:\Users\Sarah English\AppData\Local\Microsoft\Windows\Temporary Internet Files\Content.IE5\GGTS2H3C\Machovka-Pink-pig[1].png"/>
          <p:cNvPicPr>
            <a:picLocks noChangeAspect="1" noChangeArrowheads="1"/>
          </p:cNvPicPr>
          <p:nvPr/>
        </p:nvPicPr>
        <p:blipFill>
          <a:blip r:embed="rId7" cstate="print"/>
          <a:srcRect/>
          <a:stretch>
            <a:fillRect/>
          </a:stretch>
        </p:blipFill>
        <p:spPr bwMode="auto">
          <a:xfrm>
            <a:off x="6084168" y="3789040"/>
            <a:ext cx="1008112" cy="999667"/>
          </a:xfrm>
          <a:prstGeom prst="rect">
            <a:avLst/>
          </a:prstGeom>
          <a:noFill/>
        </p:spPr>
      </p:pic>
      <p:pic>
        <p:nvPicPr>
          <p:cNvPr id="32" name="Picture 2" descr="C:\Users\Sarah English\AppData\Local\Microsoft\Windows\Temporary Internet Files\Content.IE5\GGTS2H3C\Machovka-Pink-pig[1].png"/>
          <p:cNvPicPr>
            <a:picLocks noChangeAspect="1" noChangeArrowheads="1"/>
          </p:cNvPicPr>
          <p:nvPr/>
        </p:nvPicPr>
        <p:blipFill>
          <a:blip r:embed="rId7" cstate="print"/>
          <a:srcRect/>
          <a:stretch>
            <a:fillRect/>
          </a:stretch>
        </p:blipFill>
        <p:spPr bwMode="auto">
          <a:xfrm>
            <a:off x="6876256" y="5157192"/>
            <a:ext cx="1008112" cy="99966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nvGraphicFramePr>
        <p:xfrm>
          <a:off x="323529" y="260648"/>
          <a:ext cx="8208912" cy="6336704"/>
        </p:xfrm>
        <a:graphic>
          <a:graphicData uri="http://schemas.openxmlformats.org/drawingml/2006/table">
            <a:tbl>
              <a:tblPr firstRow="1" bandRow="1">
                <a:tableStyleId>{5C22544A-7EE6-4342-B048-85BDC9FD1C3A}</a:tableStyleId>
              </a:tblPr>
              <a:tblGrid>
                <a:gridCol w="2736304">
                  <a:extLst>
                    <a:ext uri="{9D8B030D-6E8A-4147-A177-3AD203B41FA5}">
                      <a16:colId xmlns:a16="http://schemas.microsoft.com/office/drawing/2014/main" xmlns="" val="20000"/>
                    </a:ext>
                  </a:extLst>
                </a:gridCol>
                <a:gridCol w="2736304">
                  <a:extLst>
                    <a:ext uri="{9D8B030D-6E8A-4147-A177-3AD203B41FA5}">
                      <a16:colId xmlns:a16="http://schemas.microsoft.com/office/drawing/2014/main" xmlns="" val="20001"/>
                    </a:ext>
                  </a:extLst>
                </a:gridCol>
                <a:gridCol w="2736304">
                  <a:extLst>
                    <a:ext uri="{9D8B030D-6E8A-4147-A177-3AD203B41FA5}">
                      <a16:colId xmlns:a16="http://schemas.microsoft.com/office/drawing/2014/main" xmlns="" val="20002"/>
                    </a:ext>
                  </a:extLst>
                </a:gridCol>
              </a:tblGrid>
              <a:tr h="3168352">
                <a:tc>
                  <a:txBody>
                    <a:bodyPr/>
                    <a:lstStyle/>
                    <a:p>
                      <a:endParaRPr lang="en-GB" dirty="0" smtClean="0">
                        <a:ln>
                          <a:solidFill>
                            <a:schemeClr val="tx1"/>
                          </a:solidFill>
                        </a:ln>
                      </a:endParaRPr>
                    </a:p>
                    <a:p>
                      <a:endParaRPr lang="en-GB" dirty="0" smtClean="0">
                        <a:ln>
                          <a:solidFill>
                            <a:schemeClr val="tx1"/>
                          </a:solidFill>
                        </a:ln>
                      </a:endParaRPr>
                    </a:p>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0"/>
                  </a:ext>
                </a:extLst>
              </a:tr>
              <a:tr h="3168352">
                <a:tc>
                  <a:txBody>
                    <a:bodyPr/>
                    <a:lstStyle/>
                    <a:p>
                      <a:endParaRPr lang="en-GB" dirty="0" smtClean="0">
                        <a:ln>
                          <a:solidFill>
                            <a:schemeClr val="tx1"/>
                          </a:solidFill>
                        </a:ln>
                      </a:endParaRPr>
                    </a:p>
                    <a:p>
                      <a:endParaRPr lang="en-GB" dirty="0" smtClean="0">
                        <a:ln>
                          <a:solidFill>
                            <a:schemeClr val="tx1"/>
                          </a:solidFill>
                        </a:ln>
                      </a:endParaRPr>
                    </a:p>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bl>
          </a:graphicData>
        </a:graphic>
      </p:graphicFrame>
      <p:pic>
        <p:nvPicPr>
          <p:cNvPr id="9" name="Picture 2" descr="http://nosurprises.it/wp-content/uploads/2013/01/abstract_colors.jpg"/>
          <p:cNvPicPr>
            <a:picLocks noChangeAspect="1" noChangeArrowheads="1"/>
          </p:cNvPicPr>
          <p:nvPr/>
        </p:nvPicPr>
        <p:blipFill>
          <a:blip r:embed="rId3" cstate="print"/>
          <a:srcRect/>
          <a:stretch>
            <a:fillRect/>
          </a:stretch>
        </p:blipFill>
        <p:spPr bwMode="auto">
          <a:xfrm>
            <a:off x="395536" y="620688"/>
            <a:ext cx="2520280" cy="2520280"/>
          </a:xfrm>
          <a:prstGeom prst="rect">
            <a:avLst/>
          </a:prstGeom>
          <a:noFill/>
        </p:spPr>
      </p:pic>
      <p:pic>
        <p:nvPicPr>
          <p:cNvPr id="14" name="Picture 2" descr="C:\Users\Sarah English\AppData\Local\Microsoft\Windows\Temporary Internet Files\Content.IE5\GGTS2H3C\Machovka-Pink-pig[1].png"/>
          <p:cNvPicPr>
            <a:picLocks noChangeAspect="1" noChangeArrowheads="1"/>
          </p:cNvPicPr>
          <p:nvPr/>
        </p:nvPicPr>
        <p:blipFill>
          <a:blip r:embed="rId4" cstate="print"/>
          <a:srcRect/>
          <a:stretch>
            <a:fillRect/>
          </a:stretch>
        </p:blipFill>
        <p:spPr bwMode="auto">
          <a:xfrm>
            <a:off x="7380312" y="3789040"/>
            <a:ext cx="936104" cy="928262"/>
          </a:xfrm>
          <a:prstGeom prst="rect">
            <a:avLst/>
          </a:prstGeom>
          <a:noFill/>
        </p:spPr>
      </p:pic>
      <p:pic>
        <p:nvPicPr>
          <p:cNvPr id="17" name="Picture 3" descr="C:\Users\Sarah English\AppData\Local\Microsoft\Windows\Temporary Internet Files\Content.IE5\K8V2DNVY\white-dove-159498_640[1].png"/>
          <p:cNvPicPr>
            <a:picLocks noChangeAspect="1" noChangeArrowheads="1"/>
          </p:cNvPicPr>
          <p:nvPr/>
        </p:nvPicPr>
        <p:blipFill>
          <a:blip r:embed="rId5" cstate="print"/>
          <a:srcRect/>
          <a:stretch>
            <a:fillRect/>
          </a:stretch>
        </p:blipFill>
        <p:spPr bwMode="auto">
          <a:xfrm>
            <a:off x="3203848" y="2060848"/>
            <a:ext cx="1008112" cy="978133"/>
          </a:xfrm>
          <a:prstGeom prst="rect">
            <a:avLst/>
          </a:prstGeom>
          <a:noFill/>
        </p:spPr>
      </p:pic>
      <p:pic>
        <p:nvPicPr>
          <p:cNvPr id="19" name="Picture 3" descr="C:\Users\Sarah English\AppData\Local\Microsoft\Windows\Temporary Internet Files\Content.IE5\0959TBEW\YoungBrownBear[1].png"/>
          <p:cNvPicPr>
            <a:picLocks noChangeAspect="1" noChangeArrowheads="1"/>
          </p:cNvPicPr>
          <p:nvPr/>
        </p:nvPicPr>
        <p:blipFill>
          <a:blip r:embed="rId6" cstate="print"/>
          <a:srcRect/>
          <a:stretch>
            <a:fillRect/>
          </a:stretch>
        </p:blipFill>
        <p:spPr bwMode="auto">
          <a:xfrm>
            <a:off x="6012160" y="2204864"/>
            <a:ext cx="830481" cy="864096"/>
          </a:xfrm>
          <a:prstGeom prst="rect">
            <a:avLst/>
          </a:prstGeom>
          <a:noFill/>
        </p:spPr>
      </p:pic>
      <p:pic>
        <p:nvPicPr>
          <p:cNvPr id="22" name="Picture 2" descr="C:\Users\Sarah English\AppData\Local\Microsoft\Windows\Temporary Internet Files\Content.IE5\367FZVZ2\black_cat[1].png"/>
          <p:cNvPicPr>
            <a:picLocks noChangeAspect="1" noChangeArrowheads="1"/>
          </p:cNvPicPr>
          <p:nvPr/>
        </p:nvPicPr>
        <p:blipFill>
          <a:blip r:embed="rId7" cstate="print"/>
          <a:srcRect/>
          <a:stretch>
            <a:fillRect/>
          </a:stretch>
        </p:blipFill>
        <p:spPr bwMode="auto">
          <a:xfrm>
            <a:off x="1979712" y="5301208"/>
            <a:ext cx="936104" cy="1107814"/>
          </a:xfrm>
          <a:prstGeom prst="rect">
            <a:avLst/>
          </a:prstGeom>
          <a:noFill/>
        </p:spPr>
      </p:pic>
      <p:pic>
        <p:nvPicPr>
          <p:cNvPr id="29" name="Picture 4" descr="C:\Users\Sarah English\AppData\Local\Microsoft\Windows\Temporary Internet Files\Content.IE5\560A914K\Chick[1].jpg"/>
          <p:cNvPicPr>
            <a:picLocks noChangeAspect="1" noChangeArrowheads="1"/>
          </p:cNvPicPr>
          <p:nvPr/>
        </p:nvPicPr>
        <p:blipFill>
          <a:blip r:embed="rId8" cstate="print"/>
          <a:srcRect/>
          <a:stretch>
            <a:fillRect/>
          </a:stretch>
        </p:blipFill>
        <p:spPr bwMode="auto">
          <a:xfrm>
            <a:off x="4644008" y="5229200"/>
            <a:ext cx="980878" cy="1224136"/>
          </a:xfrm>
          <a:prstGeom prst="rect">
            <a:avLst/>
          </a:prstGeom>
          <a:noFill/>
        </p:spPr>
      </p:pic>
      <p:pic>
        <p:nvPicPr>
          <p:cNvPr id="20" name="Picture 3" descr="C:\Users\Sarah English\AppData\Local\Microsoft\Windows\Temporary Internet Files\Content.IE5\K8V2DNVY\white-dove-159498_640[1].png"/>
          <p:cNvPicPr>
            <a:picLocks noChangeAspect="1" noChangeArrowheads="1"/>
          </p:cNvPicPr>
          <p:nvPr/>
        </p:nvPicPr>
        <p:blipFill>
          <a:blip r:embed="rId5" cstate="print"/>
          <a:srcRect/>
          <a:stretch>
            <a:fillRect/>
          </a:stretch>
        </p:blipFill>
        <p:spPr bwMode="auto">
          <a:xfrm>
            <a:off x="4572000" y="2132856"/>
            <a:ext cx="1008112" cy="978133"/>
          </a:xfrm>
          <a:prstGeom prst="rect">
            <a:avLst/>
          </a:prstGeom>
          <a:noFill/>
        </p:spPr>
      </p:pic>
      <p:pic>
        <p:nvPicPr>
          <p:cNvPr id="21" name="Picture 3" descr="C:\Users\Sarah English\AppData\Local\Microsoft\Windows\Temporary Internet Files\Content.IE5\K8V2DNVY\white-dove-159498_640[1].png"/>
          <p:cNvPicPr>
            <a:picLocks noChangeAspect="1" noChangeArrowheads="1"/>
          </p:cNvPicPr>
          <p:nvPr/>
        </p:nvPicPr>
        <p:blipFill>
          <a:blip r:embed="rId5" cstate="print"/>
          <a:srcRect/>
          <a:stretch>
            <a:fillRect/>
          </a:stretch>
        </p:blipFill>
        <p:spPr bwMode="auto">
          <a:xfrm>
            <a:off x="4572000" y="548680"/>
            <a:ext cx="1008112" cy="978133"/>
          </a:xfrm>
          <a:prstGeom prst="rect">
            <a:avLst/>
          </a:prstGeom>
          <a:noFill/>
        </p:spPr>
      </p:pic>
      <p:pic>
        <p:nvPicPr>
          <p:cNvPr id="23" name="Picture 3" descr="C:\Users\Sarah English\AppData\Local\Microsoft\Windows\Temporary Internet Files\Content.IE5\K8V2DNVY\white-dove-159498_640[1].png"/>
          <p:cNvPicPr>
            <a:picLocks noChangeAspect="1" noChangeArrowheads="1"/>
          </p:cNvPicPr>
          <p:nvPr/>
        </p:nvPicPr>
        <p:blipFill>
          <a:blip r:embed="rId5" cstate="print"/>
          <a:srcRect/>
          <a:stretch>
            <a:fillRect/>
          </a:stretch>
        </p:blipFill>
        <p:spPr bwMode="auto">
          <a:xfrm>
            <a:off x="3203848" y="548680"/>
            <a:ext cx="1008112" cy="978133"/>
          </a:xfrm>
          <a:prstGeom prst="rect">
            <a:avLst/>
          </a:prstGeom>
          <a:noFill/>
        </p:spPr>
      </p:pic>
      <p:pic>
        <p:nvPicPr>
          <p:cNvPr id="26" name="Picture 3" descr="C:\Users\Sarah English\AppData\Local\Microsoft\Windows\Temporary Internet Files\Content.IE5\0959TBEW\YoungBrownBear[1].png"/>
          <p:cNvPicPr>
            <a:picLocks noChangeAspect="1" noChangeArrowheads="1"/>
          </p:cNvPicPr>
          <p:nvPr/>
        </p:nvPicPr>
        <p:blipFill>
          <a:blip r:embed="rId6" cstate="print"/>
          <a:srcRect/>
          <a:stretch>
            <a:fillRect/>
          </a:stretch>
        </p:blipFill>
        <p:spPr bwMode="auto">
          <a:xfrm>
            <a:off x="7452320" y="2204864"/>
            <a:ext cx="830481" cy="864096"/>
          </a:xfrm>
          <a:prstGeom prst="rect">
            <a:avLst/>
          </a:prstGeom>
          <a:noFill/>
        </p:spPr>
      </p:pic>
      <p:pic>
        <p:nvPicPr>
          <p:cNvPr id="28" name="Picture 3" descr="C:\Users\Sarah English\AppData\Local\Microsoft\Windows\Temporary Internet Files\Content.IE5\0959TBEW\YoungBrownBear[1].png"/>
          <p:cNvPicPr>
            <a:picLocks noChangeAspect="1" noChangeArrowheads="1"/>
          </p:cNvPicPr>
          <p:nvPr/>
        </p:nvPicPr>
        <p:blipFill>
          <a:blip r:embed="rId6" cstate="print"/>
          <a:srcRect/>
          <a:stretch>
            <a:fillRect/>
          </a:stretch>
        </p:blipFill>
        <p:spPr bwMode="auto">
          <a:xfrm>
            <a:off x="7452320" y="620688"/>
            <a:ext cx="830481" cy="864096"/>
          </a:xfrm>
          <a:prstGeom prst="rect">
            <a:avLst/>
          </a:prstGeom>
          <a:noFill/>
        </p:spPr>
      </p:pic>
      <p:pic>
        <p:nvPicPr>
          <p:cNvPr id="33" name="Picture 3" descr="C:\Users\Sarah English\AppData\Local\Microsoft\Windows\Temporary Internet Files\Content.IE5\0959TBEW\YoungBrownBear[1].png"/>
          <p:cNvPicPr>
            <a:picLocks noChangeAspect="1" noChangeArrowheads="1"/>
          </p:cNvPicPr>
          <p:nvPr/>
        </p:nvPicPr>
        <p:blipFill>
          <a:blip r:embed="rId6" cstate="print"/>
          <a:srcRect/>
          <a:stretch>
            <a:fillRect/>
          </a:stretch>
        </p:blipFill>
        <p:spPr bwMode="auto">
          <a:xfrm>
            <a:off x="6012160" y="620688"/>
            <a:ext cx="830481" cy="864096"/>
          </a:xfrm>
          <a:prstGeom prst="rect">
            <a:avLst/>
          </a:prstGeom>
          <a:noFill/>
        </p:spPr>
      </p:pic>
      <p:pic>
        <p:nvPicPr>
          <p:cNvPr id="34" name="Picture 2" descr="C:\Users\Sarah English\AppData\Local\Microsoft\Windows\Temporary Internet Files\Content.IE5\367FZVZ2\black_cat[1].png"/>
          <p:cNvPicPr>
            <a:picLocks noChangeAspect="1" noChangeArrowheads="1"/>
          </p:cNvPicPr>
          <p:nvPr/>
        </p:nvPicPr>
        <p:blipFill>
          <a:blip r:embed="rId7" cstate="print"/>
          <a:srcRect/>
          <a:stretch>
            <a:fillRect/>
          </a:stretch>
        </p:blipFill>
        <p:spPr bwMode="auto">
          <a:xfrm>
            <a:off x="539552" y="5301208"/>
            <a:ext cx="936104" cy="1107814"/>
          </a:xfrm>
          <a:prstGeom prst="rect">
            <a:avLst/>
          </a:prstGeom>
          <a:noFill/>
        </p:spPr>
      </p:pic>
      <p:pic>
        <p:nvPicPr>
          <p:cNvPr id="35" name="Picture 2" descr="C:\Users\Sarah English\AppData\Local\Microsoft\Windows\Temporary Internet Files\Content.IE5\367FZVZ2\black_cat[1].png"/>
          <p:cNvPicPr>
            <a:picLocks noChangeAspect="1" noChangeArrowheads="1"/>
          </p:cNvPicPr>
          <p:nvPr/>
        </p:nvPicPr>
        <p:blipFill>
          <a:blip r:embed="rId7" cstate="print"/>
          <a:srcRect/>
          <a:stretch>
            <a:fillRect/>
          </a:stretch>
        </p:blipFill>
        <p:spPr bwMode="auto">
          <a:xfrm>
            <a:off x="1979712" y="3645024"/>
            <a:ext cx="936104" cy="1107814"/>
          </a:xfrm>
          <a:prstGeom prst="rect">
            <a:avLst/>
          </a:prstGeom>
          <a:noFill/>
        </p:spPr>
      </p:pic>
      <p:pic>
        <p:nvPicPr>
          <p:cNvPr id="36" name="Picture 2" descr="C:\Users\Sarah English\AppData\Local\Microsoft\Windows\Temporary Internet Files\Content.IE5\367FZVZ2\black_cat[1].png"/>
          <p:cNvPicPr>
            <a:picLocks noChangeAspect="1" noChangeArrowheads="1"/>
          </p:cNvPicPr>
          <p:nvPr/>
        </p:nvPicPr>
        <p:blipFill>
          <a:blip r:embed="rId7" cstate="print"/>
          <a:srcRect/>
          <a:stretch>
            <a:fillRect/>
          </a:stretch>
        </p:blipFill>
        <p:spPr bwMode="auto">
          <a:xfrm>
            <a:off x="467544" y="3645024"/>
            <a:ext cx="936104" cy="1107814"/>
          </a:xfrm>
          <a:prstGeom prst="rect">
            <a:avLst/>
          </a:prstGeom>
          <a:noFill/>
        </p:spPr>
      </p:pic>
      <p:pic>
        <p:nvPicPr>
          <p:cNvPr id="37" name="Picture 4" descr="C:\Users\Sarah English\AppData\Local\Microsoft\Windows\Temporary Internet Files\Content.IE5\560A914K\Chick[1].jpg"/>
          <p:cNvPicPr>
            <a:picLocks noChangeAspect="1" noChangeArrowheads="1"/>
          </p:cNvPicPr>
          <p:nvPr/>
        </p:nvPicPr>
        <p:blipFill>
          <a:blip r:embed="rId8" cstate="print"/>
          <a:srcRect/>
          <a:stretch>
            <a:fillRect/>
          </a:stretch>
        </p:blipFill>
        <p:spPr bwMode="auto">
          <a:xfrm>
            <a:off x="3347864" y="5229200"/>
            <a:ext cx="980878" cy="1224136"/>
          </a:xfrm>
          <a:prstGeom prst="rect">
            <a:avLst/>
          </a:prstGeom>
          <a:noFill/>
        </p:spPr>
      </p:pic>
      <p:pic>
        <p:nvPicPr>
          <p:cNvPr id="38" name="Picture 4" descr="C:\Users\Sarah English\AppData\Local\Microsoft\Windows\Temporary Internet Files\Content.IE5\560A914K\Chick[1].jpg"/>
          <p:cNvPicPr>
            <a:picLocks noChangeAspect="1" noChangeArrowheads="1"/>
          </p:cNvPicPr>
          <p:nvPr/>
        </p:nvPicPr>
        <p:blipFill>
          <a:blip r:embed="rId8" cstate="print"/>
          <a:srcRect/>
          <a:stretch>
            <a:fillRect/>
          </a:stretch>
        </p:blipFill>
        <p:spPr bwMode="auto">
          <a:xfrm>
            <a:off x="4572000" y="3645024"/>
            <a:ext cx="980878" cy="1224136"/>
          </a:xfrm>
          <a:prstGeom prst="rect">
            <a:avLst/>
          </a:prstGeom>
          <a:noFill/>
        </p:spPr>
      </p:pic>
      <p:pic>
        <p:nvPicPr>
          <p:cNvPr id="40" name="Picture 4" descr="C:\Users\Sarah English\AppData\Local\Microsoft\Windows\Temporary Internet Files\Content.IE5\560A914K\Chick[1].jpg"/>
          <p:cNvPicPr>
            <a:picLocks noChangeAspect="1" noChangeArrowheads="1"/>
          </p:cNvPicPr>
          <p:nvPr/>
        </p:nvPicPr>
        <p:blipFill>
          <a:blip r:embed="rId8" cstate="print"/>
          <a:srcRect/>
          <a:stretch>
            <a:fillRect/>
          </a:stretch>
        </p:blipFill>
        <p:spPr bwMode="auto">
          <a:xfrm>
            <a:off x="3347864" y="3645024"/>
            <a:ext cx="980878" cy="1224136"/>
          </a:xfrm>
          <a:prstGeom prst="rect">
            <a:avLst/>
          </a:prstGeom>
          <a:noFill/>
        </p:spPr>
      </p:pic>
      <p:pic>
        <p:nvPicPr>
          <p:cNvPr id="41" name="Picture 2" descr="C:\Users\Sarah English\AppData\Local\Microsoft\Windows\Temporary Internet Files\Content.IE5\GGTS2H3C\Machovka-Pink-pig[1].png"/>
          <p:cNvPicPr>
            <a:picLocks noChangeAspect="1" noChangeArrowheads="1"/>
          </p:cNvPicPr>
          <p:nvPr/>
        </p:nvPicPr>
        <p:blipFill>
          <a:blip r:embed="rId4" cstate="print"/>
          <a:srcRect/>
          <a:stretch>
            <a:fillRect/>
          </a:stretch>
        </p:blipFill>
        <p:spPr bwMode="auto">
          <a:xfrm>
            <a:off x="6084168" y="3789040"/>
            <a:ext cx="936104" cy="928262"/>
          </a:xfrm>
          <a:prstGeom prst="rect">
            <a:avLst/>
          </a:prstGeom>
          <a:noFill/>
        </p:spPr>
      </p:pic>
      <p:pic>
        <p:nvPicPr>
          <p:cNvPr id="42" name="Picture 2" descr="C:\Users\Sarah English\AppData\Local\Microsoft\Windows\Temporary Internet Files\Content.IE5\GGTS2H3C\Machovka-Pink-pig[1].png"/>
          <p:cNvPicPr>
            <a:picLocks noChangeAspect="1" noChangeArrowheads="1"/>
          </p:cNvPicPr>
          <p:nvPr/>
        </p:nvPicPr>
        <p:blipFill>
          <a:blip r:embed="rId4" cstate="print"/>
          <a:srcRect/>
          <a:stretch>
            <a:fillRect/>
          </a:stretch>
        </p:blipFill>
        <p:spPr bwMode="auto">
          <a:xfrm>
            <a:off x="6084168" y="5373216"/>
            <a:ext cx="936104" cy="928262"/>
          </a:xfrm>
          <a:prstGeom prst="rect">
            <a:avLst/>
          </a:prstGeom>
          <a:noFill/>
        </p:spPr>
      </p:pic>
      <p:pic>
        <p:nvPicPr>
          <p:cNvPr id="43" name="Picture 2" descr="C:\Users\Sarah English\AppData\Local\Microsoft\Windows\Temporary Internet Files\Content.IE5\GGTS2H3C\Machovka-Pink-pig[1].png"/>
          <p:cNvPicPr>
            <a:picLocks noChangeAspect="1" noChangeArrowheads="1"/>
          </p:cNvPicPr>
          <p:nvPr/>
        </p:nvPicPr>
        <p:blipFill>
          <a:blip r:embed="rId4" cstate="print"/>
          <a:srcRect/>
          <a:stretch>
            <a:fillRect/>
          </a:stretch>
        </p:blipFill>
        <p:spPr bwMode="auto">
          <a:xfrm>
            <a:off x="7380312" y="5373216"/>
            <a:ext cx="936104" cy="92826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nvGraphicFramePr>
        <p:xfrm>
          <a:off x="323529" y="260648"/>
          <a:ext cx="8208912" cy="6336704"/>
        </p:xfrm>
        <a:graphic>
          <a:graphicData uri="http://schemas.openxmlformats.org/drawingml/2006/table">
            <a:tbl>
              <a:tblPr firstRow="1" bandRow="1">
                <a:tableStyleId>{5C22544A-7EE6-4342-B048-85BDC9FD1C3A}</a:tableStyleId>
              </a:tblPr>
              <a:tblGrid>
                <a:gridCol w="2736304">
                  <a:extLst>
                    <a:ext uri="{9D8B030D-6E8A-4147-A177-3AD203B41FA5}">
                      <a16:colId xmlns:a16="http://schemas.microsoft.com/office/drawing/2014/main" xmlns="" val="20000"/>
                    </a:ext>
                  </a:extLst>
                </a:gridCol>
                <a:gridCol w="2736304">
                  <a:extLst>
                    <a:ext uri="{9D8B030D-6E8A-4147-A177-3AD203B41FA5}">
                      <a16:colId xmlns:a16="http://schemas.microsoft.com/office/drawing/2014/main" xmlns="" val="20001"/>
                    </a:ext>
                  </a:extLst>
                </a:gridCol>
                <a:gridCol w="2736304">
                  <a:extLst>
                    <a:ext uri="{9D8B030D-6E8A-4147-A177-3AD203B41FA5}">
                      <a16:colId xmlns:a16="http://schemas.microsoft.com/office/drawing/2014/main" xmlns="" val="20002"/>
                    </a:ext>
                  </a:extLst>
                </a:gridCol>
              </a:tblGrid>
              <a:tr h="3168352">
                <a:tc>
                  <a:txBody>
                    <a:bodyPr/>
                    <a:lstStyle/>
                    <a:p>
                      <a:endParaRPr lang="en-GB" dirty="0" smtClean="0">
                        <a:ln>
                          <a:solidFill>
                            <a:schemeClr val="tx1"/>
                          </a:solidFill>
                        </a:ln>
                      </a:endParaRPr>
                    </a:p>
                    <a:p>
                      <a:endParaRPr lang="en-GB" dirty="0" smtClean="0">
                        <a:ln>
                          <a:solidFill>
                            <a:schemeClr val="tx1"/>
                          </a:solidFill>
                        </a:ln>
                      </a:endParaRPr>
                    </a:p>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0"/>
                  </a:ext>
                </a:extLst>
              </a:tr>
              <a:tr h="3168352">
                <a:tc>
                  <a:txBody>
                    <a:bodyPr/>
                    <a:lstStyle/>
                    <a:p>
                      <a:endParaRPr lang="en-GB" dirty="0" smtClean="0">
                        <a:ln>
                          <a:solidFill>
                            <a:schemeClr val="tx1"/>
                          </a:solidFill>
                        </a:ln>
                      </a:endParaRPr>
                    </a:p>
                    <a:p>
                      <a:endParaRPr lang="en-GB" dirty="0" smtClean="0">
                        <a:ln>
                          <a:solidFill>
                            <a:schemeClr val="tx1"/>
                          </a:solidFill>
                        </a:ln>
                      </a:endParaRPr>
                    </a:p>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bl>
          </a:graphicData>
        </a:graphic>
      </p:graphicFrame>
      <p:pic>
        <p:nvPicPr>
          <p:cNvPr id="9" name="Picture 2" descr="http://nosurprises.it/wp-content/uploads/2013/01/abstract_colors.jpg"/>
          <p:cNvPicPr>
            <a:picLocks noChangeAspect="1" noChangeArrowheads="1"/>
          </p:cNvPicPr>
          <p:nvPr/>
        </p:nvPicPr>
        <p:blipFill>
          <a:blip r:embed="rId3" cstate="print"/>
          <a:srcRect/>
          <a:stretch>
            <a:fillRect/>
          </a:stretch>
        </p:blipFill>
        <p:spPr bwMode="auto">
          <a:xfrm>
            <a:off x="395536" y="620688"/>
            <a:ext cx="2520280" cy="2520280"/>
          </a:xfrm>
          <a:prstGeom prst="rect">
            <a:avLst/>
          </a:prstGeom>
          <a:noFill/>
        </p:spPr>
      </p:pic>
      <p:pic>
        <p:nvPicPr>
          <p:cNvPr id="14" name="Picture 2" descr="C:\Users\Sarah English\AppData\Local\Microsoft\Windows\Temporary Internet Files\Content.IE5\GGTS2H3C\Machovka-Pink-pig[1].png"/>
          <p:cNvPicPr>
            <a:picLocks noChangeAspect="1" noChangeArrowheads="1"/>
          </p:cNvPicPr>
          <p:nvPr/>
        </p:nvPicPr>
        <p:blipFill>
          <a:blip r:embed="rId4" cstate="print"/>
          <a:srcRect/>
          <a:stretch>
            <a:fillRect/>
          </a:stretch>
        </p:blipFill>
        <p:spPr bwMode="auto">
          <a:xfrm>
            <a:off x="7524328" y="3573016"/>
            <a:ext cx="936104" cy="928262"/>
          </a:xfrm>
          <a:prstGeom prst="rect">
            <a:avLst/>
          </a:prstGeom>
          <a:noFill/>
        </p:spPr>
      </p:pic>
      <p:pic>
        <p:nvPicPr>
          <p:cNvPr id="17" name="Picture 3" descr="C:\Users\Sarah English\AppData\Local\Microsoft\Windows\Temporary Internet Files\Content.IE5\K8V2DNVY\white-dove-159498_640[1].png"/>
          <p:cNvPicPr>
            <a:picLocks noChangeAspect="1" noChangeArrowheads="1"/>
          </p:cNvPicPr>
          <p:nvPr/>
        </p:nvPicPr>
        <p:blipFill>
          <a:blip r:embed="rId5" cstate="print"/>
          <a:srcRect/>
          <a:stretch>
            <a:fillRect/>
          </a:stretch>
        </p:blipFill>
        <p:spPr bwMode="auto">
          <a:xfrm>
            <a:off x="3203848" y="2204864"/>
            <a:ext cx="1008112" cy="978133"/>
          </a:xfrm>
          <a:prstGeom prst="rect">
            <a:avLst/>
          </a:prstGeom>
          <a:noFill/>
        </p:spPr>
      </p:pic>
      <p:pic>
        <p:nvPicPr>
          <p:cNvPr id="19" name="Picture 3" descr="C:\Users\Sarah English\AppData\Local\Microsoft\Windows\Temporary Internet Files\Content.IE5\0959TBEW\YoungBrownBear[1].png"/>
          <p:cNvPicPr>
            <a:picLocks noChangeAspect="1" noChangeArrowheads="1"/>
          </p:cNvPicPr>
          <p:nvPr/>
        </p:nvPicPr>
        <p:blipFill>
          <a:blip r:embed="rId6" cstate="print"/>
          <a:srcRect/>
          <a:stretch>
            <a:fillRect/>
          </a:stretch>
        </p:blipFill>
        <p:spPr bwMode="auto">
          <a:xfrm>
            <a:off x="6012160" y="2348880"/>
            <a:ext cx="830481" cy="864096"/>
          </a:xfrm>
          <a:prstGeom prst="rect">
            <a:avLst/>
          </a:prstGeom>
          <a:noFill/>
        </p:spPr>
      </p:pic>
      <p:pic>
        <p:nvPicPr>
          <p:cNvPr id="22" name="Picture 2" descr="C:\Users\Sarah English\AppData\Local\Microsoft\Windows\Temporary Internet Files\Content.IE5\367FZVZ2\black_cat[1].png"/>
          <p:cNvPicPr>
            <a:picLocks noChangeAspect="1" noChangeArrowheads="1"/>
          </p:cNvPicPr>
          <p:nvPr/>
        </p:nvPicPr>
        <p:blipFill>
          <a:blip r:embed="rId7" cstate="print"/>
          <a:srcRect/>
          <a:stretch>
            <a:fillRect/>
          </a:stretch>
        </p:blipFill>
        <p:spPr bwMode="auto">
          <a:xfrm>
            <a:off x="2051720" y="5445224"/>
            <a:ext cx="936104" cy="1107814"/>
          </a:xfrm>
          <a:prstGeom prst="rect">
            <a:avLst/>
          </a:prstGeom>
          <a:noFill/>
        </p:spPr>
      </p:pic>
      <p:pic>
        <p:nvPicPr>
          <p:cNvPr id="29" name="Picture 4" descr="C:\Users\Sarah English\AppData\Local\Microsoft\Windows\Temporary Internet Files\Content.IE5\560A914K\Chick[1].jpg"/>
          <p:cNvPicPr>
            <a:picLocks noChangeAspect="1" noChangeArrowheads="1"/>
          </p:cNvPicPr>
          <p:nvPr/>
        </p:nvPicPr>
        <p:blipFill>
          <a:blip r:embed="rId8" cstate="print"/>
          <a:srcRect/>
          <a:stretch>
            <a:fillRect/>
          </a:stretch>
        </p:blipFill>
        <p:spPr bwMode="auto">
          <a:xfrm>
            <a:off x="4716016" y="5301208"/>
            <a:ext cx="980878" cy="1224136"/>
          </a:xfrm>
          <a:prstGeom prst="rect">
            <a:avLst/>
          </a:prstGeom>
          <a:noFill/>
        </p:spPr>
      </p:pic>
      <p:pic>
        <p:nvPicPr>
          <p:cNvPr id="20" name="Picture 3" descr="C:\Users\Sarah English\AppData\Local\Microsoft\Windows\Temporary Internet Files\Content.IE5\K8V2DNVY\white-dove-159498_640[1].png"/>
          <p:cNvPicPr>
            <a:picLocks noChangeAspect="1" noChangeArrowheads="1"/>
          </p:cNvPicPr>
          <p:nvPr/>
        </p:nvPicPr>
        <p:blipFill>
          <a:blip r:embed="rId5" cstate="print"/>
          <a:srcRect/>
          <a:stretch>
            <a:fillRect/>
          </a:stretch>
        </p:blipFill>
        <p:spPr bwMode="auto">
          <a:xfrm>
            <a:off x="4644008" y="2204864"/>
            <a:ext cx="1008112" cy="978133"/>
          </a:xfrm>
          <a:prstGeom prst="rect">
            <a:avLst/>
          </a:prstGeom>
          <a:noFill/>
        </p:spPr>
      </p:pic>
      <p:pic>
        <p:nvPicPr>
          <p:cNvPr id="21" name="Picture 3" descr="C:\Users\Sarah English\AppData\Local\Microsoft\Windows\Temporary Internet Files\Content.IE5\K8V2DNVY\white-dove-159498_640[1].png"/>
          <p:cNvPicPr>
            <a:picLocks noChangeAspect="1" noChangeArrowheads="1"/>
          </p:cNvPicPr>
          <p:nvPr/>
        </p:nvPicPr>
        <p:blipFill>
          <a:blip r:embed="rId5" cstate="print"/>
          <a:srcRect/>
          <a:stretch>
            <a:fillRect/>
          </a:stretch>
        </p:blipFill>
        <p:spPr bwMode="auto">
          <a:xfrm>
            <a:off x="4644008" y="404664"/>
            <a:ext cx="1008112" cy="978133"/>
          </a:xfrm>
          <a:prstGeom prst="rect">
            <a:avLst/>
          </a:prstGeom>
          <a:noFill/>
        </p:spPr>
      </p:pic>
      <p:pic>
        <p:nvPicPr>
          <p:cNvPr id="23" name="Picture 3" descr="C:\Users\Sarah English\AppData\Local\Microsoft\Windows\Temporary Internet Files\Content.IE5\K8V2DNVY\white-dove-159498_640[1].png"/>
          <p:cNvPicPr>
            <a:picLocks noChangeAspect="1" noChangeArrowheads="1"/>
          </p:cNvPicPr>
          <p:nvPr/>
        </p:nvPicPr>
        <p:blipFill>
          <a:blip r:embed="rId5" cstate="print"/>
          <a:srcRect/>
          <a:stretch>
            <a:fillRect/>
          </a:stretch>
        </p:blipFill>
        <p:spPr bwMode="auto">
          <a:xfrm>
            <a:off x="3203848" y="404664"/>
            <a:ext cx="1008112" cy="978133"/>
          </a:xfrm>
          <a:prstGeom prst="rect">
            <a:avLst/>
          </a:prstGeom>
          <a:noFill/>
        </p:spPr>
      </p:pic>
      <p:pic>
        <p:nvPicPr>
          <p:cNvPr id="26" name="Picture 3" descr="C:\Users\Sarah English\AppData\Local\Microsoft\Windows\Temporary Internet Files\Content.IE5\0959TBEW\YoungBrownBear[1].png"/>
          <p:cNvPicPr>
            <a:picLocks noChangeAspect="1" noChangeArrowheads="1"/>
          </p:cNvPicPr>
          <p:nvPr/>
        </p:nvPicPr>
        <p:blipFill>
          <a:blip r:embed="rId6" cstate="print"/>
          <a:srcRect/>
          <a:stretch>
            <a:fillRect/>
          </a:stretch>
        </p:blipFill>
        <p:spPr bwMode="auto">
          <a:xfrm>
            <a:off x="7524328" y="2348880"/>
            <a:ext cx="830481" cy="864096"/>
          </a:xfrm>
          <a:prstGeom prst="rect">
            <a:avLst/>
          </a:prstGeom>
          <a:noFill/>
        </p:spPr>
      </p:pic>
      <p:pic>
        <p:nvPicPr>
          <p:cNvPr id="28" name="Picture 3" descr="C:\Users\Sarah English\AppData\Local\Microsoft\Windows\Temporary Internet Files\Content.IE5\0959TBEW\YoungBrownBear[1].png"/>
          <p:cNvPicPr>
            <a:picLocks noChangeAspect="1" noChangeArrowheads="1"/>
          </p:cNvPicPr>
          <p:nvPr/>
        </p:nvPicPr>
        <p:blipFill>
          <a:blip r:embed="rId6" cstate="print"/>
          <a:srcRect/>
          <a:stretch>
            <a:fillRect/>
          </a:stretch>
        </p:blipFill>
        <p:spPr bwMode="auto">
          <a:xfrm>
            <a:off x="7524328" y="476672"/>
            <a:ext cx="830481" cy="864096"/>
          </a:xfrm>
          <a:prstGeom prst="rect">
            <a:avLst/>
          </a:prstGeom>
          <a:noFill/>
        </p:spPr>
      </p:pic>
      <p:pic>
        <p:nvPicPr>
          <p:cNvPr id="33" name="Picture 3" descr="C:\Users\Sarah English\AppData\Local\Microsoft\Windows\Temporary Internet Files\Content.IE5\0959TBEW\YoungBrownBear[1].png"/>
          <p:cNvPicPr>
            <a:picLocks noChangeAspect="1" noChangeArrowheads="1"/>
          </p:cNvPicPr>
          <p:nvPr/>
        </p:nvPicPr>
        <p:blipFill>
          <a:blip r:embed="rId6" cstate="print"/>
          <a:srcRect/>
          <a:stretch>
            <a:fillRect/>
          </a:stretch>
        </p:blipFill>
        <p:spPr bwMode="auto">
          <a:xfrm>
            <a:off x="5940152" y="476672"/>
            <a:ext cx="830481" cy="864096"/>
          </a:xfrm>
          <a:prstGeom prst="rect">
            <a:avLst/>
          </a:prstGeom>
          <a:noFill/>
        </p:spPr>
      </p:pic>
      <p:pic>
        <p:nvPicPr>
          <p:cNvPr id="34" name="Picture 2" descr="C:\Users\Sarah English\AppData\Local\Microsoft\Windows\Temporary Internet Files\Content.IE5\367FZVZ2\black_cat[1].png"/>
          <p:cNvPicPr>
            <a:picLocks noChangeAspect="1" noChangeArrowheads="1"/>
          </p:cNvPicPr>
          <p:nvPr/>
        </p:nvPicPr>
        <p:blipFill>
          <a:blip r:embed="rId7" cstate="print"/>
          <a:srcRect/>
          <a:stretch>
            <a:fillRect/>
          </a:stretch>
        </p:blipFill>
        <p:spPr bwMode="auto">
          <a:xfrm>
            <a:off x="395536" y="5373216"/>
            <a:ext cx="936104" cy="1107814"/>
          </a:xfrm>
          <a:prstGeom prst="rect">
            <a:avLst/>
          </a:prstGeom>
          <a:noFill/>
        </p:spPr>
      </p:pic>
      <p:pic>
        <p:nvPicPr>
          <p:cNvPr id="35" name="Picture 2" descr="C:\Users\Sarah English\AppData\Local\Microsoft\Windows\Temporary Internet Files\Content.IE5\367FZVZ2\black_cat[1].png"/>
          <p:cNvPicPr>
            <a:picLocks noChangeAspect="1" noChangeArrowheads="1"/>
          </p:cNvPicPr>
          <p:nvPr/>
        </p:nvPicPr>
        <p:blipFill>
          <a:blip r:embed="rId7" cstate="print"/>
          <a:srcRect/>
          <a:stretch>
            <a:fillRect/>
          </a:stretch>
        </p:blipFill>
        <p:spPr bwMode="auto">
          <a:xfrm>
            <a:off x="2051720" y="3501008"/>
            <a:ext cx="936104" cy="1107814"/>
          </a:xfrm>
          <a:prstGeom prst="rect">
            <a:avLst/>
          </a:prstGeom>
          <a:noFill/>
        </p:spPr>
      </p:pic>
      <p:pic>
        <p:nvPicPr>
          <p:cNvPr id="36" name="Picture 2" descr="C:\Users\Sarah English\AppData\Local\Microsoft\Windows\Temporary Internet Files\Content.IE5\367FZVZ2\black_cat[1].png"/>
          <p:cNvPicPr>
            <a:picLocks noChangeAspect="1" noChangeArrowheads="1"/>
          </p:cNvPicPr>
          <p:nvPr/>
        </p:nvPicPr>
        <p:blipFill>
          <a:blip r:embed="rId7" cstate="print"/>
          <a:srcRect/>
          <a:stretch>
            <a:fillRect/>
          </a:stretch>
        </p:blipFill>
        <p:spPr bwMode="auto">
          <a:xfrm>
            <a:off x="395536" y="3501008"/>
            <a:ext cx="936104" cy="1107814"/>
          </a:xfrm>
          <a:prstGeom prst="rect">
            <a:avLst/>
          </a:prstGeom>
          <a:noFill/>
        </p:spPr>
      </p:pic>
      <p:pic>
        <p:nvPicPr>
          <p:cNvPr id="37" name="Picture 4" descr="C:\Users\Sarah English\AppData\Local\Microsoft\Windows\Temporary Internet Files\Content.IE5\560A914K\Chick[1].jpg"/>
          <p:cNvPicPr>
            <a:picLocks noChangeAspect="1" noChangeArrowheads="1"/>
          </p:cNvPicPr>
          <p:nvPr/>
        </p:nvPicPr>
        <p:blipFill>
          <a:blip r:embed="rId8" cstate="print"/>
          <a:srcRect/>
          <a:stretch>
            <a:fillRect/>
          </a:stretch>
        </p:blipFill>
        <p:spPr bwMode="auto">
          <a:xfrm>
            <a:off x="3131840" y="5301208"/>
            <a:ext cx="980878" cy="1224136"/>
          </a:xfrm>
          <a:prstGeom prst="rect">
            <a:avLst/>
          </a:prstGeom>
          <a:noFill/>
        </p:spPr>
      </p:pic>
      <p:pic>
        <p:nvPicPr>
          <p:cNvPr id="38" name="Picture 4" descr="C:\Users\Sarah English\AppData\Local\Microsoft\Windows\Temporary Internet Files\Content.IE5\560A914K\Chick[1].jpg"/>
          <p:cNvPicPr>
            <a:picLocks noChangeAspect="1" noChangeArrowheads="1"/>
          </p:cNvPicPr>
          <p:nvPr/>
        </p:nvPicPr>
        <p:blipFill>
          <a:blip r:embed="rId8" cstate="print"/>
          <a:srcRect/>
          <a:stretch>
            <a:fillRect/>
          </a:stretch>
        </p:blipFill>
        <p:spPr bwMode="auto">
          <a:xfrm>
            <a:off x="4716016" y="3501008"/>
            <a:ext cx="980878" cy="1224136"/>
          </a:xfrm>
          <a:prstGeom prst="rect">
            <a:avLst/>
          </a:prstGeom>
          <a:noFill/>
        </p:spPr>
      </p:pic>
      <p:pic>
        <p:nvPicPr>
          <p:cNvPr id="40" name="Picture 4" descr="C:\Users\Sarah English\AppData\Local\Microsoft\Windows\Temporary Internet Files\Content.IE5\560A914K\Chick[1].jpg"/>
          <p:cNvPicPr>
            <a:picLocks noChangeAspect="1" noChangeArrowheads="1"/>
          </p:cNvPicPr>
          <p:nvPr/>
        </p:nvPicPr>
        <p:blipFill>
          <a:blip r:embed="rId8" cstate="print"/>
          <a:srcRect/>
          <a:stretch>
            <a:fillRect/>
          </a:stretch>
        </p:blipFill>
        <p:spPr bwMode="auto">
          <a:xfrm>
            <a:off x="3131840" y="3501008"/>
            <a:ext cx="980878" cy="1224136"/>
          </a:xfrm>
          <a:prstGeom prst="rect">
            <a:avLst/>
          </a:prstGeom>
          <a:noFill/>
        </p:spPr>
      </p:pic>
      <p:pic>
        <p:nvPicPr>
          <p:cNvPr id="41" name="Picture 2" descr="C:\Users\Sarah English\AppData\Local\Microsoft\Windows\Temporary Internet Files\Content.IE5\GGTS2H3C\Machovka-Pink-pig[1].png"/>
          <p:cNvPicPr>
            <a:picLocks noChangeAspect="1" noChangeArrowheads="1"/>
          </p:cNvPicPr>
          <p:nvPr/>
        </p:nvPicPr>
        <p:blipFill>
          <a:blip r:embed="rId4" cstate="print"/>
          <a:srcRect/>
          <a:stretch>
            <a:fillRect/>
          </a:stretch>
        </p:blipFill>
        <p:spPr bwMode="auto">
          <a:xfrm>
            <a:off x="5940152" y="3573016"/>
            <a:ext cx="936104" cy="928262"/>
          </a:xfrm>
          <a:prstGeom prst="rect">
            <a:avLst/>
          </a:prstGeom>
          <a:noFill/>
        </p:spPr>
      </p:pic>
      <p:pic>
        <p:nvPicPr>
          <p:cNvPr id="42" name="Picture 2" descr="C:\Users\Sarah English\AppData\Local\Microsoft\Windows\Temporary Internet Files\Content.IE5\GGTS2H3C\Machovka-Pink-pig[1].png"/>
          <p:cNvPicPr>
            <a:picLocks noChangeAspect="1" noChangeArrowheads="1"/>
          </p:cNvPicPr>
          <p:nvPr/>
        </p:nvPicPr>
        <p:blipFill>
          <a:blip r:embed="rId4" cstate="print"/>
          <a:srcRect/>
          <a:stretch>
            <a:fillRect/>
          </a:stretch>
        </p:blipFill>
        <p:spPr bwMode="auto">
          <a:xfrm>
            <a:off x="5940152" y="5517232"/>
            <a:ext cx="936104" cy="928262"/>
          </a:xfrm>
          <a:prstGeom prst="rect">
            <a:avLst/>
          </a:prstGeom>
          <a:noFill/>
        </p:spPr>
      </p:pic>
      <p:pic>
        <p:nvPicPr>
          <p:cNvPr id="43" name="Picture 2" descr="C:\Users\Sarah English\AppData\Local\Microsoft\Windows\Temporary Internet Files\Content.IE5\GGTS2H3C\Machovka-Pink-pig[1].png"/>
          <p:cNvPicPr>
            <a:picLocks noChangeAspect="1" noChangeArrowheads="1"/>
          </p:cNvPicPr>
          <p:nvPr/>
        </p:nvPicPr>
        <p:blipFill>
          <a:blip r:embed="rId4" cstate="print"/>
          <a:srcRect/>
          <a:stretch>
            <a:fillRect/>
          </a:stretch>
        </p:blipFill>
        <p:spPr bwMode="auto">
          <a:xfrm>
            <a:off x="7524328" y="5517232"/>
            <a:ext cx="936104" cy="928262"/>
          </a:xfrm>
          <a:prstGeom prst="rect">
            <a:avLst/>
          </a:prstGeom>
          <a:noFill/>
        </p:spPr>
      </p:pic>
      <p:pic>
        <p:nvPicPr>
          <p:cNvPr id="24" name="Picture 3" descr="C:\Users\Sarah English\AppData\Local\Microsoft\Windows\Temporary Internet Files\Content.IE5\K8V2DNVY\white-dove-159498_640[1].png"/>
          <p:cNvPicPr>
            <a:picLocks noChangeAspect="1" noChangeArrowheads="1"/>
          </p:cNvPicPr>
          <p:nvPr/>
        </p:nvPicPr>
        <p:blipFill>
          <a:blip r:embed="rId5" cstate="print"/>
          <a:srcRect/>
          <a:stretch>
            <a:fillRect/>
          </a:stretch>
        </p:blipFill>
        <p:spPr bwMode="auto">
          <a:xfrm>
            <a:off x="3923928" y="1340768"/>
            <a:ext cx="1008112" cy="978133"/>
          </a:xfrm>
          <a:prstGeom prst="rect">
            <a:avLst/>
          </a:prstGeom>
          <a:noFill/>
        </p:spPr>
      </p:pic>
      <p:pic>
        <p:nvPicPr>
          <p:cNvPr id="27" name="Picture 3" descr="C:\Users\Sarah English\AppData\Local\Microsoft\Windows\Temporary Internet Files\Content.IE5\0959TBEW\YoungBrownBear[1].png"/>
          <p:cNvPicPr>
            <a:picLocks noChangeAspect="1" noChangeArrowheads="1"/>
          </p:cNvPicPr>
          <p:nvPr/>
        </p:nvPicPr>
        <p:blipFill>
          <a:blip r:embed="rId6" cstate="print"/>
          <a:srcRect/>
          <a:stretch>
            <a:fillRect/>
          </a:stretch>
        </p:blipFill>
        <p:spPr bwMode="auto">
          <a:xfrm>
            <a:off x="6732240" y="1412776"/>
            <a:ext cx="830481" cy="864096"/>
          </a:xfrm>
          <a:prstGeom prst="rect">
            <a:avLst/>
          </a:prstGeom>
          <a:noFill/>
        </p:spPr>
      </p:pic>
      <p:pic>
        <p:nvPicPr>
          <p:cNvPr id="30" name="Picture 2" descr="C:\Users\Sarah English\AppData\Local\Microsoft\Windows\Temporary Internet Files\Content.IE5\367FZVZ2\black_cat[1].png"/>
          <p:cNvPicPr>
            <a:picLocks noChangeAspect="1" noChangeArrowheads="1"/>
          </p:cNvPicPr>
          <p:nvPr/>
        </p:nvPicPr>
        <p:blipFill>
          <a:blip r:embed="rId7" cstate="print"/>
          <a:srcRect/>
          <a:stretch>
            <a:fillRect/>
          </a:stretch>
        </p:blipFill>
        <p:spPr bwMode="auto">
          <a:xfrm>
            <a:off x="1259632" y="4437112"/>
            <a:ext cx="936104" cy="1107814"/>
          </a:xfrm>
          <a:prstGeom prst="rect">
            <a:avLst/>
          </a:prstGeom>
          <a:noFill/>
        </p:spPr>
      </p:pic>
      <p:pic>
        <p:nvPicPr>
          <p:cNvPr id="31" name="Picture 4" descr="C:\Users\Sarah English\AppData\Local\Microsoft\Windows\Temporary Internet Files\Content.IE5\560A914K\Chick[1].jpg"/>
          <p:cNvPicPr>
            <a:picLocks noChangeAspect="1" noChangeArrowheads="1"/>
          </p:cNvPicPr>
          <p:nvPr/>
        </p:nvPicPr>
        <p:blipFill>
          <a:blip r:embed="rId8" cstate="print"/>
          <a:srcRect/>
          <a:stretch>
            <a:fillRect/>
          </a:stretch>
        </p:blipFill>
        <p:spPr bwMode="auto">
          <a:xfrm>
            <a:off x="3923928" y="4437112"/>
            <a:ext cx="980878" cy="1224136"/>
          </a:xfrm>
          <a:prstGeom prst="rect">
            <a:avLst/>
          </a:prstGeom>
          <a:noFill/>
        </p:spPr>
      </p:pic>
      <p:pic>
        <p:nvPicPr>
          <p:cNvPr id="32" name="Picture 2" descr="C:\Users\Sarah English\AppData\Local\Microsoft\Windows\Temporary Internet Files\Content.IE5\GGTS2H3C\Machovka-Pink-pig[1].png"/>
          <p:cNvPicPr>
            <a:picLocks noChangeAspect="1" noChangeArrowheads="1"/>
          </p:cNvPicPr>
          <p:nvPr/>
        </p:nvPicPr>
        <p:blipFill>
          <a:blip r:embed="rId4" cstate="print"/>
          <a:srcRect/>
          <a:stretch>
            <a:fillRect/>
          </a:stretch>
        </p:blipFill>
        <p:spPr bwMode="auto">
          <a:xfrm>
            <a:off x="6732240" y="4509120"/>
            <a:ext cx="936104" cy="92826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nvGraphicFramePr>
        <p:xfrm>
          <a:off x="323529" y="260648"/>
          <a:ext cx="8208912" cy="6336704"/>
        </p:xfrm>
        <a:graphic>
          <a:graphicData uri="http://schemas.openxmlformats.org/drawingml/2006/table">
            <a:tbl>
              <a:tblPr firstRow="1" bandRow="1">
                <a:tableStyleId>{5C22544A-7EE6-4342-B048-85BDC9FD1C3A}</a:tableStyleId>
              </a:tblPr>
              <a:tblGrid>
                <a:gridCol w="2736304">
                  <a:extLst>
                    <a:ext uri="{9D8B030D-6E8A-4147-A177-3AD203B41FA5}">
                      <a16:colId xmlns:a16="http://schemas.microsoft.com/office/drawing/2014/main" xmlns="" val="20000"/>
                    </a:ext>
                  </a:extLst>
                </a:gridCol>
                <a:gridCol w="2736304">
                  <a:extLst>
                    <a:ext uri="{9D8B030D-6E8A-4147-A177-3AD203B41FA5}">
                      <a16:colId xmlns:a16="http://schemas.microsoft.com/office/drawing/2014/main" xmlns="" val="20001"/>
                    </a:ext>
                  </a:extLst>
                </a:gridCol>
                <a:gridCol w="2736304">
                  <a:extLst>
                    <a:ext uri="{9D8B030D-6E8A-4147-A177-3AD203B41FA5}">
                      <a16:colId xmlns:a16="http://schemas.microsoft.com/office/drawing/2014/main" xmlns="" val="20002"/>
                    </a:ext>
                  </a:extLst>
                </a:gridCol>
              </a:tblGrid>
              <a:tr h="3168352">
                <a:tc>
                  <a:txBody>
                    <a:bodyPr/>
                    <a:lstStyle/>
                    <a:p>
                      <a:endParaRPr lang="en-GB" dirty="0" smtClean="0">
                        <a:ln>
                          <a:solidFill>
                            <a:schemeClr val="tx1"/>
                          </a:solidFill>
                        </a:ln>
                      </a:endParaRPr>
                    </a:p>
                    <a:p>
                      <a:endParaRPr lang="en-GB" dirty="0" smtClean="0">
                        <a:ln>
                          <a:solidFill>
                            <a:schemeClr val="tx1"/>
                          </a:solidFill>
                        </a:ln>
                      </a:endParaRPr>
                    </a:p>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0"/>
                  </a:ext>
                </a:extLst>
              </a:tr>
              <a:tr h="3168352">
                <a:tc>
                  <a:txBody>
                    <a:bodyPr/>
                    <a:lstStyle/>
                    <a:p>
                      <a:endParaRPr lang="en-GB" dirty="0" smtClean="0">
                        <a:ln>
                          <a:solidFill>
                            <a:schemeClr val="tx1"/>
                          </a:solidFill>
                        </a:ln>
                      </a:endParaRPr>
                    </a:p>
                    <a:p>
                      <a:endParaRPr lang="en-GB" dirty="0" smtClean="0">
                        <a:ln>
                          <a:solidFill>
                            <a:schemeClr val="tx1"/>
                          </a:solidFill>
                        </a:ln>
                      </a:endParaRPr>
                    </a:p>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bl>
          </a:graphicData>
        </a:graphic>
      </p:graphicFrame>
      <p:pic>
        <p:nvPicPr>
          <p:cNvPr id="9" name="Picture 9" descr="C:\Users\Sarah English\AppData\Local\Microsoft\Windows\Temporary Internet Files\Content.IE5\7TN1XLHV\1401833208[1].png"/>
          <p:cNvPicPr>
            <a:picLocks noChangeAspect="1" noChangeArrowheads="1"/>
          </p:cNvPicPr>
          <p:nvPr/>
        </p:nvPicPr>
        <p:blipFill>
          <a:blip r:embed="rId3" cstate="print"/>
          <a:srcRect/>
          <a:stretch>
            <a:fillRect/>
          </a:stretch>
        </p:blipFill>
        <p:spPr bwMode="auto">
          <a:xfrm>
            <a:off x="3131841" y="620688"/>
            <a:ext cx="2576314" cy="2448272"/>
          </a:xfrm>
          <a:prstGeom prst="rect">
            <a:avLst/>
          </a:prstGeom>
          <a:noFill/>
        </p:spPr>
      </p:pic>
      <p:pic>
        <p:nvPicPr>
          <p:cNvPr id="10" name="Picture 2" descr="C:\Users\Sarah English\AppData\Local\Microsoft\Windows\Temporary Internet Files\Content.IE5\7TN1XLHV\snake-circles[1].png"/>
          <p:cNvPicPr>
            <a:picLocks noChangeAspect="1" noChangeArrowheads="1"/>
          </p:cNvPicPr>
          <p:nvPr/>
        </p:nvPicPr>
        <p:blipFill>
          <a:blip r:embed="rId4" cstate="print"/>
          <a:srcRect/>
          <a:stretch>
            <a:fillRect/>
          </a:stretch>
        </p:blipFill>
        <p:spPr bwMode="auto">
          <a:xfrm>
            <a:off x="5868144" y="620688"/>
            <a:ext cx="2634621" cy="2291705"/>
          </a:xfrm>
          <a:prstGeom prst="rect">
            <a:avLst/>
          </a:prstGeom>
          <a:noFill/>
        </p:spPr>
      </p:pic>
      <p:pic>
        <p:nvPicPr>
          <p:cNvPr id="11" name="Picture 3" descr="C:\Users\Sarah English\AppData\Local\Microsoft\Windows\Temporary Internet Files\Content.IE5\367FZVZ2\fox-30802_640[1].png"/>
          <p:cNvPicPr>
            <a:picLocks noChangeAspect="1" noChangeArrowheads="1"/>
          </p:cNvPicPr>
          <p:nvPr/>
        </p:nvPicPr>
        <p:blipFill>
          <a:blip r:embed="rId5" cstate="print"/>
          <a:srcRect/>
          <a:stretch>
            <a:fillRect/>
          </a:stretch>
        </p:blipFill>
        <p:spPr bwMode="auto">
          <a:xfrm>
            <a:off x="395536" y="3789040"/>
            <a:ext cx="2538224" cy="2450973"/>
          </a:xfrm>
          <a:prstGeom prst="rect">
            <a:avLst/>
          </a:prstGeom>
          <a:noFill/>
        </p:spPr>
      </p:pic>
      <p:pic>
        <p:nvPicPr>
          <p:cNvPr id="12" name="Picture 2" descr="C:\Users\Sarah English\AppData\Local\Microsoft\Windows\Temporary Internet Files\Content.IE5\5NF8NH2X\Butterfly[1].png"/>
          <p:cNvPicPr>
            <a:picLocks noChangeAspect="1" noChangeArrowheads="1"/>
          </p:cNvPicPr>
          <p:nvPr/>
        </p:nvPicPr>
        <p:blipFill>
          <a:blip r:embed="rId6" cstate="print"/>
          <a:srcRect/>
          <a:stretch>
            <a:fillRect/>
          </a:stretch>
        </p:blipFill>
        <p:spPr bwMode="auto">
          <a:xfrm>
            <a:off x="509106" y="404664"/>
            <a:ext cx="2458902" cy="2664296"/>
          </a:xfrm>
          <a:prstGeom prst="rect">
            <a:avLst/>
          </a:prstGeom>
          <a:noFill/>
        </p:spPr>
      </p:pic>
      <p:pic>
        <p:nvPicPr>
          <p:cNvPr id="13" name="Picture 14" descr="C:\Users\Sarah English\AppData\Local\Microsoft\Windows\Temporary Internet Files\Content.IE5\367FZVZ2\SHARK-pure[1].png"/>
          <p:cNvPicPr>
            <a:picLocks noChangeAspect="1" noChangeArrowheads="1"/>
          </p:cNvPicPr>
          <p:nvPr/>
        </p:nvPicPr>
        <p:blipFill>
          <a:blip r:embed="rId7" cstate="print"/>
          <a:srcRect/>
          <a:stretch>
            <a:fillRect/>
          </a:stretch>
        </p:blipFill>
        <p:spPr bwMode="auto">
          <a:xfrm>
            <a:off x="5940152" y="3861048"/>
            <a:ext cx="2578807" cy="2250578"/>
          </a:xfrm>
          <a:prstGeom prst="rect">
            <a:avLst/>
          </a:prstGeom>
          <a:noFill/>
        </p:spPr>
      </p:pic>
      <p:pic>
        <p:nvPicPr>
          <p:cNvPr id="14" name="Picture 13" descr="C:\Users\Sarah English\AppData\Local\Microsoft\Windows\Temporary Internet Files\Content.IE5\560A914K\Orange-Owl[1].png"/>
          <p:cNvPicPr>
            <a:picLocks noChangeAspect="1" noChangeArrowheads="1"/>
          </p:cNvPicPr>
          <p:nvPr/>
        </p:nvPicPr>
        <p:blipFill>
          <a:blip r:embed="rId8" cstate="print"/>
          <a:srcRect/>
          <a:stretch>
            <a:fillRect/>
          </a:stretch>
        </p:blipFill>
        <p:spPr bwMode="auto">
          <a:xfrm>
            <a:off x="3131840" y="3573016"/>
            <a:ext cx="2514657" cy="295232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nvGraphicFramePr>
        <p:xfrm>
          <a:off x="323529" y="260648"/>
          <a:ext cx="8208912" cy="6336704"/>
        </p:xfrm>
        <a:graphic>
          <a:graphicData uri="http://schemas.openxmlformats.org/drawingml/2006/table">
            <a:tbl>
              <a:tblPr firstRow="1" bandRow="1">
                <a:tableStyleId>{5C22544A-7EE6-4342-B048-85BDC9FD1C3A}</a:tableStyleId>
              </a:tblPr>
              <a:tblGrid>
                <a:gridCol w="2736304">
                  <a:extLst>
                    <a:ext uri="{9D8B030D-6E8A-4147-A177-3AD203B41FA5}">
                      <a16:colId xmlns:a16="http://schemas.microsoft.com/office/drawing/2014/main" xmlns="" val="20000"/>
                    </a:ext>
                  </a:extLst>
                </a:gridCol>
                <a:gridCol w="2736304">
                  <a:extLst>
                    <a:ext uri="{9D8B030D-6E8A-4147-A177-3AD203B41FA5}">
                      <a16:colId xmlns:a16="http://schemas.microsoft.com/office/drawing/2014/main" xmlns="" val="20001"/>
                    </a:ext>
                  </a:extLst>
                </a:gridCol>
                <a:gridCol w="2736304">
                  <a:extLst>
                    <a:ext uri="{9D8B030D-6E8A-4147-A177-3AD203B41FA5}">
                      <a16:colId xmlns:a16="http://schemas.microsoft.com/office/drawing/2014/main" xmlns="" val="20002"/>
                    </a:ext>
                  </a:extLst>
                </a:gridCol>
              </a:tblGrid>
              <a:tr h="3168352">
                <a:tc>
                  <a:txBody>
                    <a:bodyPr/>
                    <a:lstStyle/>
                    <a:p>
                      <a:endParaRPr lang="en-GB" dirty="0" smtClean="0">
                        <a:ln>
                          <a:solidFill>
                            <a:schemeClr val="tx1"/>
                          </a:solidFill>
                        </a:ln>
                      </a:endParaRPr>
                    </a:p>
                    <a:p>
                      <a:endParaRPr lang="en-GB" dirty="0" smtClean="0">
                        <a:ln>
                          <a:solidFill>
                            <a:schemeClr val="tx1"/>
                          </a:solidFill>
                        </a:ln>
                      </a:endParaRPr>
                    </a:p>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0"/>
                  </a:ext>
                </a:extLst>
              </a:tr>
              <a:tr h="3168352">
                <a:tc>
                  <a:txBody>
                    <a:bodyPr/>
                    <a:lstStyle/>
                    <a:p>
                      <a:endParaRPr lang="en-GB" dirty="0" smtClean="0">
                        <a:ln>
                          <a:solidFill>
                            <a:schemeClr val="tx1"/>
                          </a:solidFill>
                        </a:ln>
                      </a:endParaRPr>
                    </a:p>
                    <a:p>
                      <a:endParaRPr lang="en-GB" dirty="0" smtClean="0">
                        <a:ln>
                          <a:solidFill>
                            <a:schemeClr val="tx1"/>
                          </a:solidFill>
                        </a:ln>
                      </a:endParaRPr>
                    </a:p>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tc>
                  <a:txBody>
                    <a:bodyPr/>
                    <a:lstStyle/>
                    <a:p>
                      <a:endParaRPr lang="en-GB" dirty="0">
                        <a:ln>
                          <a:solidFill>
                            <a:schemeClr val="tx1"/>
                          </a:solidFill>
                        </a:ln>
                      </a:endParaRPr>
                    </a:p>
                  </a:txBody>
                  <a:tcPr>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bl>
          </a:graphicData>
        </a:graphic>
      </p:graphicFrame>
      <p:pic>
        <p:nvPicPr>
          <p:cNvPr id="9" name="Picture 9" descr="C:\Users\Sarah English\AppData\Local\Microsoft\Windows\Temporary Internet Files\Content.IE5\7TN1XLHV\1401833208[1].png"/>
          <p:cNvPicPr>
            <a:picLocks noChangeAspect="1" noChangeArrowheads="1"/>
          </p:cNvPicPr>
          <p:nvPr/>
        </p:nvPicPr>
        <p:blipFill>
          <a:blip r:embed="rId3" cstate="print"/>
          <a:srcRect/>
          <a:stretch>
            <a:fillRect/>
          </a:stretch>
        </p:blipFill>
        <p:spPr bwMode="auto">
          <a:xfrm>
            <a:off x="3275856" y="620688"/>
            <a:ext cx="1296144" cy="1231726"/>
          </a:xfrm>
          <a:prstGeom prst="rect">
            <a:avLst/>
          </a:prstGeom>
          <a:noFill/>
        </p:spPr>
      </p:pic>
      <p:pic>
        <p:nvPicPr>
          <p:cNvPr id="10" name="Picture 2" descr="C:\Users\Sarah English\AppData\Local\Microsoft\Windows\Temporary Internet Files\Content.IE5\7TN1XLHV\snake-circles[1].png"/>
          <p:cNvPicPr>
            <a:picLocks noChangeAspect="1" noChangeArrowheads="1"/>
          </p:cNvPicPr>
          <p:nvPr/>
        </p:nvPicPr>
        <p:blipFill>
          <a:blip r:embed="rId4" cstate="print"/>
          <a:srcRect/>
          <a:stretch>
            <a:fillRect/>
          </a:stretch>
        </p:blipFill>
        <p:spPr bwMode="auto">
          <a:xfrm>
            <a:off x="5868144" y="438724"/>
            <a:ext cx="1368152" cy="1190077"/>
          </a:xfrm>
          <a:prstGeom prst="rect">
            <a:avLst/>
          </a:prstGeom>
          <a:noFill/>
        </p:spPr>
      </p:pic>
      <p:pic>
        <p:nvPicPr>
          <p:cNvPr id="11" name="Picture 3" descr="C:\Users\Sarah English\AppData\Local\Microsoft\Windows\Temporary Internet Files\Content.IE5\367FZVZ2\fox-30802_640[1].png"/>
          <p:cNvPicPr>
            <a:picLocks noChangeAspect="1" noChangeArrowheads="1"/>
          </p:cNvPicPr>
          <p:nvPr/>
        </p:nvPicPr>
        <p:blipFill>
          <a:blip r:embed="rId5" cstate="print"/>
          <a:srcRect/>
          <a:stretch>
            <a:fillRect/>
          </a:stretch>
        </p:blipFill>
        <p:spPr bwMode="auto">
          <a:xfrm>
            <a:off x="539552" y="3645024"/>
            <a:ext cx="1296144" cy="1251589"/>
          </a:xfrm>
          <a:prstGeom prst="rect">
            <a:avLst/>
          </a:prstGeom>
          <a:noFill/>
        </p:spPr>
      </p:pic>
      <p:pic>
        <p:nvPicPr>
          <p:cNvPr id="12" name="Picture 2" descr="C:\Users\Sarah English\AppData\Local\Microsoft\Windows\Temporary Internet Files\Content.IE5\5NF8NH2X\Butterfly[1].png"/>
          <p:cNvPicPr>
            <a:picLocks noChangeAspect="1" noChangeArrowheads="1"/>
          </p:cNvPicPr>
          <p:nvPr/>
        </p:nvPicPr>
        <p:blipFill>
          <a:blip r:embed="rId6" cstate="print"/>
          <a:srcRect/>
          <a:stretch>
            <a:fillRect/>
          </a:stretch>
        </p:blipFill>
        <p:spPr bwMode="auto">
          <a:xfrm>
            <a:off x="509106" y="404664"/>
            <a:ext cx="1398598" cy="1515424"/>
          </a:xfrm>
          <a:prstGeom prst="rect">
            <a:avLst/>
          </a:prstGeom>
          <a:noFill/>
        </p:spPr>
      </p:pic>
      <p:pic>
        <p:nvPicPr>
          <p:cNvPr id="13" name="Picture 14" descr="C:\Users\Sarah English\AppData\Local\Microsoft\Windows\Temporary Internet Files\Content.IE5\367FZVZ2\SHARK-pure[1].png"/>
          <p:cNvPicPr>
            <a:picLocks noChangeAspect="1" noChangeArrowheads="1"/>
          </p:cNvPicPr>
          <p:nvPr/>
        </p:nvPicPr>
        <p:blipFill>
          <a:blip r:embed="rId7" cstate="print"/>
          <a:srcRect/>
          <a:stretch>
            <a:fillRect/>
          </a:stretch>
        </p:blipFill>
        <p:spPr bwMode="auto">
          <a:xfrm>
            <a:off x="6444208" y="3717032"/>
            <a:ext cx="1440160" cy="965125"/>
          </a:xfrm>
          <a:prstGeom prst="rect">
            <a:avLst/>
          </a:prstGeom>
          <a:noFill/>
        </p:spPr>
      </p:pic>
      <p:pic>
        <p:nvPicPr>
          <p:cNvPr id="14" name="Picture 13" descr="C:\Users\Sarah English\AppData\Local\Microsoft\Windows\Temporary Internet Files\Content.IE5\560A914K\Orange-Owl[1].png"/>
          <p:cNvPicPr>
            <a:picLocks noChangeAspect="1" noChangeArrowheads="1"/>
          </p:cNvPicPr>
          <p:nvPr/>
        </p:nvPicPr>
        <p:blipFill>
          <a:blip r:embed="rId8" cstate="print"/>
          <a:srcRect/>
          <a:stretch>
            <a:fillRect/>
          </a:stretch>
        </p:blipFill>
        <p:spPr bwMode="auto">
          <a:xfrm>
            <a:off x="3131841" y="3573016"/>
            <a:ext cx="1296143" cy="1521734"/>
          </a:xfrm>
          <a:prstGeom prst="rect">
            <a:avLst/>
          </a:prstGeom>
          <a:noFill/>
        </p:spPr>
      </p:pic>
      <p:pic>
        <p:nvPicPr>
          <p:cNvPr id="15" name="Picture 14" descr="C:\Users\Sarah English\AppData\Local\Microsoft\Windows\Temporary Internet Files\Content.IE5\367FZVZ2\SHARK-pure[1].png"/>
          <p:cNvPicPr>
            <a:picLocks noChangeAspect="1" noChangeArrowheads="1"/>
          </p:cNvPicPr>
          <p:nvPr/>
        </p:nvPicPr>
        <p:blipFill>
          <a:blip r:embed="rId7" cstate="print"/>
          <a:srcRect/>
          <a:stretch>
            <a:fillRect/>
          </a:stretch>
        </p:blipFill>
        <p:spPr bwMode="auto">
          <a:xfrm>
            <a:off x="6444208" y="5013176"/>
            <a:ext cx="1440160" cy="965125"/>
          </a:xfrm>
          <a:prstGeom prst="rect">
            <a:avLst/>
          </a:prstGeom>
          <a:noFill/>
        </p:spPr>
      </p:pic>
      <p:pic>
        <p:nvPicPr>
          <p:cNvPr id="16" name="Picture 15" descr="C:\Users\Sarah English\AppData\Local\Microsoft\Windows\Temporary Internet Files\Content.IE5\560A914K\Orange-Owl[1].png"/>
          <p:cNvPicPr>
            <a:picLocks noChangeAspect="1" noChangeArrowheads="1"/>
          </p:cNvPicPr>
          <p:nvPr/>
        </p:nvPicPr>
        <p:blipFill>
          <a:blip r:embed="rId8" cstate="print"/>
          <a:srcRect/>
          <a:stretch>
            <a:fillRect/>
          </a:stretch>
        </p:blipFill>
        <p:spPr bwMode="auto">
          <a:xfrm>
            <a:off x="4355976" y="4941168"/>
            <a:ext cx="1296143" cy="1521734"/>
          </a:xfrm>
          <a:prstGeom prst="rect">
            <a:avLst/>
          </a:prstGeom>
          <a:noFill/>
        </p:spPr>
      </p:pic>
      <p:pic>
        <p:nvPicPr>
          <p:cNvPr id="17" name="Picture 3" descr="C:\Users\Sarah English\AppData\Local\Microsoft\Windows\Temporary Internet Files\Content.IE5\367FZVZ2\fox-30802_640[1].png"/>
          <p:cNvPicPr>
            <a:picLocks noChangeAspect="1" noChangeArrowheads="1"/>
          </p:cNvPicPr>
          <p:nvPr/>
        </p:nvPicPr>
        <p:blipFill>
          <a:blip r:embed="rId5" cstate="print"/>
          <a:srcRect/>
          <a:stretch>
            <a:fillRect/>
          </a:stretch>
        </p:blipFill>
        <p:spPr bwMode="auto">
          <a:xfrm>
            <a:off x="1547664" y="5085184"/>
            <a:ext cx="1296144" cy="1251589"/>
          </a:xfrm>
          <a:prstGeom prst="rect">
            <a:avLst/>
          </a:prstGeom>
          <a:noFill/>
        </p:spPr>
      </p:pic>
      <p:pic>
        <p:nvPicPr>
          <p:cNvPr id="18" name="Picture 2" descr="C:\Users\Sarah English\AppData\Local\Microsoft\Windows\Temporary Internet Files\Content.IE5\5NF8NH2X\Butterfly[1].png"/>
          <p:cNvPicPr>
            <a:picLocks noChangeAspect="1" noChangeArrowheads="1"/>
          </p:cNvPicPr>
          <p:nvPr/>
        </p:nvPicPr>
        <p:blipFill>
          <a:blip r:embed="rId6" cstate="print"/>
          <a:srcRect/>
          <a:stretch>
            <a:fillRect/>
          </a:stretch>
        </p:blipFill>
        <p:spPr bwMode="auto">
          <a:xfrm>
            <a:off x="1403648" y="1772816"/>
            <a:ext cx="1398598" cy="1515424"/>
          </a:xfrm>
          <a:prstGeom prst="rect">
            <a:avLst/>
          </a:prstGeom>
          <a:noFill/>
        </p:spPr>
      </p:pic>
      <p:pic>
        <p:nvPicPr>
          <p:cNvPr id="19" name="Picture 9" descr="C:\Users\Sarah English\AppData\Local\Microsoft\Windows\Temporary Internet Files\Content.IE5\7TN1XLHV\1401833208[1].png"/>
          <p:cNvPicPr>
            <a:picLocks noChangeAspect="1" noChangeArrowheads="1"/>
          </p:cNvPicPr>
          <p:nvPr/>
        </p:nvPicPr>
        <p:blipFill>
          <a:blip r:embed="rId3" cstate="print"/>
          <a:srcRect/>
          <a:stretch>
            <a:fillRect/>
          </a:stretch>
        </p:blipFill>
        <p:spPr bwMode="auto">
          <a:xfrm>
            <a:off x="4355976" y="1988840"/>
            <a:ext cx="1296144" cy="1231726"/>
          </a:xfrm>
          <a:prstGeom prst="rect">
            <a:avLst/>
          </a:prstGeom>
          <a:noFill/>
        </p:spPr>
      </p:pic>
      <p:pic>
        <p:nvPicPr>
          <p:cNvPr id="20" name="Picture 2" descr="C:\Users\Sarah English\AppData\Local\Microsoft\Windows\Temporary Internet Files\Content.IE5\7TN1XLHV\snake-circles[1].png"/>
          <p:cNvPicPr>
            <a:picLocks noChangeAspect="1" noChangeArrowheads="1"/>
          </p:cNvPicPr>
          <p:nvPr/>
        </p:nvPicPr>
        <p:blipFill>
          <a:blip r:embed="rId4" cstate="print"/>
          <a:srcRect/>
          <a:stretch>
            <a:fillRect/>
          </a:stretch>
        </p:blipFill>
        <p:spPr bwMode="auto">
          <a:xfrm>
            <a:off x="6804248" y="1916832"/>
            <a:ext cx="1368152" cy="1190077"/>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760</TotalTime>
  <Words>284</Words>
  <Application>Microsoft Office PowerPoint</Application>
  <PresentationFormat>On-screen Show (4:3)</PresentationFormat>
  <Paragraphs>128</Paragraphs>
  <Slides>14</Slides>
  <Notes>14</Notes>
  <HiddenSlides>0</HiddenSlides>
  <MMClips>4</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Comic Sans MS</vt:lpstr>
      <vt:lpstr>Office Theme</vt:lpstr>
      <vt:lpstr>Les couleurs</vt:lpstr>
      <vt:lpstr>Vocabulary for the game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Sarah English</dc:creator>
  <dc:description>colours, animals, clothes and body parts (monsters)</dc:description>
  <cp:lastModifiedBy>Julie Thain</cp:lastModifiedBy>
  <cp:revision>196</cp:revision>
  <dcterms:created xsi:type="dcterms:W3CDTF">2016-01-07T16:36:54Z</dcterms:created>
  <dcterms:modified xsi:type="dcterms:W3CDTF">2016-04-01T12:26:04Z</dcterms:modified>
</cp:coreProperties>
</file>