
<file path=[Content_Types].xml><?xml version="1.0" encoding="utf-8"?>
<Types xmlns="http://schemas.openxmlformats.org/package/2006/content-types">
  <Default Extension="png" ContentType="image/png"/>
  <Default Extension="m4a" ContentType="audio/mp4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notesMasterIdLst>
    <p:notesMasterId r:id="rId40"/>
  </p:notesMasterIdLst>
  <p:sldIdLst>
    <p:sldId id="256" r:id="rId2"/>
    <p:sldId id="258" r:id="rId3"/>
    <p:sldId id="305" r:id="rId4"/>
    <p:sldId id="296" r:id="rId5"/>
    <p:sldId id="297" r:id="rId6"/>
    <p:sldId id="306" r:id="rId7"/>
    <p:sldId id="299" r:id="rId8"/>
    <p:sldId id="302" r:id="rId9"/>
    <p:sldId id="300" r:id="rId10"/>
    <p:sldId id="301" r:id="rId11"/>
    <p:sldId id="303" r:id="rId12"/>
    <p:sldId id="304" r:id="rId13"/>
    <p:sldId id="316" r:id="rId14"/>
    <p:sldId id="317" r:id="rId15"/>
    <p:sldId id="318" r:id="rId16"/>
    <p:sldId id="295" r:id="rId17"/>
    <p:sldId id="321" r:id="rId18"/>
    <p:sldId id="307" r:id="rId19"/>
    <p:sldId id="322" r:id="rId20"/>
    <p:sldId id="308" r:id="rId21"/>
    <p:sldId id="323" r:id="rId22"/>
    <p:sldId id="309" r:id="rId23"/>
    <p:sldId id="324" r:id="rId24"/>
    <p:sldId id="310" r:id="rId25"/>
    <p:sldId id="325" r:id="rId26"/>
    <p:sldId id="311" r:id="rId27"/>
    <p:sldId id="326" r:id="rId28"/>
    <p:sldId id="312" r:id="rId29"/>
    <p:sldId id="327" r:id="rId30"/>
    <p:sldId id="313" r:id="rId31"/>
    <p:sldId id="328" r:id="rId32"/>
    <p:sldId id="315" r:id="rId33"/>
    <p:sldId id="329" r:id="rId34"/>
    <p:sldId id="314" r:id="rId35"/>
    <p:sldId id="330" r:id="rId36"/>
    <p:sldId id="257" r:id="rId37"/>
    <p:sldId id="319" r:id="rId38"/>
    <p:sldId id="320" r:id="rId3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66"/>
    <a:srgbClr val="00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77" autoAdjust="0"/>
    <p:restoredTop sz="94660"/>
  </p:normalViewPr>
  <p:slideViewPr>
    <p:cSldViewPr>
      <p:cViewPr varScale="1">
        <p:scale>
          <a:sx n="84" d="100"/>
          <a:sy n="84" d="100"/>
        </p:scale>
        <p:origin x="1421" y="7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D633423-B6FA-4C40-8733-C8506EE3B29B}" type="datetimeFigureOut">
              <a:rPr lang="en-GB" smtClean="0"/>
              <a:t>01/04/2016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C713EF2-0A05-47F8-9098-E4A63ABA2B7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8304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A range</a:t>
            </a:r>
            <a:r>
              <a:rPr lang="en-GB" baseline="0" dirty="0" smtClean="0"/>
              <a:t> of simple </a:t>
            </a:r>
            <a:r>
              <a:rPr lang="en-GB" baseline="0" dirty="0" err="1" smtClean="0"/>
              <a:t>loto</a:t>
            </a:r>
            <a:r>
              <a:rPr lang="en-GB" baseline="0" dirty="0" smtClean="0"/>
              <a:t> cards to be used in the game.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713EF2-0A05-47F8-9098-E4A63ABA2B73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806265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713EF2-0A05-47F8-9098-E4A63ABA2B73}" type="slidenum">
              <a:rPr lang="en-GB" smtClean="0"/>
              <a:t>10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0848346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713EF2-0A05-47F8-9098-E4A63ABA2B73}" type="slidenum">
              <a:rPr lang="en-GB" smtClean="0"/>
              <a:t>11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0848346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err="1" smtClean="0"/>
              <a:t>Loto</a:t>
            </a:r>
            <a:r>
              <a:rPr lang="en-GB" dirty="0" smtClean="0"/>
              <a:t> cards 1 - 10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713EF2-0A05-47F8-9098-E4A63ABA2B73}" type="slidenum">
              <a:rPr lang="en-GB" smtClean="0"/>
              <a:t>12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0848346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err="1" smtClean="0"/>
              <a:t>Loto</a:t>
            </a:r>
            <a:r>
              <a:rPr lang="en-GB" dirty="0" smtClean="0"/>
              <a:t> cards 1 - 10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713EF2-0A05-47F8-9098-E4A63ABA2B73}" type="slidenum">
              <a:rPr lang="en-GB" smtClean="0"/>
              <a:t>13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0848346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err="1" smtClean="0"/>
              <a:t>Loto</a:t>
            </a:r>
            <a:r>
              <a:rPr lang="en-GB" dirty="0" smtClean="0"/>
              <a:t> cards 1 - 10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713EF2-0A05-47F8-9098-E4A63ABA2B73}" type="slidenum">
              <a:rPr lang="en-GB" smtClean="0"/>
              <a:t>14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0848346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err="1" smtClean="0"/>
              <a:t>Loto</a:t>
            </a:r>
            <a:r>
              <a:rPr lang="en-GB" dirty="0" smtClean="0"/>
              <a:t> cards 1 - 10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713EF2-0A05-47F8-9098-E4A63ABA2B73}" type="slidenum">
              <a:rPr lang="en-GB" smtClean="0"/>
              <a:t>15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0848346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Number cards 1 – 10.</a:t>
            </a:r>
            <a:r>
              <a:rPr lang="en-GB" baseline="0" dirty="0" smtClean="0"/>
              <a:t>  Human sequences – give each child a card (say 6 children with a number between 1 and 10) and ask them to stand in a line starting with 1 (un) and ending with 10 (dix)</a:t>
            </a:r>
            <a:endParaRPr lang="en-GB" dirty="0" smtClean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713EF2-0A05-47F8-9098-E4A63ABA2B73}" type="slidenum">
              <a:rPr lang="en-GB" smtClean="0"/>
              <a:t>16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0848346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Number cards 1 – 10.</a:t>
            </a:r>
            <a:r>
              <a:rPr lang="en-GB" baseline="0" dirty="0" smtClean="0"/>
              <a:t>  Human sequences – give each child a card (say 6 children with a number between 1 and 10) and ask them to stand in a </a:t>
            </a:r>
            <a:r>
              <a:rPr lang="en-GB" baseline="0" smtClean="0"/>
              <a:t>line starting with 1 (un) and ending with 10 (dix)</a:t>
            </a:r>
            <a:endParaRPr lang="en-GB" dirty="0" smtClean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713EF2-0A05-47F8-9098-E4A63ABA2B73}" type="slidenum">
              <a:rPr lang="en-GB" smtClean="0"/>
              <a:t>17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0848346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713EF2-0A05-47F8-9098-E4A63ABA2B73}" type="slidenum">
              <a:rPr lang="en-GB" smtClean="0"/>
              <a:t>18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0848346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713EF2-0A05-47F8-9098-E4A63ABA2B73}" type="slidenum">
              <a:rPr lang="en-GB" smtClean="0"/>
              <a:t>19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0848346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713EF2-0A05-47F8-9098-E4A63ABA2B73}" type="slidenum">
              <a:rPr lang="en-GB" smtClean="0"/>
              <a:t>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0848346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713EF2-0A05-47F8-9098-E4A63ABA2B73}" type="slidenum">
              <a:rPr lang="en-GB" smtClean="0"/>
              <a:t>20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0848346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713EF2-0A05-47F8-9098-E4A63ABA2B73}" type="slidenum">
              <a:rPr lang="en-GB" smtClean="0"/>
              <a:t>21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08483462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baseline="0" dirty="0" smtClean="0"/>
              <a:t>ach child a number card to hold and the class has to guess the number instead of the person’s name.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713EF2-0A05-47F8-9098-E4A63ABA2B73}" type="slidenum">
              <a:rPr lang="en-GB" smtClean="0"/>
              <a:t>22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08483462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baseline="0" dirty="0" smtClean="0"/>
              <a:t>ach child a number card to hold and the class has to guess the number instead of the person’s name.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713EF2-0A05-47F8-9098-E4A63ABA2B73}" type="slidenum">
              <a:rPr lang="en-GB" smtClean="0"/>
              <a:t>23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08483462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713EF2-0A05-47F8-9098-E4A63ABA2B73}" type="slidenum">
              <a:rPr lang="en-GB" smtClean="0"/>
              <a:t>24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08483462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713EF2-0A05-47F8-9098-E4A63ABA2B73}" type="slidenum">
              <a:rPr lang="en-GB" smtClean="0"/>
              <a:t>25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08483462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713EF2-0A05-47F8-9098-E4A63ABA2B73}" type="slidenum">
              <a:rPr lang="en-GB" smtClean="0"/>
              <a:t>26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08483462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713EF2-0A05-47F8-9098-E4A63ABA2B73}" type="slidenum">
              <a:rPr lang="en-GB" smtClean="0"/>
              <a:t>27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08483462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713EF2-0A05-47F8-9098-E4A63ABA2B73}" type="slidenum">
              <a:rPr lang="en-GB" smtClean="0"/>
              <a:t>28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08483462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713EF2-0A05-47F8-9098-E4A63ABA2B73}" type="slidenum">
              <a:rPr lang="en-GB" smtClean="0"/>
              <a:t>29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0848346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713EF2-0A05-47F8-9098-E4A63ABA2B73}" type="slidenum">
              <a:rPr lang="en-GB" smtClean="0"/>
              <a:t>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08483462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713EF2-0A05-47F8-9098-E4A63ABA2B73}" type="slidenum">
              <a:rPr lang="en-GB" smtClean="0"/>
              <a:t>30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08483462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713EF2-0A05-47F8-9098-E4A63ABA2B73}" type="slidenum">
              <a:rPr lang="en-GB" smtClean="0"/>
              <a:t>31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08483462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713EF2-0A05-47F8-9098-E4A63ABA2B73}" type="slidenum">
              <a:rPr lang="en-GB" smtClean="0"/>
              <a:t>32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08483462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713EF2-0A05-47F8-9098-E4A63ABA2B73}" type="slidenum">
              <a:rPr lang="en-GB" smtClean="0"/>
              <a:t>33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08483462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713EF2-0A05-47F8-9098-E4A63ABA2B73}" type="slidenum">
              <a:rPr lang="en-GB" smtClean="0"/>
              <a:t>34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08483462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713EF2-0A05-47F8-9098-E4A63ABA2B73}" type="slidenum">
              <a:rPr lang="en-GB" smtClean="0"/>
              <a:t>35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08483462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Simpl</a:t>
            </a:r>
            <a:r>
              <a:rPr lang="en-GB" baseline="0" dirty="0" smtClean="0"/>
              <a:t>e counting game to practise the numbers to 10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713EF2-0A05-47F8-9098-E4A63ABA2B73}" type="slidenum">
              <a:rPr lang="en-GB" smtClean="0"/>
              <a:t>36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4665766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mtClean="0"/>
              <a:t>Simpl</a:t>
            </a:r>
            <a:r>
              <a:rPr lang="en-GB" baseline="0" smtClean="0"/>
              <a:t>e counting </a:t>
            </a:r>
            <a:r>
              <a:rPr lang="en-GB" baseline="0" dirty="0" smtClean="0"/>
              <a:t>game to practise </a:t>
            </a:r>
            <a:r>
              <a:rPr lang="en-GB" baseline="0" smtClean="0"/>
              <a:t>the numbers to 10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713EF2-0A05-47F8-9098-E4A63ABA2B73}" type="slidenum">
              <a:rPr lang="en-GB" smtClean="0"/>
              <a:t>37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4665766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mtClean="0"/>
              <a:t>Simpl</a:t>
            </a:r>
            <a:r>
              <a:rPr lang="en-GB" baseline="0" smtClean="0"/>
              <a:t>e counting </a:t>
            </a:r>
            <a:r>
              <a:rPr lang="en-GB" baseline="0" dirty="0" smtClean="0"/>
              <a:t>game to practise </a:t>
            </a:r>
            <a:r>
              <a:rPr lang="en-GB" baseline="0" smtClean="0"/>
              <a:t>the numbers to 10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713EF2-0A05-47F8-9098-E4A63ABA2B73}" type="slidenum">
              <a:rPr lang="en-GB" smtClean="0"/>
              <a:t>38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466576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713EF2-0A05-47F8-9098-E4A63ABA2B73}" type="slidenum">
              <a:rPr lang="en-GB" smtClean="0"/>
              <a:t>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0848346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713EF2-0A05-47F8-9098-E4A63ABA2B73}" type="slidenum">
              <a:rPr lang="en-GB" smtClean="0"/>
              <a:t>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0848346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713EF2-0A05-47F8-9098-E4A63ABA2B73}" type="slidenum">
              <a:rPr lang="en-GB" smtClean="0"/>
              <a:t>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0848346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713EF2-0A05-47F8-9098-E4A63ABA2B73}" type="slidenum">
              <a:rPr lang="en-GB" smtClean="0"/>
              <a:t>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0848346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713EF2-0A05-47F8-9098-E4A63ABA2B73}" type="slidenum">
              <a:rPr lang="en-GB" smtClean="0"/>
              <a:t>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0848346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713EF2-0A05-47F8-9098-E4A63ABA2B73}" type="slidenum">
              <a:rPr lang="en-GB" smtClean="0"/>
              <a:t>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084834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EB0835-9632-4A9D-A10C-70D673CAF850}" type="datetimeFigureOut">
              <a:rPr lang="en-GB" smtClean="0"/>
              <a:t>01/04/2016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0267D4-B237-4A27-9773-72EE3AC70C78}" type="slidenum">
              <a:rPr lang="en-GB" smtClean="0"/>
              <a:t>‹#›</a:t>
            </a:fld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EB0835-9632-4A9D-A10C-70D673CAF850}" type="datetimeFigureOut">
              <a:rPr lang="en-GB" smtClean="0"/>
              <a:t>01/04/2016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0267D4-B237-4A27-9773-72EE3AC70C78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EB0835-9632-4A9D-A10C-70D673CAF850}" type="datetimeFigureOut">
              <a:rPr lang="en-GB" smtClean="0"/>
              <a:t>01/04/2016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0267D4-B237-4A27-9773-72EE3AC70C78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EB0835-9632-4A9D-A10C-70D673CAF850}" type="datetimeFigureOut">
              <a:rPr lang="en-GB" smtClean="0"/>
              <a:t>01/04/2016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0267D4-B237-4A27-9773-72EE3AC70C78}" type="slidenum">
              <a:rPr lang="en-GB" smtClean="0"/>
              <a:t>‹#›</a:t>
            </a:fld>
            <a:endParaRPr lang="en-GB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EB0835-9632-4A9D-A10C-70D673CAF850}" type="datetimeFigureOut">
              <a:rPr lang="en-GB" smtClean="0"/>
              <a:t>01/04/2016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0267D4-B237-4A27-9773-72EE3AC70C78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EB0835-9632-4A9D-A10C-70D673CAF850}" type="datetimeFigureOut">
              <a:rPr lang="en-GB" smtClean="0"/>
              <a:t>01/04/2016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0267D4-B237-4A27-9773-72EE3AC70C78}" type="slidenum">
              <a:rPr lang="en-GB" smtClean="0"/>
              <a:t>‹#›</a:t>
            </a:fld>
            <a:endParaRPr lang="en-GB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EB0835-9632-4A9D-A10C-70D673CAF850}" type="datetimeFigureOut">
              <a:rPr lang="en-GB" smtClean="0"/>
              <a:t>01/04/2016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0267D4-B237-4A27-9773-72EE3AC70C78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EB0835-9632-4A9D-A10C-70D673CAF850}" type="datetimeFigureOut">
              <a:rPr lang="en-GB" smtClean="0"/>
              <a:t>01/04/2016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0267D4-B237-4A27-9773-72EE3AC70C78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EB0835-9632-4A9D-A10C-70D673CAF850}" type="datetimeFigureOut">
              <a:rPr lang="en-GB" smtClean="0"/>
              <a:t>01/04/2016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0267D4-B237-4A27-9773-72EE3AC70C78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EB0835-9632-4A9D-A10C-70D673CAF850}" type="datetimeFigureOut">
              <a:rPr lang="en-GB" smtClean="0"/>
              <a:t>01/04/2016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0267D4-B237-4A27-9773-72EE3AC70C78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EB0835-9632-4A9D-A10C-70D673CAF850}" type="datetimeFigureOut">
              <a:rPr lang="en-GB" smtClean="0"/>
              <a:t>01/04/2016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0267D4-B237-4A27-9773-72EE3AC70C78}" type="slidenum">
              <a:rPr lang="en-GB" smtClean="0"/>
              <a:t>‹#›</a:t>
            </a:fld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29EB0835-9632-4A9D-A10C-70D673CAF850}" type="datetimeFigureOut">
              <a:rPr lang="en-GB" smtClean="0"/>
              <a:t>01/04/2016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F40267D4-B237-4A27-9773-72EE3AC70C78}" type="slidenum">
              <a:rPr lang="en-GB" smtClean="0"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.jpg"/><Relationship Id="rId4" Type="http://schemas.openxmlformats.org/officeDocument/2006/relationships/image" Target="../media/image2.jp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4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6.png"/><Relationship Id="rId2" Type="http://schemas.openxmlformats.org/officeDocument/2006/relationships/audio" Target="../media/media1.m4a"/><Relationship Id="rId1" Type="http://schemas.microsoft.com/office/2007/relationships/media" Target="../media/media1.m4a"/><Relationship Id="rId6" Type="http://schemas.openxmlformats.org/officeDocument/2006/relationships/image" Target="../media/image10.png"/><Relationship Id="rId5" Type="http://schemas.openxmlformats.org/officeDocument/2006/relationships/image" Target="../media/image4.png"/><Relationship Id="rId4" Type="http://schemas.openxmlformats.org/officeDocument/2006/relationships/notesSlide" Target="../notesSlides/notesSlide16.xml"/><Relationship Id="rId9" Type="http://schemas.openxmlformats.org/officeDocument/2006/relationships/image" Target="../media/image11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5.png"/><Relationship Id="rId2" Type="http://schemas.openxmlformats.org/officeDocument/2006/relationships/audio" Target="../media/media1.m4a"/><Relationship Id="rId1" Type="http://schemas.microsoft.com/office/2007/relationships/media" Target="../media/media1.m4a"/><Relationship Id="rId6" Type="http://schemas.openxmlformats.org/officeDocument/2006/relationships/image" Target="../media/image6.png"/><Relationship Id="rId5" Type="http://schemas.openxmlformats.org/officeDocument/2006/relationships/image" Target="../media/image4.png"/><Relationship Id="rId4" Type="http://schemas.openxmlformats.org/officeDocument/2006/relationships/notesSlide" Target="../notesSlides/notesSlide17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6.png"/><Relationship Id="rId2" Type="http://schemas.openxmlformats.org/officeDocument/2006/relationships/audio" Target="../media/media2.m4a"/><Relationship Id="rId1" Type="http://schemas.microsoft.com/office/2007/relationships/media" Target="../media/media2.m4a"/><Relationship Id="rId6" Type="http://schemas.openxmlformats.org/officeDocument/2006/relationships/image" Target="../media/image12.png"/><Relationship Id="rId5" Type="http://schemas.openxmlformats.org/officeDocument/2006/relationships/image" Target="../media/image4.png"/><Relationship Id="rId4" Type="http://schemas.openxmlformats.org/officeDocument/2006/relationships/notesSlide" Target="../notesSlides/notesSlide18.xml"/><Relationship Id="rId9" Type="http://schemas.openxmlformats.org/officeDocument/2006/relationships/image" Target="../media/image11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14.png"/><Relationship Id="rId2" Type="http://schemas.openxmlformats.org/officeDocument/2006/relationships/audio" Target="../media/media2.m4a"/><Relationship Id="rId1" Type="http://schemas.microsoft.com/office/2007/relationships/media" Target="../media/media2.m4a"/><Relationship Id="rId6" Type="http://schemas.openxmlformats.org/officeDocument/2006/relationships/image" Target="../media/image13.png"/><Relationship Id="rId5" Type="http://schemas.openxmlformats.org/officeDocument/2006/relationships/image" Target="../media/image4.png"/><Relationship Id="rId4" Type="http://schemas.openxmlformats.org/officeDocument/2006/relationships/notesSlide" Target="../notesSlides/notesSlide19.xml"/><Relationship Id="rId9" Type="http://schemas.openxmlformats.org/officeDocument/2006/relationships/image" Target="../media/image1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6.png"/><Relationship Id="rId2" Type="http://schemas.openxmlformats.org/officeDocument/2006/relationships/audio" Target="../media/media3.m4a"/><Relationship Id="rId1" Type="http://schemas.microsoft.com/office/2007/relationships/media" Target="../media/media3.m4a"/><Relationship Id="rId6" Type="http://schemas.openxmlformats.org/officeDocument/2006/relationships/image" Target="../media/image15.png"/><Relationship Id="rId5" Type="http://schemas.openxmlformats.org/officeDocument/2006/relationships/image" Target="../media/image4.png"/><Relationship Id="rId4" Type="http://schemas.openxmlformats.org/officeDocument/2006/relationships/notesSlide" Target="../notesSlides/notesSlide20.xml"/><Relationship Id="rId9" Type="http://schemas.openxmlformats.org/officeDocument/2006/relationships/image" Target="../media/image11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5.png"/><Relationship Id="rId2" Type="http://schemas.openxmlformats.org/officeDocument/2006/relationships/audio" Target="../media/media3.m4a"/><Relationship Id="rId1" Type="http://schemas.microsoft.com/office/2007/relationships/media" Target="../media/media3.m4a"/><Relationship Id="rId6" Type="http://schemas.openxmlformats.org/officeDocument/2006/relationships/image" Target="../media/image6.png"/><Relationship Id="rId5" Type="http://schemas.openxmlformats.org/officeDocument/2006/relationships/image" Target="../media/image4.png"/><Relationship Id="rId4" Type="http://schemas.openxmlformats.org/officeDocument/2006/relationships/notesSlide" Target="../notesSlides/notesSlide21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6.png"/><Relationship Id="rId2" Type="http://schemas.openxmlformats.org/officeDocument/2006/relationships/audio" Target="../media/media4.m4a"/><Relationship Id="rId1" Type="http://schemas.microsoft.com/office/2007/relationships/media" Target="../media/media4.m4a"/><Relationship Id="rId6" Type="http://schemas.openxmlformats.org/officeDocument/2006/relationships/image" Target="../media/image16.png"/><Relationship Id="rId5" Type="http://schemas.openxmlformats.org/officeDocument/2006/relationships/image" Target="../media/image4.png"/><Relationship Id="rId4" Type="http://schemas.openxmlformats.org/officeDocument/2006/relationships/notesSlide" Target="../notesSlides/notesSlide22.xml"/><Relationship Id="rId9" Type="http://schemas.openxmlformats.org/officeDocument/2006/relationships/image" Target="../media/image11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5.png"/><Relationship Id="rId2" Type="http://schemas.openxmlformats.org/officeDocument/2006/relationships/audio" Target="../media/media4.m4a"/><Relationship Id="rId1" Type="http://schemas.microsoft.com/office/2007/relationships/media" Target="../media/media4.m4a"/><Relationship Id="rId6" Type="http://schemas.openxmlformats.org/officeDocument/2006/relationships/image" Target="../media/image6.png"/><Relationship Id="rId5" Type="http://schemas.openxmlformats.org/officeDocument/2006/relationships/image" Target="../media/image4.png"/><Relationship Id="rId4" Type="http://schemas.openxmlformats.org/officeDocument/2006/relationships/notesSlide" Target="../notesSlides/notesSlide23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6.png"/><Relationship Id="rId2" Type="http://schemas.openxmlformats.org/officeDocument/2006/relationships/audio" Target="../media/media5.m4a"/><Relationship Id="rId1" Type="http://schemas.microsoft.com/office/2007/relationships/media" Target="../media/media5.m4a"/><Relationship Id="rId6" Type="http://schemas.openxmlformats.org/officeDocument/2006/relationships/image" Target="../media/image17.png"/><Relationship Id="rId5" Type="http://schemas.openxmlformats.org/officeDocument/2006/relationships/image" Target="../media/image4.png"/><Relationship Id="rId4" Type="http://schemas.openxmlformats.org/officeDocument/2006/relationships/notesSlide" Target="../notesSlides/notesSlide24.xml"/><Relationship Id="rId9" Type="http://schemas.openxmlformats.org/officeDocument/2006/relationships/image" Target="../media/image11.pn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5.png"/><Relationship Id="rId2" Type="http://schemas.openxmlformats.org/officeDocument/2006/relationships/audio" Target="../media/media5.m4a"/><Relationship Id="rId1" Type="http://schemas.microsoft.com/office/2007/relationships/media" Target="../media/media5.m4a"/><Relationship Id="rId6" Type="http://schemas.openxmlformats.org/officeDocument/2006/relationships/image" Target="../media/image6.png"/><Relationship Id="rId5" Type="http://schemas.openxmlformats.org/officeDocument/2006/relationships/image" Target="../media/image4.png"/><Relationship Id="rId4" Type="http://schemas.openxmlformats.org/officeDocument/2006/relationships/notesSlide" Target="../notesSlides/notesSlide25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6.png"/><Relationship Id="rId2" Type="http://schemas.openxmlformats.org/officeDocument/2006/relationships/audio" Target="../media/media6.m4a"/><Relationship Id="rId1" Type="http://schemas.microsoft.com/office/2007/relationships/media" Target="../media/media6.m4a"/><Relationship Id="rId6" Type="http://schemas.openxmlformats.org/officeDocument/2006/relationships/image" Target="../media/image18.png"/><Relationship Id="rId5" Type="http://schemas.openxmlformats.org/officeDocument/2006/relationships/image" Target="../media/image4.png"/><Relationship Id="rId4" Type="http://schemas.openxmlformats.org/officeDocument/2006/relationships/notesSlide" Target="../notesSlides/notesSlide26.xml"/><Relationship Id="rId9" Type="http://schemas.openxmlformats.org/officeDocument/2006/relationships/image" Target="../media/image11.png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6.png"/><Relationship Id="rId2" Type="http://schemas.openxmlformats.org/officeDocument/2006/relationships/audio" Target="../media/media6.m4a"/><Relationship Id="rId1" Type="http://schemas.microsoft.com/office/2007/relationships/media" Target="../media/media6.m4a"/><Relationship Id="rId6" Type="http://schemas.openxmlformats.org/officeDocument/2006/relationships/image" Target="../media/image18.png"/><Relationship Id="rId5" Type="http://schemas.openxmlformats.org/officeDocument/2006/relationships/image" Target="../media/image4.png"/><Relationship Id="rId4" Type="http://schemas.openxmlformats.org/officeDocument/2006/relationships/notesSlide" Target="../notesSlides/notesSlide27.xml"/><Relationship Id="rId9" Type="http://schemas.openxmlformats.org/officeDocument/2006/relationships/image" Target="../media/image11.png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6.png"/><Relationship Id="rId2" Type="http://schemas.openxmlformats.org/officeDocument/2006/relationships/audio" Target="../media/media7.m4a"/><Relationship Id="rId1" Type="http://schemas.microsoft.com/office/2007/relationships/media" Target="../media/media7.m4a"/><Relationship Id="rId6" Type="http://schemas.openxmlformats.org/officeDocument/2006/relationships/image" Target="../media/image19.png"/><Relationship Id="rId5" Type="http://schemas.openxmlformats.org/officeDocument/2006/relationships/image" Target="../media/image4.png"/><Relationship Id="rId4" Type="http://schemas.openxmlformats.org/officeDocument/2006/relationships/notesSlide" Target="../notesSlides/notesSlide28.xml"/><Relationship Id="rId9" Type="http://schemas.openxmlformats.org/officeDocument/2006/relationships/image" Target="../media/image11.png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6.png"/><Relationship Id="rId2" Type="http://schemas.openxmlformats.org/officeDocument/2006/relationships/audio" Target="../media/media7.m4a"/><Relationship Id="rId1" Type="http://schemas.microsoft.com/office/2007/relationships/media" Target="../media/media7.m4a"/><Relationship Id="rId6" Type="http://schemas.openxmlformats.org/officeDocument/2006/relationships/image" Target="../media/image19.png"/><Relationship Id="rId5" Type="http://schemas.openxmlformats.org/officeDocument/2006/relationships/image" Target="../media/image4.png"/><Relationship Id="rId4" Type="http://schemas.openxmlformats.org/officeDocument/2006/relationships/notesSlide" Target="../notesSlides/notesSlide29.xml"/><Relationship Id="rId9" Type="http://schemas.openxmlformats.org/officeDocument/2006/relationships/image" Target="../media/image1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6.png"/><Relationship Id="rId2" Type="http://schemas.openxmlformats.org/officeDocument/2006/relationships/audio" Target="../media/media8.m4a"/><Relationship Id="rId1" Type="http://schemas.microsoft.com/office/2007/relationships/media" Target="../media/media8.m4a"/><Relationship Id="rId6" Type="http://schemas.openxmlformats.org/officeDocument/2006/relationships/image" Target="../media/image20.png"/><Relationship Id="rId5" Type="http://schemas.openxmlformats.org/officeDocument/2006/relationships/image" Target="../media/image4.png"/><Relationship Id="rId4" Type="http://schemas.openxmlformats.org/officeDocument/2006/relationships/notesSlide" Target="../notesSlides/notesSlide30.xml"/><Relationship Id="rId9" Type="http://schemas.openxmlformats.org/officeDocument/2006/relationships/image" Target="../media/image11.png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6.png"/><Relationship Id="rId2" Type="http://schemas.openxmlformats.org/officeDocument/2006/relationships/audio" Target="../media/media7.m4a"/><Relationship Id="rId1" Type="http://schemas.microsoft.com/office/2007/relationships/media" Target="../media/media7.m4a"/><Relationship Id="rId6" Type="http://schemas.openxmlformats.org/officeDocument/2006/relationships/image" Target="../media/image20.png"/><Relationship Id="rId5" Type="http://schemas.openxmlformats.org/officeDocument/2006/relationships/image" Target="../media/image4.png"/><Relationship Id="rId4" Type="http://schemas.openxmlformats.org/officeDocument/2006/relationships/notesSlide" Target="../notesSlides/notesSlide31.xml"/><Relationship Id="rId9" Type="http://schemas.openxmlformats.org/officeDocument/2006/relationships/image" Target="../media/image11.png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6.png"/><Relationship Id="rId2" Type="http://schemas.openxmlformats.org/officeDocument/2006/relationships/audio" Target="../media/media9.m4a"/><Relationship Id="rId1" Type="http://schemas.microsoft.com/office/2007/relationships/media" Target="../media/media9.m4a"/><Relationship Id="rId6" Type="http://schemas.openxmlformats.org/officeDocument/2006/relationships/image" Target="../media/image21.png"/><Relationship Id="rId5" Type="http://schemas.openxmlformats.org/officeDocument/2006/relationships/image" Target="../media/image4.png"/><Relationship Id="rId4" Type="http://schemas.openxmlformats.org/officeDocument/2006/relationships/notesSlide" Target="../notesSlides/notesSlide32.xml"/><Relationship Id="rId9" Type="http://schemas.openxmlformats.org/officeDocument/2006/relationships/image" Target="../media/image11.png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6.png"/><Relationship Id="rId2" Type="http://schemas.openxmlformats.org/officeDocument/2006/relationships/audio" Target="../media/media9.m4a"/><Relationship Id="rId1" Type="http://schemas.microsoft.com/office/2007/relationships/media" Target="../media/media9.m4a"/><Relationship Id="rId6" Type="http://schemas.openxmlformats.org/officeDocument/2006/relationships/image" Target="../media/image21.png"/><Relationship Id="rId5" Type="http://schemas.openxmlformats.org/officeDocument/2006/relationships/image" Target="../media/image4.png"/><Relationship Id="rId4" Type="http://schemas.openxmlformats.org/officeDocument/2006/relationships/notesSlide" Target="../notesSlides/notesSlide33.xml"/><Relationship Id="rId9" Type="http://schemas.openxmlformats.org/officeDocument/2006/relationships/image" Target="../media/image11.png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6.png"/><Relationship Id="rId2" Type="http://schemas.openxmlformats.org/officeDocument/2006/relationships/audio" Target="../media/media10.m4a"/><Relationship Id="rId1" Type="http://schemas.microsoft.com/office/2007/relationships/media" Target="../media/media10.m4a"/><Relationship Id="rId6" Type="http://schemas.openxmlformats.org/officeDocument/2006/relationships/image" Target="../media/image22.jpeg"/><Relationship Id="rId5" Type="http://schemas.openxmlformats.org/officeDocument/2006/relationships/image" Target="../media/image4.png"/><Relationship Id="rId4" Type="http://schemas.openxmlformats.org/officeDocument/2006/relationships/notesSlide" Target="../notesSlides/notesSlide34.xml"/><Relationship Id="rId9" Type="http://schemas.openxmlformats.org/officeDocument/2006/relationships/image" Target="../media/image11.png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6.png"/><Relationship Id="rId2" Type="http://schemas.openxmlformats.org/officeDocument/2006/relationships/audio" Target="../media/media9.m4a"/><Relationship Id="rId1" Type="http://schemas.microsoft.com/office/2007/relationships/media" Target="../media/media9.m4a"/><Relationship Id="rId6" Type="http://schemas.openxmlformats.org/officeDocument/2006/relationships/image" Target="../media/image22.jpeg"/><Relationship Id="rId5" Type="http://schemas.openxmlformats.org/officeDocument/2006/relationships/image" Target="../media/image4.png"/><Relationship Id="rId4" Type="http://schemas.openxmlformats.org/officeDocument/2006/relationships/notesSlide" Target="../notesSlides/notesSlide35.xml"/><Relationship Id="rId9" Type="http://schemas.openxmlformats.org/officeDocument/2006/relationships/image" Target="../media/image11.png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image" Target="../media/image4.png"/><Relationship Id="rId7" Type="http://schemas.openxmlformats.org/officeDocument/2006/relationships/image" Target="../media/image26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png"/><Relationship Id="rId11" Type="http://schemas.openxmlformats.org/officeDocument/2006/relationships/image" Target="../media/image30.png"/><Relationship Id="rId5" Type="http://schemas.openxmlformats.org/officeDocument/2006/relationships/image" Target="../media/image24.png"/><Relationship Id="rId10" Type="http://schemas.openxmlformats.org/officeDocument/2006/relationships/image" Target="../media/image29.png"/><Relationship Id="rId4" Type="http://schemas.openxmlformats.org/officeDocument/2006/relationships/image" Target="../media/image23.png"/><Relationship Id="rId9" Type="http://schemas.openxmlformats.org/officeDocument/2006/relationships/image" Target="../media/image28.png"/></Relationships>
</file>

<file path=ppt/slides/_rels/slide3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3" Type="http://schemas.openxmlformats.org/officeDocument/2006/relationships/image" Target="../media/image4.png"/><Relationship Id="rId7" Type="http://schemas.openxmlformats.org/officeDocument/2006/relationships/image" Target="../media/image27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Relationship Id="rId9" Type="http://schemas.openxmlformats.org/officeDocument/2006/relationships/image" Target="../media/image30.png"/></Relationships>
</file>

<file path=ppt/slides/_rels/slide3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3" Type="http://schemas.openxmlformats.org/officeDocument/2006/relationships/image" Target="../media/image4.png"/><Relationship Id="rId7" Type="http://schemas.openxmlformats.org/officeDocument/2006/relationships/image" Target="../media/image30.png"/><Relationship Id="rId12" Type="http://schemas.openxmlformats.org/officeDocument/2006/relationships/image" Target="../media/image34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png"/><Relationship Id="rId11" Type="http://schemas.openxmlformats.org/officeDocument/2006/relationships/image" Target="../media/image33.png"/><Relationship Id="rId5" Type="http://schemas.openxmlformats.org/officeDocument/2006/relationships/image" Target="../media/image24.png"/><Relationship Id="rId10" Type="http://schemas.openxmlformats.org/officeDocument/2006/relationships/image" Target="../media/image32.png"/><Relationship Id="rId4" Type="http://schemas.openxmlformats.org/officeDocument/2006/relationships/image" Target="../media/image23.png"/><Relationship Id="rId9" Type="http://schemas.openxmlformats.org/officeDocument/2006/relationships/image" Target="../media/image3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552" y="404664"/>
            <a:ext cx="7200800" cy="3600400"/>
          </a:xfrm>
        </p:spPr>
        <p:txBody>
          <a:bodyPr>
            <a:normAutofit/>
          </a:bodyPr>
          <a:lstStyle/>
          <a:p>
            <a:pPr algn="ctr"/>
            <a:r>
              <a:rPr lang="en-GB" dirty="0" smtClean="0">
                <a:latin typeface="Comic Sans MS" panose="030F0702030302020204" pitchFamily="66" charset="0"/>
              </a:rPr>
              <a:t>Number practice</a:t>
            </a:r>
            <a:br>
              <a:rPr lang="en-GB" dirty="0" smtClean="0">
                <a:latin typeface="Comic Sans MS" panose="030F0702030302020204" pitchFamily="66" charset="0"/>
              </a:rPr>
            </a:br>
            <a:r>
              <a:rPr lang="en-GB" dirty="0" smtClean="0">
                <a:latin typeface="Comic Sans MS" panose="030F0702030302020204" pitchFamily="66" charset="0"/>
              </a:rPr>
              <a:t> and games</a:t>
            </a:r>
            <a:br>
              <a:rPr lang="en-GB" dirty="0" smtClean="0">
                <a:latin typeface="Comic Sans MS" panose="030F0702030302020204" pitchFamily="66" charset="0"/>
              </a:rPr>
            </a:br>
            <a:r>
              <a:rPr lang="en-GB" dirty="0" smtClean="0">
                <a:latin typeface="Comic Sans MS" panose="030F0702030302020204" pitchFamily="66" charset="0"/>
              </a:rPr>
              <a:t>younger children </a:t>
            </a:r>
            <a:br>
              <a:rPr lang="en-GB" dirty="0" smtClean="0">
                <a:latin typeface="Comic Sans MS" panose="030F0702030302020204" pitchFamily="66" charset="0"/>
              </a:rPr>
            </a:br>
            <a:r>
              <a:rPr lang="en-GB" dirty="0" smtClean="0">
                <a:latin typeface="Comic Sans MS" panose="030F0702030302020204" pitchFamily="66" charset="0"/>
              </a:rPr>
              <a:t>Years 1 - 3</a:t>
            </a:r>
            <a:endParaRPr lang="en-GB" dirty="0">
              <a:latin typeface="Comic Sans MS" panose="030F0702030302020204" pitchFamily="66" charset="0"/>
            </a:endParaRPr>
          </a:p>
        </p:txBody>
      </p:sp>
      <p:pic>
        <p:nvPicPr>
          <p:cNvPr id="1027" name="Picture 3" descr="C:\Users\mbzse\AppData\Local\Microsoft\Windows\Temporary Internet Files\Content.IE5\2L64SSYR\numbers[1]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9952" y="4293096"/>
            <a:ext cx="1930685" cy="21158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5301208"/>
            <a:ext cx="1584889" cy="1296144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4288" y="5289776"/>
            <a:ext cx="1619250" cy="1276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001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mbzse\AppData\Local\Microsoft\Windows\Temporary Internet Files\Content.IE5\PW05QY7B\gi01a201406241100[1]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377" y="-30997"/>
            <a:ext cx="904662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6935089"/>
              </p:ext>
            </p:extLst>
          </p:nvPr>
        </p:nvGraphicFramePr>
        <p:xfrm>
          <a:off x="971599" y="836712"/>
          <a:ext cx="7344816" cy="468052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448272"/>
                <a:gridCol w="2448272"/>
                <a:gridCol w="2448272"/>
              </a:tblGrid>
              <a:tr h="2340260">
                <a:tc>
                  <a:txBody>
                    <a:bodyPr/>
                    <a:lstStyle/>
                    <a:p>
                      <a:pPr algn="ctr"/>
                      <a:r>
                        <a:rPr lang="en-GB" sz="12000" b="1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4</a:t>
                      </a:r>
                      <a:endParaRPr lang="en-GB" sz="12000" b="1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0" b="1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8</a:t>
                      </a:r>
                      <a:endParaRPr lang="en-GB" sz="12000" b="1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0" b="1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7</a:t>
                      </a:r>
                      <a:endParaRPr lang="en-GB" sz="12000" b="1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340260">
                <a:tc>
                  <a:txBody>
                    <a:bodyPr/>
                    <a:lstStyle/>
                    <a:p>
                      <a:pPr algn="ctr"/>
                      <a:r>
                        <a:rPr lang="en-GB" sz="12000" b="1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6</a:t>
                      </a:r>
                      <a:endParaRPr lang="en-GB" sz="12000" b="1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0" b="1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9</a:t>
                      </a:r>
                      <a:endParaRPr lang="en-GB" sz="12000" b="1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0" b="1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5</a:t>
                      </a:r>
                      <a:endParaRPr lang="en-GB" sz="12000" b="1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pic>
        <p:nvPicPr>
          <p:cNvPr id="4" name="Picture 3" descr="C:\Users\mbzse\AppData\Local\Microsoft\Windows\Temporary Internet Files\Content.IE5\2L64SSYR\numbers[1]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681" y="5661248"/>
            <a:ext cx="945076" cy="10356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475656" y="2492896"/>
            <a:ext cx="16500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dirty="0" err="1" smtClean="0">
                <a:latin typeface="Comic Sans MS" panose="030F0702030302020204" pitchFamily="66" charset="0"/>
              </a:rPr>
              <a:t>quatre</a:t>
            </a:r>
            <a:endParaRPr lang="en-GB" sz="2800" dirty="0">
              <a:latin typeface="Comic Sans MS" panose="030F0702030302020204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795662" y="2507808"/>
            <a:ext cx="16500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dirty="0" err="1" smtClean="0">
                <a:latin typeface="Comic Sans MS" panose="030F0702030302020204" pitchFamily="66" charset="0"/>
              </a:rPr>
              <a:t>huit</a:t>
            </a:r>
            <a:endParaRPr lang="en-GB" sz="2800" dirty="0">
              <a:latin typeface="Comic Sans MS" panose="030F0702030302020204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228184" y="2543985"/>
            <a:ext cx="16500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dirty="0" smtClean="0">
                <a:latin typeface="Comic Sans MS" panose="030F0702030302020204" pitchFamily="66" charset="0"/>
              </a:rPr>
              <a:t>sept</a:t>
            </a:r>
            <a:endParaRPr lang="en-GB" sz="2800" dirty="0">
              <a:latin typeface="Comic Sans MS" panose="030F0702030302020204" pitchFamily="66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475656" y="4797152"/>
            <a:ext cx="16500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dirty="0" smtClean="0">
                <a:latin typeface="Comic Sans MS" panose="030F0702030302020204" pitchFamily="66" charset="0"/>
              </a:rPr>
              <a:t>six</a:t>
            </a:r>
            <a:endParaRPr lang="en-GB" sz="2800" dirty="0">
              <a:latin typeface="Comic Sans MS" panose="030F0702030302020204" pitchFamily="66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795662" y="4812064"/>
            <a:ext cx="16500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dirty="0" err="1" smtClean="0">
                <a:latin typeface="Comic Sans MS" panose="030F0702030302020204" pitchFamily="66" charset="0"/>
              </a:rPr>
              <a:t>neuf</a:t>
            </a:r>
            <a:endParaRPr lang="en-GB" sz="2800" dirty="0">
              <a:latin typeface="Comic Sans MS" panose="030F0702030302020204" pitchFamily="66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228184" y="4797152"/>
            <a:ext cx="16500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dirty="0" smtClean="0">
                <a:latin typeface="Comic Sans MS" panose="030F0702030302020204" pitchFamily="66" charset="0"/>
              </a:rPr>
              <a:t>cinq</a:t>
            </a:r>
            <a:endParaRPr lang="en-GB" sz="28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78866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mbzse\AppData\Local\Microsoft\Windows\Temporary Internet Files\Content.IE5\PW05QY7B\gi01a201406241100[1]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377" y="-30997"/>
            <a:ext cx="904662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16336926"/>
              </p:ext>
            </p:extLst>
          </p:nvPr>
        </p:nvGraphicFramePr>
        <p:xfrm>
          <a:off x="971599" y="836712"/>
          <a:ext cx="7344816" cy="468052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448272"/>
                <a:gridCol w="2448272"/>
                <a:gridCol w="2448272"/>
              </a:tblGrid>
              <a:tr h="2340260">
                <a:tc>
                  <a:txBody>
                    <a:bodyPr/>
                    <a:lstStyle/>
                    <a:p>
                      <a:pPr algn="ctr"/>
                      <a:r>
                        <a:rPr lang="en-GB" sz="12000" b="1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3</a:t>
                      </a:r>
                      <a:endParaRPr lang="en-GB" sz="12000" b="1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0" b="1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8</a:t>
                      </a:r>
                      <a:endParaRPr lang="en-GB" sz="12000" b="1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0" b="1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2</a:t>
                      </a:r>
                      <a:endParaRPr lang="en-GB" sz="12000" b="1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340260">
                <a:tc>
                  <a:txBody>
                    <a:bodyPr/>
                    <a:lstStyle/>
                    <a:p>
                      <a:pPr algn="ctr"/>
                      <a:r>
                        <a:rPr lang="en-GB" sz="12000" b="1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6</a:t>
                      </a:r>
                      <a:endParaRPr lang="en-GB" sz="12000" b="1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0" b="1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9</a:t>
                      </a:r>
                      <a:endParaRPr lang="en-GB" sz="12000" b="1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0" b="1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5</a:t>
                      </a:r>
                      <a:endParaRPr lang="en-GB" sz="12000" b="1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pic>
        <p:nvPicPr>
          <p:cNvPr id="4" name="Picture 3" descr="C:\Users\mbzse\AppData\Local\Microsoft\Windows\Temporary Internet Files\Content.IE5\2L64SSYR\numbers[1]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681" y="5661248"/>
            <a:ext cx="945076" cy="10356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6248860" y="4965597"/>
            <a:ext cx="16500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dirty="0" smtClean="0">
                <a:latin typeface="Comic Sans MS" panose="030F0702030302020204" pitchFamily="66" charset="0"/>
              </a:rPr>
              <a:t>cinq</a:t>
            </a:r>
            <a:endParaRPr lang="en-GB" sz="2800" dirty="0">
              <a:latin typeface="Comic Sans MS" panose="030F0702030302020204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795662" y="4933892"/>
            <a:ext cx="16500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dirty="0" err="1" smtClean="0">
                <a:latin typeface="Comic Sans MS" panose="030F0702030302020204" pitchFamily="66" charset="0"/>
              </a:rPr>
              <a:t>neuf</a:t>
            </a:r>
            <a:endParaRPr lang="en-GB" sz="2800" dirty="0">
              <a:latin typeface="Comic Sans MS" panose="030F0702030302020204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361150" y="2564904"/>
            <a:ext cx="16500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dirty="0" err="1" smtClean="0">
                <a:latin typeface="Comic Sans MS" panose="030F0702030302020204" pitchFamily="66" charset="0"/>
              </a:rPr>
              <a:t>deux</a:t>
            </a:r>
            <a:endParaRPr lang="en-GB" sz="2800" dirty="0">
              <a:latin typeface="Comic Sans MS" panose="030F0702030302020204" pitchFamily="66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931551" y="2588037"/>
            <a:ext cx="16500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dirty="0" err="1" smtClean="0">
                <a:latin typeface="Comic Sans MS" panose="030F0702030302020204" pitchFamily="66" charset="0"/>
              </a:rPr>
              <a:t>huit</a:t>
            </a:r>
            <a:endParaRPr lang="en-GB" sz="2800" dirty="0">
              <a:latin typeface="Comic Sans MS" panose="030F0702030302020204" pitchFamily="66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403648" y="2564904"/>
            <a:ext cx="16500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dirty="0" smtClean="0">
                <a:latin typeface="Comic Sans MS" panose="030F0702030302020204" pitchFamily="66" charset="0"/>
              </a:rPr>
              <a:t>trois</a:t>
            </a:r>
            <a:endParaRPr lang="en-GB" sz="2800" dirty="0">
              <a:latin typeface="Comic Sans MS" panose="030F0702030302020204" pitchFamily="66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403648" y="4820285"/>
            <a:ext cx="16500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dirty="0" smtClean="0">
                <a:latin typeface="Comic Sans MS" panose="030F0702030302020204" pitchFamily="66" charset="0"/>
              </a:rPr>
              <a:t>six</a:t>
            </a:r>
            <a:endParaRPr lang="en-GB" sz="28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92612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mbzse\AppData\Local\Microsoft\Windows\Temporary Internet Files\Content.IE5\PW05QY7B\gi01a201406241100[1]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377" y="-30997"/>
            <a:ext cx="904662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72084565"/>
              </p:ext>
            </p:extLst>
          </p:nvPr>
        </p:nvGraphicFramePr>
        <p:xfrm>
          <a:off x="971599" y="836712"/>
          <a:ext cx="7344816" cy="468052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448272"/>
                <a:gridCol w="2448272"/>
                <a:gridCol w="2448272"/>
              </a:tblGrid>
              <a:tr h="2340260">
                <a:tc>
                  <a:txBody>
                    <a:bodyPr/>
                    <a:lstStyle/>
                    <a:p>
                      <a:pPr algn="ctr"/>
                      <a:r>
                        <a:rPr lang="en-GB" sz="12000" b="1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10</a:t>
                      </a:r>
                      <a:endParaRPr lang="en-GB" sz="12000" b="1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0" b="1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8</a:t>
                      </a:r>
                      <a:endParaRPr lang="en-GB" sz="12000" b="1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0" b="1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7</a:t>
                      </a:r>
                      <a:endParaRPr lang="en-GB" sz="12000" b="1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340260">
                <a:tc>
                  <a:txBody>
                    <a:bodyPr/>
                    <a:lstStyle/>
                    <a:p>
                      <a:pPr algn="ctr"/>
                      <a:r>
                        <a:rPr lang="en-GB" sz="12000" b="1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3</a:t>
                      </a:r>
                      <a:endParaRPr lang="en-GB" sz="12000" b="1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0" b="1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9</a:t>
                      </a:r>
                      <a:endParaRPr lang="en-GB" sz="12000" b="1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0" b="1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1</a:t>
                      </a:r>
                      <a:endParaRPr lang="en-GB" sz="12000" b="1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pic>
        <p:nvPicPr>
          <p:cNvPr id="4" name="Picture 3" descr="C:\Users\mbzse\AppData\Local\Microsoft\Windows\Temporary Internet Files\Content.IE5\2L64SSYR\numbers[1]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681" y="5661248"/>
            <a:ext cx="945076" cy="10356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6228184" y="4797152"/>
            <a:ext cx="16500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dirty="0" smtClean="0">
                <a:latin typeface="Comic Sans MS" panose="030F0702030302020204" pitchFamily="66" charset="0"/>
              </a:rPr>
              <a:t>un</a:t>
            </a:r>
            <a:endParaRPr lang="en-GB" sz="2800" dirty="0">
              <a:latin typeface="Comic Sans MS" panose="030F0702030302020204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547664" y="2564904"/>
            <a:ext cx="16500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dirty="0" smtClean="0">
                <a:latin typeface="Comic Sans MS" panose="030F0702030302020204" pitchFamily="66" charset="0"/>
              </a:rPr>
              <a:t>dix</a:t>
            </a:r>
            <a:endParaRPr lang="en-GB" sz="2800" dirty="0">
              <a:latin typeface="Comic Sans MS" panose="030F0702030302020204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923928" y="2580949"/>
            <a:ext cx="16500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dirty="0" err="1" smtClean="0">
                <a:latin typeface="Comic Sans MS" panose="030F0702030302020204" pitchFamily="66" charset="0"/>
              </a:rPr>
              <a:t>huit</a:t>
            </a:r>
            <a:endParaRPr lang="en-GB" sz="2800" dirty="0">
              <a:latin typeface="Comic Sans MS" panose="030F0702030302020204" pitchFamily="66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227595" y="2564904"/>
            <a:ext cx="16500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dirty="0" smtClean="0">
                <a:latin typeface="Comic Sans MS" panose="030F0702030302020204" pitchFamily="66" charset="0"/>
              </a:rPr>
              <a:t>sept</a:t>
            </a:r>
            <a:endParaRPr lang="en-GB" sz="2800" dirty="0">
              <a:latin typeface="Comic Sans MS" panose="030F0702030302020204" pitchFamily="66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403648" y="4815065"/>
            <a:ext cx="16500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dirty="0" smtClean="0">
                <a:latin typeface="Comic Sans MS" panose="030F0702030302020204" pitchFamily="66" charset="0"/>
              </a:rPr>
              <a:t>trois</a:t>
            </a:r>
            <a:endParaRPr lang="en-GB" sz="2800" dirty="0">
              <a:latin typeface="Comic Sans MS" panose="030F0702030302020204" pitchFamily="66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795662" y="4815065"/>
            <a:ext cx="16500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dirty="0" err="1" smtClean="0">
                <a:latin typeface="Comic Sans MS" panose="030F0702030302020204" pitchFamily="66" charset="0"/>
              </a:rPr>
              <a:t>neuf</a:t>
            </a:r>
            <a:endParaRPr lang="en-GB" sz="28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83431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mbzse\AppData\Local\Microsoft\Windows\Temporary Internet Files\Content.IE5\PW05QY7B\gi01a201406241100[1]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377" y="-30997"/>
            <a:ext cx="904662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56825006"/>
              </p:ext>
            </p:extLst>
          </p:nvPr>
        </p:nvGraphicFramePr>
        <p:xfrm>
          <a:off x="827584" y="311474"/>
          <a:ext cx="7992887" cy="5472608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493194"/>
                <a:gridCol w="2493194"/>
                <a:gridCol w="3006499"/>
              </a:tblGrid>
              <a:tr h="2736304">
                <a:tc>
                  <a:txBody>
                    <a:bodyPr/>
                    <a:lstStyle/>
                    <a:p>
                      <a:pPr algn="ctr"/>
                      <a:endParaRPr lang="en-GB" sz="12000" b="1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0" b="1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0" b="1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736304">
                <a:tc>
                  <a:txBody>
                    <a:bodyPr/>
                    <a:lstStyle/>
                    <a:p>
                      <a:pPr algn="ctr"/>
                      <a:endParaRPr lang="en-GB" sz="12000" b="1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0" b="1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0" b="1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pic>
        <p:nvPicPr>
          <p:cNvPr id="4" name="Picture 3" descr="C:\Users\mbzse\AppData\Local\Microsoft\Windows\Temporary Internet Files\Content.IE5\2L64SSYR\numbers[1]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681" y="5661248"/>
            <a:ext cx="945076" cy="10356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3" descr="C:\Users\mbzse\AppData\Local\Microsoft\Windows\Temporary Internet Files\Content.IE5\QRK45OD6\hummelbiene[1]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3928" y="1074548"/>
            <a:ext cx="1041034" cy="1268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3" descr="C:\Users\mbzse\AppData\Local\Microsoft\Windows\Temporary Internet Files\Content.IE5\QRK45OD6\hummelbiene[1]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03411" y="3652735"/>
            <a:ext cx="1041034" cy="1268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3" descr="C:\Users\mbzse\AppData\Local\Microsoft\Windows\Temporary Internet Files\Content.IE5\QRK45OD6\hummelbiene[1]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848" y="3652735"/>
            <a:ext cx="1041034" cy="1268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3" descr="C:\Users\mbzse\AppData\Local\Microsoft\Windows\Temporary Internet Files\Content.IE5\QRK45OD6\hummelbiene[1]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570992"/>
            <a:ext cx="768085" cy="9361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3" descr="C:\Users\mbzse\AppData\Local\Microsoft\Windows\Temporary Internet Files\Content.IE5\QRK45OD6\hummelbiene[1]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6160" y="570992"/>
            <a:ext cx="768085" cy="9361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3" descr="C:\Users\mbzse\AppData\Local\Microsoft\Windows\Temporary Internet Files\Content.IE5\QRK45OD6\hummelbiene[1]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4601" y="1875256"/>
            <a:ext cx="768085" cy="9361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3" descr="C:\Users\mbzse\AppData\Local\Microsoft\Windows\Temporary Internet Files\Content.IE5\QRK45OD6\hummelbiene[1]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6160" y="1875256"/>
            <a:ext cx="768085" cy="9361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3" descr="C:\Users\mbzse\AppData\Local\Microsoft\Windows\Temporary Internet Files\Content.IE5\QRK45OD6\hummelbiene[1]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9325" y="3176972"/>
            <a:ext cx="768085" cy="9361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3" descr="C:\Users\mbzse\AppData\Local\Microsoft\Windows\Temporary Internet Files\Content.IE5\QRK45OD6\hummelbiene[1]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9324" y="4445732"/>
            <a:ext cx="768085" cy="9361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3" descr="C:\Users\mbzse\AppData\Local\Microsoft\Windows\Temporary Internet Files\Content.IE5\QRK45OD6\hummelbiene[1]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2685" y="3180420"/>
            <a:ext cx="768085" cy="9361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3" descr="C:\Users\mbzse\AppData\Local\Microsoft\Windows\Temporary Internet Files\Content.IE5\QRK45OD6\hummelbiene[1]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9685" y="4453443"/>
            <a:ext cx="768085" cy="9361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3" descr="C:\Users\mbzse\AppData\Local\Microsoft\Windows\Temporary Internet Files\Content.IE5\QRK45OD6\hummelbiene[1]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0771" y="3161098"/>
            <a:ext cx="768085" cy="9361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3" descr="C:\Users\mbzse\AppData\Local\Microsoft\Windows\Temporary Internet Files\Content.IE5\QRK45OD6\hummelbiene[1]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0771" y="4453443"/>
            <a:ext cx="768085" cy="9361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3" descr="C:\Users\mbzse\AppData\Local\Microsoft\Windows\Temporary Internet Files\Content.IE5\QRK45OD6\hummelbiene[1]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493049"/>
            <a:ext cx="504056" cy="6143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3" descr="C:\Users\mbzse\AppData\Local\Microsoft\Windows\Temporary Internet Files\Content.IE5\QRK45OD6\hummelbiene[1]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0125" y="460229"/>
            <a:ext cx="504056" cy="6143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3" descr="C:\Users\mbzse\AppData\Local\Microsoft\Windows\Temporary Internet Files\Content.IE5\QRK45OD6\hummelbiene[1]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81859" y="460229"/>
            <a:ext cx="504056" cy="6143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3" descr="C:\Users\mbzse\AppData\Local\Microsoft\Windows\Temporary Internet Files\Content.IE5\QRK45OD6\hummelbiene[1]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1420116"/>
            <a:ext cx="504056" cy="6143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3" descr="C:\Users\mbzse\AppData\Local\Microsoft\Windows\Temporary Internet Files\Content.IE5\QRK45OD6\hummelbiene[1]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248" y="1401767"/>
            <a:ext cx="504056" cy="6143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Picture 3" descr="C:\Users\mbzse\AppData\Local\Microsoft\Windows\Temporary Internet Files\Content.IE5\QRK45OD6\hummelbiene[1]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6036" y="1393019"/>
            <a:ext cx="504056" cy="6143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Picture 3" descr="C:\Users\mbzse\AppData\Local\Microsoft\Windows\Temporary Internet Files\Content.IE5\QRK45OD6\hummelbiene[1]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2343307"/>
            <a:ext cx="504056" cy="6143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3" descr="C:\Users\mbzse\AppData\Local\Microsoft\Windows\Temporary Internet Files\Content.IE5\QRK45OD6\hummelbiene[1]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15750" y="2255753"/>
            <a:ext cx="504056" cy="6143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Picture 3" descr="C:\Users\mbzse\AppData\Local\Microsoft\Windows\Temporary Internet Files\Content.IE5\QRK45OD6\hummelbiene[1]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8344" y="2185470"/>
            <a:ext cx="504056" cy="6143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" name="Picture 3" descr="C:\Users\mbzse\AppData\Local\Microsoft\Windows\Temporary Internet Files\Content.IE5\QRK45OD6\hummelbiene[1]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31883" y="3182002"/>
            <a:ext cx="504056" cy="6143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" name="Picture 3" descr="C:\Users\mbzse\AppData\Local\Microsoft\Windows\Temporary Internet Files\Content.IE5\QRK45OD6\hummelbiene[1]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3862" y="3182002"/>
            <a:ext cx="504056" cy="6143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" name="Picture 3" descr="C:\Users\mbzse\AppData\Local\Microsoft\Windows\Temporary Internet Files\Content.IE5\QRK45OD6\hummelbiene[1]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0372" y="3182002"/>
            <a:ext cx="504056" cy="6143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" name="Picture 3" descr="C:\Users\mbzse\AppData\Local\Microsoft\Windows\Temporary Internet Files\Content.IE5\QRK45OD6\hummelbiene[1]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92961" y="3979955"/>
            <a:ext cx="504056" cy="6143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" name="Picture 3" descr="C:\Users\mbzse\AppData\Local\Microsoft\Windows\Temporary Internet Files\Content.IE5\QRK45OD6\hummelbiene[1]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34299" y="4901432"/>
            <a:ext cx="504056" cy="6143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3" name="Picture 3" descr="C:\Users\mbzse\AppData\Local\Microsoft\Windows\Temporary Internet Files\Content.IE5\QRK45OD6\hummelbiene[1]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6" y="4921495"/>
            <a:ext cx="504056" cy="6143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4" name="Picture 3" descr="C:\Users\mbzse\AppData\Local\Microsoft\Windows\Temporary Internet Files\Content.IE5\QRK45OD6\hummelbiene[1]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14604" y="4901431"/>
            <a:ext cx="504056" cy="6143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56293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mbzse\AppData\Local\Microsoft\Windows\Temporary Internet Files\Content.IE5\PW05QY7B\gi01a201406241100[1]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377" y="-30997"/>
            <a:ext cx="904662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94033016"/>
              </p:ext>
            </p:extLst>
          </p:nvPr>
        </p:nvGraphicFramePr>
        <p:xfrm>
          <a:off x="827584" y="311474"/>
          <a:ext cx="7992887" cy="5472608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493194"/>
                <a:gridCol w="2493194"/>
                <a:gridCol w="3006499"/>
              </a:tblGrid>
              <a:tr h="2736304">
                <a:tc>
                  <a:txBody>
                    <a:bodyPr/>
                    <a:lstStyle/>
                    <a:p>
                      <a:pPr algn="ctr"/>
                      <a:endParaRPr lang="en-GB" sz="12000" b="1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0" b="1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0" b="1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736304">
                <a:tc>
                  <a:txBody>
                    <a:bodyPr/>
                    <a:lstStyle/>
                    <a:p>
                      <a:pPr algn="ctr"/>
                      <a:endParaRPr lang="en-GB" sz="12000" b="1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0" b="1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0" b="1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pic>
        <p:nvPicPr>
          <p:cNvPr id="4" name="Picture 3" descr="C:\Users\mbzse\AppData\Local\Microsoft\Windows\Temporary Internet Files\Content.IE5\2L64SSYR\numbers[1]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681" y="5661248"/>
            <a:ext cx="945076" cy="10356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3" descr="C:\Users\mbzse\AppData\Local\Microsoft\Windows\Temporary Internet Files\Content.IE5\QRK45OD6\hummelbiene[1]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54998" y="3712253"/>
            <a:ext cx="1041034" cy="1268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3" descr="C:\Users\mbzse\AppData\Local\Microsoft\Windows\Temporary Internet Files\Content.IE5\QRK45OD6\hummelbiene[1]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75515" y="844964"/>
            <a:ext cx="1206640" cy="14705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3" descr="C:\Users\mbzse\AppData\Local\Microsoft\Windows\Temporary Internet Files\Content.IE5\QRK45OD6\hummelbiene[1]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848" y="3652735"/>
            <a:ext cx="1041034" cy="1268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3" descr="C:\Users\mbzse\AppData\Local\Microsoft\Windows\Temporary Internet Files\Content.IE5\QRK45OD6\hummelbiene[1]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570992"/>
            <a:ext cx="768085" cy="9361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3" descr="C:\Users\mbzse\AppData\Local\Microsoft\Windows\Temporary Internet Files\Content.IE5\QRK45OD6\hummelbiene[1]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6160" y="570992"/>
            <a:ext cx="768085" cy="9361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3" descr="C:\Users\mbzse\AppData\Local\Microsoft\Windows\Temporary Internet Files\Content.IE5\QRK45OD6\hummelbiene[1]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5676" y="1847504"/>
            <a:ext cx="768085" cy="9361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3" descr="C:\Users\mbzse\AppData\Local\Microsoft\Windows\Temporary Internet Files\Content.IE5\QRK45OD6\hummelbiene[1]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9325" y="3176972"/>
            <a:ext cx="768085" cy="9361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3" descr="C:\Users\mbzse\AppData\Local\Microsoft\Windows\Temporary Internet Files\Content.IE5\QRK45OD6\hummelbiene[1]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9324" y="4445732"/>
            <a:ext cx="768085" cy="9361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3" descr="C:\Users\mbzse\AppData\Local\Microsoft\Windows\Temporary Internet Files\Content.IE5\QRK45OD6\hummelbiene[1]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2685" y="3180420"/>
            <a:ext cx="768085" cy="9361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3" descr="C:\Users\mbzse\AppData\Local\Microsoft\Windows\Temporary Internet Files\Content.IE5\QRK45OD6\hummelbiene[1]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9685" y="4453443"/>
            <a:ext cx="768085" cy="9361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3" descr="C:\Users\mbzse\AppData\Local\Microsoft\Windows\Temporary Internet Files\Content.IE5\QRK45OD6\hummelbiene[1]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0771" y="3161098"/>
            <a:ext cx="768085" cy="9361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3" descr="C:\Users\mbzse\AppData\Local\Microsoft\Windows\Temporary Internet Files\Content.IE5\QRK45OD6\hummelbiene[1]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0771" y="4453443"/>
            <a:ext cx="768085" cy="9361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3" descr="C:\Users\mbzse\AppData\Local\Microsoft\Windows\Temporary Internet Files\Content.IE5\QRK45OD6\hummelbiene[1]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493049"/>
            <a:ext cx="504056" cy="6143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3" descr="C:\Users\mbzse\AppData\Local\Microsoft\Windows\Temporary Internet Files\Content.IE5\QRK45OD6\hummelbiene[1]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81859" y="460229"/>
            <a:ext cx="504056" cy="6143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3" descr="C:\Users\mbzse\AppData\Local\Microsoft\Windows\Temporary Internet Files\Content.IE5\QRK45OD6\hummelbiene[1]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82271" y="1469366"/>
            <a:ext cx="504056" cy="6143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3" descr="C:\Users\mbzse\AppData\Local\Microsoft\Windows\Temporary Internet Files\Content.IE5\QRK45OD6\hummelbiene[1]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580" y="3992606"/>
            <a:ext cx="504056" cy="6143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Picture 3" descr="C:\Users\mbzse\AppData\Local\Microsoft\Windows\Temporary Internet Files\Content.IE5\QRK45OD6\hummelbiene[1]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2343307"/>
            <a:ext cx="504056" cy="6143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Picture 3" descr="C:\Users\mbzse\AppData\Local\Microsoft\Windows\Temporary Internet Files\Content.IE5\QRK45OD6\hummelbiene[1]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90473" y="2343308"/>
            <a:ext cx="504056" cy="6143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" name="Picture 3" descr="C:\Users\mbzse\AppData\Local\Microsoft\Windows\Temporary Internet Files\Content.IE5\QRK45OD6\hummelbiene[1]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31883" y="3182002"/>
            <a:ext cx="504056" cy="6143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" name="Picture 3" descr="C:\Users\mbzse\AppData\Local\Microsoft\Windows\Temporary Internet Files\Content.IE5\QRK45OD6\hummelbiene[1]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3862" y="3182002"/>
            <a:ext cx="504056" cy="6143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" name="Picture 3" descr="C:\Users\mbzse\AppData\Local\Microsoft\Windows\Temporary Internet Files\Content.IE5\QRK45OD6\hummelbiene[1]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0372" y="3182002"/>
            <a:ext cx="504056" cy="6143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" name="Picture 3" descr="C:\Users\mbzse\AppData\Local\Microsoft\Windows\Temporary Internet Files\Content.IE5\QRK45OD6\hummelbiene[1]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2281" y="3979954"/>
            <a:ext cx="504056" cy="6143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" name="Picture 3" descr="C:\Users\mbzse\AppData\Local\Microsoft\Windows\Temporary Internet Files\Content.IE5\QRK45OD6\hummelbiene[1]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34299" y="4901432"/>
            <a:ext cx="504056" cy="6143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3" name="Picture 3" descr="C:\Users\mbzse\AppData\Local\Microsoft\Windows\Temporary Internet Files\Content.IE5\QRK45OD6\hummelbiene[1]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6" y="4921495"/>
            <a:ext cx="504056" cy="6143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4" name="Picture 3" descr="C:\Users\mbzse\AppData\Local\Microsoft\Windows\Temporary Internet Files\Content.IE5\QRK45OD6\hummelbiene[1]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14604" y="4901431"/>
            <a:ext cx="504056" cy="6143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00284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mbzse\AppData\Local\Microsoft\Windows\Temporary Internet Files\Content.IE5\PW05QY7B\gi01a201406241100[1]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377" y="-30997"/>
            <a:ext cx="904662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95253238"/>
              </p:ext>
            </p:extLst>
          </p:nvPr>
        </p:nvGraphicFramePr>
        <p:xfrm>
          <a:off x="827584" y="311474"/>
          <a:ext cx="7992887" cy="5472608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493194"/>
                <a:gridCol w="2493194"/>
                <a:gridCol w="3006499"/>
              </a:tblGrid>
              <a:tr h="2736304">
                <a:tc>
                  <a:txBody>
                    <a:bodyPr/>
                    <a:lstStyle/>
                    <a:p>
                      <a:pPr algn="ctr"/>
                      <a:endParaRPr lang="en-GB" sz="12000" b="1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0" b="1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0" b="1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736304">
                <a:tc>
                  <a:txBody>
                    <a:bodyPr/>
                    <a:lstStyle/>
                    <a:p>
                      <a:pPr algn="ctr"/>
                      <a:endParaRPr lang="en-GB" sz="12000" b="1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0" b="1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0" b="1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pic>
        <p:nvPicPr>
          <p:cNvPr id="4" name="Picture 3" descr="C:\Users\mbzse\AppData\Local\Microsoft\Windows\Temporary Internet Files\Content.IE5\2L64SSYR\numbers[1]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681" y="5661248"/>
            <a:ext cx="945076" cy="10356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3" descr="C:\Users\mbzse\AppData\Local\Microsoft\Windows\Temporary Internet Files\Content.IE5\QRK45OD6\hummelbiene[1]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04236" y="791419"/>
            <a:ext cx="1041034" cy="1268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3" descr="C:\Users\mbzse\AppData\Local\Microsoft\Windows\Temporary Internet Files\Content.IE5\QRK45OD6\hummelbiene[1]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02241" y="767387"/>
            <a:ext cx="1041034" cy="1268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3" descr="C:\Users\mbzse\AppData\Local\Microsoft\Windows\Temporary Internet Files\Content.IE5\QRK45OD6\hummelbiene[1]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04779" y="2060179"/>
            <a:ext cx="768085" cy="9361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3" descr="C:\Users\mbzse\AppData\Local\Microsoft\Windows\Temporary Internet Files\Content.IE5\QRK45OD6\hummelbiene[1]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98594" y="530315"/>
            <a:ext cx="768085" cy="9361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3" descr="C:\Users\mbzse\AppData\Local\Microsoft\Windows\Temporary Internet Files\Content.IE5\QRK45OD6\hummelbiene[1]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91472" y="552185"/>
            <a:ext cx="768085" cy="9361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3" descr="C:\Users\mbzse\AppData\Local\Microsoft\Windows\Temporary Internet Files\Content.IE5\QRK45OD6\hummelbiene[1]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9325" y="3176972"/>
            <a:ext cx="768085" cy="9361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3" descr="C:\Users\mbzse\AppData\Local\Microsoft\Windows\Temporary Internet Files\Content.IE5\QRK45OD6\hummelbiene[1]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4725144"/>
            <a:ext cx="768085" cy="9361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3" descr="C:\Users\mbzse\AppData\Local\Microsoft\Windows\Temporary Internet Files\Content.IE5\QRK45OD6\hummelbiene[1]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2685" y="3180420"/>
            <a:ext cx="768085" cy="9361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3" descr="C:\Users\mbzse\AppData\Local\Microsoft\Windows\Temporary Internet Files\Content.IE5\QRK45OD6\hummelbiene[1]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3993" y="4725144"/>
            <a:ext cx="768085" cy="9361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3" descr="C:\Users\mbzse\AppData\Local\Microsoft\Windows\Temporary Internet Files\Content.IE5\QRK45OD6\hummelbiene[1]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0771" y="3161098"/>
            <a:ext cx="768085" cy="9361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3" descr="C:\Users\mbzse\AppData\Local\Microsoft\Windows\Temporary Internet Files\Content.IE5\QRK45OD6\hummelbiene[1]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3160" y="4768301"/>
            <a:ext cx="768085" cy="9361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3" descr="C:\Users\mbzse\AppData\Local\Microsoft\Windows\Temporary Internet Files\Content.IE5\QRK45OD6\hummelbiene[1]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63647" y="484260"/>
            <a:ext cx="504056" cy="6143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3" descr="C:\Users\mbzse\AppData\Local\Microsoft\Windows\Temporary Internet Files\Content.IE5\QRK45OD6\hummelbiene[1]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7533" y="852100"/>
            <a:ext cx="504056" cy="6143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3" descr="C:\Users\mbzse\AppData\Local\Microsoft\Windows\Temporary Internet Files\Content.IE5\QRK45OD6\hummelbiene[1]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9325" y="460228"/>
            <a:ext cx="504056" cy="6143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3" descr="C:\Users\mbzse\AppData\Local\Microsoft\Windows\Temporary Internet Files\Content.IE5\QRK45OD6\hummelbiene[1]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04236" y="4097202"/>
            <a:ext cx="504056" cy="6143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Picture 3" descr="C:\Users\mbzse\AppData\Local\Microsoft\Windows\Temporary Internet Files\Content.IE5\QRK45OD6\hummelbiene[1]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1338" y="2197040"/>
            <a:ext cx="504056" cy="6143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Picture 3" descr="C:\Users\mbzse\AppData\Local\Microsoft\Windows\Temporary Internet Files\Content.IE5\QRK45OD6\hummelbiene[1]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3160" y="2168102"/>
            <a:ext cx="504056" cy="6143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" name="Picture 3" descr="C:\Users\mbzse\AppData\Local\Microsoft\Windows\Temporary Internet Files\Content.IE5\QRK45OD6\hummelbiene[1]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31883" y="3182002"/>
            <a:ext cx="504056" cy="6143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" name="Picture 3" descr="C:\Users\mbzse\AppData\Local\Microsoft\Windows\Temporary Internet Files\Content.IE5\QRK45OD6\hummelbiene[1]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7751" y="3191052"/>
            <a:ext cx="504056" cy="6143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" name="Picture 3" descr="C:\Users\mbzse\AppData\Local\Microsoft\Windows\Temporary Internet Files\Content.IE5\QRK45OD6\hummelbiene[1]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56106" y="3182002"/>
            <a:ext cx="504056" cy="6143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" name="Picture 3" descr="C:\Users\mbzse\AppData\Local\Microsoft\Windows\Temporary Internet Files\Content.IE5\QRK45OD6\hummelbiene[1]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56106" y="4006529"/>
            <a:ext cx="504056" cy="6143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" name="Picture 3" descr="C:\Users\mbzse\AppData\Local\Microsoft\Windows\Temporary Internet Files\Content.IE5\QRK45OD6\hummelbiene[1]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34299" y="4901432"/>
            <a:ext cx="504056" cy="6143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3" name="Picture 3" descr="C:\Users\mbzse\AppData\Local\Microsoft\Windows\Temporary Internet Files\Content.IE5\QRK45OD6\hummelbiene[1]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57245" y="4929563"/>
            <a:ext cx="504056" cy="6143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4" name="Picture 3" descr="C:\Users\mbzse\AppData\Local\Microsoft\Windows\Temporary Internet Files\Content.IE5\QRK45OD6\hummelbiene[1]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47013" y="4886035"/>
            <a:ext cx="504056" cy="6143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5" name="Picture 3" descr="C:\Users\mbzse\AppData\Local\Microsoft\Windows\Temporary Internet Files\Content.IE5\QRK45OD6\hummelbiene[1]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39444" y="3161098"/>
            <a:ext cx="504056" cy="6143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6" name="Picture 3" descr="C:\Users\mbzse\AppData\Local\Microsoft\Windows\Temporary Internet Files\Content.IE5\QRK45OD6\hummelbiene[1]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43500" y="3142012"/>
            <a:ext cx="504056" cy="6143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7" name="Picture 3" descr="C:\Users\mbzse\AppData\Local\Microsoft\Windows\Temporary Internet Files\Content.IE5\QRK45OD6\hummelbiene[1]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7556" y="3142011"/>
            <a:ext cx="504056" cy="6143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8" name="Picture 3" descr="C:\Users\mbzse\AppData\Local\Microsoft\Windows\Temporary Internet Files\Content.IE5\QRK45OD6\hummelbiene[1]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8772" y="3171469"/>
            <a:ext cx="504056" cy="6143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9" name="Picture 3" descr="C:\Users\mbzse\AppData\Local\Microsoft\Windows\Temporary Internet Files\Content.IE5\QRK45OD6\hummelbiene[1]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23126" y="5090086"/>
            <a:ext cx="504056" cy="6143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" name="Picture 3" descr="C:\Users\mbzse\AppData\Local\Microsoft\Windows\Temporary Internet Files\Content.IE5\QRK45OD6\hummelbiene[1]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8784" y="5082387"/>
            <a:ext cx="504056" cy="6143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" name="Picture 3" descr="C:\Users\mbzse\AppData\Local\Microsoft\Windows\Temporary Internet Files\Content.IE5\QRK45OD6\hummelbiene[1]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63139" y="5046929"/>
            <a:ext cx="504056" cy="6143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2" name="Picture 3" descr="C:\Users\mbzse\AppData\Local\Microsoft\Windows\Temporary Internet Files\Content.IE5\QRK45OD6\hummelbiene[1]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08856" y="5074676"/>
            <a:ext cx="504056" cy="6143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3" name="Picture 3" descr="C:\Users\mbzse\AppData\Local\Microsoft\Windows\Temporary Internet Files\Content.IE5\QRK45OD6\hummelbiene[1]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2912" y="5090086"/>
            <a:ext cx="504056" cy="6143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3" descr="C:\Users\mbzse\AppData\Local\Microsoft\Windows\Temporary Internet Files\Content.IE5\QRK45OD6\hummelbiene[1]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2981" y="3154261"/>
            <a:ext cx="504056" cy="6143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707904" y="4221088"/>
            <a:ext cx="17281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dirty="0" smtClean="0">
                <a:latin typeface="Comic Sans MS" panose="030F0702030302020204" pitchFamily="66" charset="0"/>
              </a:rPr>
              <a:t>dix - 10</a:t>
            </a:r>
            <a:endParaRPr lang="en-GB" sz="2800" dirty="0">
              <a:latin typeface="Comic Sans MS" panose="030F0702030302020204" pitchFamily="66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524753" y="2385972"/>
            <a:ext cx="16500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 err="1">
                <a:latin typeface="Comic Sans MS" panose="030F0702030302020204" pitchFamily="66" charset="0"/>
              </a:rPr>
              <a:t>d</a:t>
            </a:r>
            <a:r>
              <a:rPr lang="en-GB" sz="2800" dirty="0" err="1" smtClean="0">
                <a:latin typeface="Comic Sans MS" panose="030F0702030302020204" pitchFamily="66" charset="0"/>
              </a:rPr>
              <a:t>eux</a:t>
            </a:r>
            <a:r>
              <a:rPr lang="en-GB" sz="2800" dirty="0" smtClean="0">
                <a:latin typeface="Comic Sans MS" panose="030F0702030302020204" pitchFamily="66" charset="0"/>
              </a:rPr>
              <a:t> - 2</a:t>
            </a:r>
            <a:endParaRPr lang="en-GB" sz="2800" dirty="0">
              <a:latin typeface="Comic Sans MS" panose="030F0702030302020204" pitchFamily="66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196289" y="1644882"/>
            <a:ext cx="181586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dirty="0">
                <a:latin typeface="Comic Sans MS" panose="030F0702030302020204" pitchFamily="66" charset="0"/>
              </a:rPr>
              <a:t>c</a:t>
            </a:r>
            <a:r>
              <a:rPr lang="en-GB" sz="2800" dirty="0" smtClean="0">
                <a:latin typeface="Comic Sans MS" panose="030F0702030302020204" pitchFamily="66" charset="0"/>
              </a:rPr>
              <a:t>inq - 5</a:t>
            </a:r>
            <a:endParaRPr lang="en-GB" sz="2800" dirty="0">
              <a:latin typeface="Comic Sans MS" panose="030F0702030302020204" pitchFamily="66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3812912" y="1600229"/>
            <a:ext cx="16500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 smtClean="0">
                <a:latin typeface="Comic Sans MS" panose="030F0702030302020204" pitchFamily="66" charset="0"/>
              </a:rPr>
              <a:t>trois - 3</a:t>
            </a:r>
            <a:endParaRPr lang="en-GB" sz="2800" dirty="0">
              <a:latin typeface="Comic Sans MS" panose="030F0702030302020204" pitchFamily="66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1311953" y="4116524"/>
            <a:ext cx="16500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 smtClean="0">
                <a:latin typeface="Comic Sans MS" panose="030F0702030302020204" pitchFamily="66" charset="0"/>
              </a:rPr>
              <a:t>six - 6</a:t>
            </a:r>
            <a:endParaRPr lang="en-GB" sz="2800" dirty="0">
              <a:latin typeface="Comic Sans MS" panose="030F0702030302020204" pitchFamily="66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6561301" y="4092367"/>
            <a:ext cx="16500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 err="1">
                <a:latin typeface="Comic Sans MS" panose="030F0702030302020204" pitchFamily="66" charset="0"/>
              </a:rPr>
              <a:t>h</a:t>
            </a:r>
            <a:r>
              <a:rPr lang="en-GB" sz="2800" dirty="0" err="1" smtClean="0">
                <a:latin typeface="Comic Sans MS" panose="030F0702030302020204" pitchFamily="66" charset="0"/>
              </a:rPr>
              <a:t>uit</a:t>
            </a:r>
            <a:r>
              <a:rPr lang="en-GB" sz="2800" dirty="0" smtClean="0">
                <a:latin typeface="Comic Sans MS" panose="030F0702030302020204" pitchFamily="66" charset="0"/>
              </a:rPr>
              <a:t> - 8 </a:t>
            </a:r>
            <a:endParaRPr lang="en-GB" sz="28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72326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mbzse\AppData\Local\Microsoft\Windows\Temporary Internet Files\Content.IE5\PW05QY7B\gi01a201406241100[1]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377" y="-30997"/>
            <a:ext cx="904662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42364503"/>
              </p:ext>
            </p:extLst>
          </p:nvPr>
        </p:nvGraphicFramePr>
        <p:xfrm>
          <a:off x="971599" y="836712"/>
          <a:ext cx="7344816" cy="468052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7344816"/>
              </a:tblGrid>
              <a:tr h="4680520">
                <a:tc>
                  <a:txBody>
                    <a:bodyPr/>
                    <a:lstStyle/>
                    <a:p>
                      <a:pPr algn="ctr"/>
                      <a:endParaRPr lang="en-GB" sz="30000" b="1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pic>
        <p:nvPicPr>
          <p:cNvPr id="4098" name="Picture 2" descr="C:\Users\mbzse\AppData\Local\Microsoft\Windows\Temporary Internet Files\Content.IE5\QZSOZJ0H\one[1]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2365" y="836712"/>
            <a:ext cx="2983610" cy="4625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mbzse\AppData\Local\Microsoft\Windows\Temporary Internet Files\Content.IE5\QRK45OD6\hummelbiene[1]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1988649"/>
            <a:ext cx="1905130" cy="23218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C:\Users\mbzse\AppData\Local\Microsoft\Windows\Temporary Internet Files\Content.IE5\2L64SSYR\numbers[1]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681" y="5661248"/>
            <a:ext cx="945076" cy="10356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Recorded Sound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9"/>
          <a:stretch>
            <a:fillRect/>
          </a:stretch>
        </p:blipFill>
        <p:spPr>
          <a:xfrm>
            <a:off x="4267200" y="31242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10958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392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remove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mbzse\AppData\Local\Microsoft\Windows\Temporary Internet Files\Content.IE5\PW05QY7B\gi01a201406241100[1]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377" y="-30997"/>
            <a:ext cx="904662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56971013"/>
              </p:ext>
            </p:extLst>
          </p:nvPr>
        </p:nvGraphicFramePr>
        <p:xfrm>
          <a:off x="971599" y="836712"/>
          <a:ext cx="7344816" cy="468052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7344816"/>
              </a:tblGrid>
              <a:tr h="4680520">
                <a:tc>
                  <a:txBody>
                    <a:bodyPr/>
                    <a:lstStyle/>
                    <a:p>
                      <a:pPr algn="ctr"/>
                      <a:endParaRPr lang="en-GB" sz="30000" b="1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pic>
        <p:nvPicPr>
          <p:cNvPr id="4099" name="Picture 3" descr="C:\Users\mbzse\AppData\Local\Microsoft\Windows\Temporary Internet Files\Content.IE5\QRK45OD6\hummelbiene[1]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1556792"/>
            <a:ext cx="2481194" cy="30239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C:\Users\mbzse\AppData\Local\Microsoft\Windows\Temporary Internet Files\Content.IE5\2L64SSYR\numbers[1]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681" y="5661248"/>
            <a:ext cx="945076" cy="10356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691680" y="1988649"/>
            <a:ext cx="3024336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5000" dirty="0" smtClean="0">
                <a:latin typeface="Comic Sans MS" panose="030F0702030302020204" pitchFamily="66" charset="0"/>
              </a:rPr>
              <a:t>un</a:t>
            </a:r>
            <a:endParaRPr lang="en-GB" sz="15000" dirty="0">
              <a:latin typeface="Comic Sans MS" panose="030F0702030302020204" pitchFamily="66" charset="0"/>
            </a:endParaRPr>
          </a:p>
        </p:txBody>
      </p:sp>
      <p:pic>
        <p:nvPicPr>
          <p:cNvPr id="7" name="Recorded Sound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4267200" y="31242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41797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392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remove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mbzse\AppData\Local\Microsoft\Windows\Temporary Internet Files\Content.IE5\PW05QY7B\gi01a201406241100[1]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377" y="-30997"/>
            <a:ext cx="904662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92032033"/>
              </p:ext>
            </p:extLst>
          </p:nvPr>
        </p:nvGraphicFramePr>
        <p:xfrm>
          <a:off x="971599" y="836712"/>
          <a:ext cx="7344816" cy="468052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7344816"/>
              </a:tblGrid>
              <a:tr h="4680520">
                <a:tc>
                  <a:txBody>
                    <a:bodyPr/>
                    <a:lstStyle/>
                    <a:p>
                      <a:pPr algn="ctr"/>
                      <a:endParaRPr lang="en-GB" sz="30000" b="1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pic>
        <p:nvPicPr>
          <p:cNvPr id="3" name="Picture 2" descr="C:\Users\mbzse\AppData\Local\Microsoft\Windows\Temporary Internet Files\Content.IE5\PW05QY7B\large-Creation-Days-Numbers-1-0-5064[1].gi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1052736"/>
            <a:ext cx="3400661" cy="4293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3" descr="C:\Users\mbzse\AppData\Local\Microsoft\Windows\Temporary Internet Files\Content.IE5\QRK45OD6\hummelbiene[1]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248" y="2564904"/>
            <a:ext cx="1041034" cy="1268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3" descr="C:\Users\mbzse\AppData\Local\Microsoft\Windows\Temporary Internet Files\Content.IE5\QRK45OD6\hummelbiene[1]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27582" y="2564904"/>
            <a:ext cx="1041034" cy="1268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 descr="C:\Users\mbzse\AppData\Local\Microsoft\Windows\Temporary Internet Files\Content.IE5\2L64SSYR\numbers[1]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681" y="5661248"/>
            <a:ext cx="945076" cy="10356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Recorded Sound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9"/>
          <a:stretch>
            <a:fillRect/>
          </a:stretch>
        </p:blipFill>
        <p:spPr>
          <a:xfrm>
            <a:off x="4267200" y="31242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4360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777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19" fill="remove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mbzse\AppData\Local\Microsoft\Windows\Temporary Internet Files\Content.IE5\PW05QY7B\gi01a201406241100[1]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377" y="-30997"/>
            <a:ext cx="904662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3346019"/>
              </p:ext>
            </p:extLst>
          </p:nvPr>
        </p:nvGraphicFramePr>
        <p:xfrm>
          <a:off x="971599" y="836712"/>
          <a:ext cx="7344816" cy="468052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7344816"/>
              </a:tblGrid>
              <a:tr h="4680520">
                <a:tc>
                  <a:txBody>
                    <a:bodyPr/>
                    <a:lstStyle/>
                    <a:p>
                      <a:pPr algn="ctr"/>
                      <a:endParaRPr lang="en-GB" sz="30000" b="1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pic>
        <p:nvPicPr>
          <p:cNvPr id="7" name="Picture 3" descr="C:\Users\mbzse\AppData\Local\Microsoft\Windows\Temporary Internet Files\Content.IE5\QRK45OD6\hummelbiene[1]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5161" y="3251062"/>
            <a:ext cx="1395535" cy="17008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3" descr="C:\Users\mbzse\AppData\Local\Microsoft\Windows\Temporary Internet Files\Content.IE5\QRK45OD6\hummelbiene[1]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7738" y="1171042"/>
            <a:ext cx="1362613" cy="16606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 descr="C:\Users\mbzse\AppData\Local\Microsoft\Windows\Temporary Internet Files\Content.IE5\2L64SSYR\numbers[1]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681" y="5661248"/>
            <a:ext cx="945076" cy="10356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1183757" y="1700809"/>
            <a:ext cx="4828403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5000" dirty="0" err="1" smtClean="0">
                <a:latin typeface="Comic Sans MS" panose="030F0702030302020204" pitchFamily="66" charset="0"/>
              </a:rPr>
              <a:t>deux</a:t>
            </a:r>
            <a:endParaRPr lang="en-GB" sz="15000" dirty="0">
              <a:latin typeface="Comic Sans MS" panose="030F0702030302020204" pitchFamily="66" charset="0"/>
            </a:endParaRPr>
          </a:p>
        </p:txBody>
      </p:sp>
      <p:pic>
        <p:nvPicPr>
          <p:cNvPr id="11" name="Recorded Sound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9"/>
          <a:stretch>
            <a:fillRect/>
          </a:stretch>
        </p:blipFill>
        <p:spPr>
          <a:xfrm>
            <a:off x="4267200" y="31242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28002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777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19" fill="remove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mbzse\AppData\Local\Microsoft\Windows\Temporary Internet Files\Content.IE5\PW05QY7B\gi01a201406241100[1]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377" y="-30997"/>
            <a:ext cx="904662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3715468"/>
              </p:ext>
            </p:extLst>
          </p:nvPr>
        </p:nvGraphicFramePr>
        <p:xfrm>
          <a:off x="971599" y="836712"/>
          <a:ext cx="7344816" cy="468052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448272"/>
                <a:gridCol w="2448272"/>
                <a:gridCol w="2448272"/>
              </a:tblGrid>
              <a:tr h="2340260">
                <a:tc>
                  <a:txBody>
                    <a:bodyPr/>
                    <a:lstStyle/>
                    <a:p>
                      <a:pPr algn="ctr"/>
                      <a:r>
                        <a:rPr lang="en-GB" sz="12000" b="1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1</a:t>
                      </a:r>
                      <a:endParaRPr lang="en-GB" sz="12000" b="1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0" b="1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2</a:t>
                      </a:r>
                      <a:endParaRPr lang="en-GB" sz="12000" b="1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0" b="1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3</a:t>
                      </a:r>
                      <a:endParaRPr lang="en-GB" sz="12000" b="1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340260">
                <a:tc>
                  <a:txBody>
                    <a:bodyPr/>
                    <a:lstStyle/>
                    <a:p>
                      <a:pPr algn="ctr"/>
                      <a:r>
                        <a:rPr lang="en-GB" sz="12000" b="1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4</a:t>
                      </a:r>
                      <a:endParaRPr lang="en-GB" sz="12000" b="1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0" b="1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5</a:t>
                      </a:r>
                      <a:endParaRPr lang="en-GB" sz="12000" b="1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0" b="1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6</a:t>
                      </a:r>
                      <a:endParaRPr lang="en-GB" sz="12000" b="1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pic>
        <p:nvPicPr>
          <p:cNvPr id="4" name="Picture 3" descr="C:\Users\mbzse\AppData\Local\Microsoft\Windows\Temporary Internet Files\Content.IE5\2L64SSYR\numbers[1]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681" y="5661248"/>
            <a:ext cx="945076" cy="10356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6068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mbzse\AppData\Local\Microsoft\Windows\Temporary Internet Files\Content.IE5\PW05QY7B\gi01a201406241100[1]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377" y="-30997"/>
            <a:ext cx="904662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09755917"/>
              </p:ext>
            </p:extLst>
          </p:nvPr>
        </p:nvGraphicFramePr>
        <p:xfrm>
          <a:off x="971599" y="836712"/>
          <a:ext cx="7344816" cy="468052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7344816"/>
              </a:tblGrid>
              <a:tr h="4680520">
                <a:tc>
                  <a:txBody>
                    <a:bodyPr/>
                    <a:lstStyle/>
                    <a:p>
                      <a:pPr algn="ctr"/>
                      <a:endParaRPr lang="en-GB" sz="30000" b="1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pic>
        <p:nvPicPr>
          <p:cNvPr id="3074" name="Picture 2" descr="C:\Users\mbzse\AppData\Local\Microsoft\Windows\Temporary Internet Files\Content.IE5\QZSOZJ0H\large-Number-3-33.3-3876[1].gi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0913" y="1196752"/>
            <a:ext cx="2554983" cy="4104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3" descr="C:\Users\mbzse\AppData\Local\Microsoft\Windows\Temporary Internet Files\Content.IE5\QRK45OD6\hummelbiene[1]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5834" y="2467142"/>
            <a:ext cx="1041034" cy="1268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3" descr="C:\Users\mbzse\AppData\Local\Microsoft\Windows\Temporary Internet Files\Content.IE5\QRK45OD6\hummelbiene[1]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38975" y="4006600"/>
            <a:ext cx="1041034" cy="1268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3" descr="C:\Users\mbzse\AppData\Local\Microsoft\Windows\Temporary Internet Files\Content.IE5\QRK45OD6\hummelbiene[1]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1052736"/>
            <a:ext cx="1041034" cy="1268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 descr="C:\Users\mbzse\AppData\Local\Microsoft\Windows\Temporary Internet Files\Content.IE5\2L64SSYR\numbers[1]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681" y="5661248"/>
            <a:ext cx="945076" cy="10356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Recorded Sound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9"/>
          <a:stretch>
            <a:fillRect/>
          </a:stretch>
        </p:blipFill>
        <p:spPr>
          <a:xfrm>
            <a:off x="4267200" y="31242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80248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94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25" fill="remove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mbzse\AppData\Local\Microsoft\Windows\Temporary Internet Files\Content.IE5\PW05QY7B\gi01a201406241100[1]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377" y="-30997"/>
            <a:ext cx="904662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67260708"/>
              </p:ext>
            </p:extLst>
          </p:nvPr>
        </p:nvGraphicFramePr>
        <p:xfrm>
          <a:off x="971599" y="836712"/>
          <a:ext cx="7344816" cy="468052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7344816"/>
              </a:tblGrid>
              <a:tr h="4680520">
                <a:tc>
                  <a:txBody>
                    <a:bodyPr/>
                    <a:lstStyle/>
                    <a:p>
                      <a:pPr algn="ctr"/>
                      <a:endParaRPr lang="en-GB" sz="30000" b="1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pic>
        <p:nvPicPr>
          <p:cNvPr id="6" name="Picture 3" descr="C:\Users\mbzse\AppData\Local\Microsoft\Windows\Temporary Internet Files\Content.IE5\QRK45OD6\hummelbiene[1]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43770" y="2465040"/>
            <a:ext cx="1041034" cy="1268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3" descr="C:\Users\mbzse\AppData\Local\Microsoft\Windows\Temporary Internet Files\Content.IE5\QRK45OD6\hummelbiene[1]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46235" y="3991136"/>
            <a:ext cx="1041034" cy="1268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3" descr="C:\Users\mbzse\AppData\Local\Microsoft\Windows\Temporary Internet Files\Content.IE5\QRK45OD6\hummelbiene[1]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43770" y="1041665"/>
            <a:ext cx="1041034" cy="1268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 descr="C:\Users\mbzse\AppData\Local\Microsoft\Windows\Temporary Internet Files\Content.IE5\2L64SSYR\numbers[1]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681" y="5661248"/>
            <a:ext cx="945076" cy="10356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Recorded Sound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4267200" y="3124200"/>
            <a:ext cx="609600" cy="60960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1183757" y="1700809"/>
            <a:ext cx="4828403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5000" dirty="0" smtClean="0">
                <a:latin typeface="Comic Sans MS" panose="030F0702030302020204" pitchFamily="66" charset="0"/>
              </a:rPr>
              <a:t>trois</a:t>
            </a:r>
            <a:endParaRPr lang="en-GB" sz="150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432720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940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25" fill="remove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mbzse\AppData\Local\Microsoft\Windows\Temporary Internet Files\Content.IE5\PW05QY7B\gi01a201406241100[1]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377" y="-30997"/>
            <a:ext cx="904662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30558746"/>
              </p:ext>
            </p:extLst>
          </p:nvPr>
        </p:nvGraphicFramePr>
        <p:xfrm>
          <a:off x="971599" y="836712"/>
          <a:ext cx="7344816" cy="468052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7344816"/>
              </a:tblGrid>
              <a:tr h="4680520">
                <a:tc>
                  <a:txBody>
                    <a:bodyPr/>
                    <a:lstStyle/>
                    <a:p>
                      <a:pPr algn="ctr"/>
                      <a:endParaRPr lang="en-GB" sz="30000" b="1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pic>
        <p:nvPicPr>
          <p:cNvPr id="5122" name="Picture 2" descr="C:\Users\mbzse\AppData\Local\Microsoft\Windows\Temporary Internet Files\Content.IE5\2L64SSYR\kablam-Number-Animals-3[1]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1124744"/>
            <a:ext cx="2228529" cy="37234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3" descr="C:\Users\mbzse\AppData\Local\Microsoft\Windows\Temporary Internet Files\Content.IE5\QRK45OD6\hummelbiene[1]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39019" y="1157193"/>
            <a:ext cx="1041034" cy="1268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3" descr="C:\Users\mbzse\AppData\Local\Microsoft\Windows\Temporary Internet Files\Content.IE5\QRK45OD6\hummelbiene[1]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1196752"/>
            <a:ext cx="1041034" cy="1268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3" descr="C:\Users\mbzse\AppData\Local\Microsoft\Windows\Temporary Internet Files\Content.IE5\QRK45OD6\hummelbiene[1]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20688" y="3398003"/>
            <a:ext cx="1041034" cy="1268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3" descr="C:\Users\mbzse\AppData\Local\Microsoft\Windows\Temporary Internet Files\Content.IE5\QRK45OD6\hummelbiene[1]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40702" y="3398003"/>
            <a:ext cx="1041034" cy="1268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9" descr="C:\Users\mbzse\AppData\Local\Microsoft\Windows\Temporary Internet Files\Content.IE5\2L64SSYR\numbers[1]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681" y="5661248"/>
            <a:ext cx="945076" cy="10356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Recorded Sound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9"/>
          <a:stretch>
            <a:fillRect/>
          </a:stretch>
        </p:blipFill>
        <p:spPr>
          <a:xfrm>
            <a:off x="4267200" y="31242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30486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73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31" fill="remove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mbzse\AppData\Local\Microsoft\Windows\Temporary Internet Files\Content.IE5\PW05QY7B\gi01a201406241100[1]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377" y="-30997"/>
            <a:ext cx="904662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84801323"/>
              </p:ext>
            </p:extLst>
          </p:nvPr>
        </p:nvGraphicFramePr>
        <p:xfrm>
          <a:off x="971599" y="836712"/>
          <a:ext cx="7344816" cy="468052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7344816"/>
              </a:tblGrid>
              <a:tr h="4680520">
                <a:tc>
                  <a:txBody>
                    <a:bodyPr/>
                    <a:lstStyle/>
                    <a:p>
                      <a:pPr algn="ctr"/>
                      <a:endParaRPr lang="en-GB" sz="30000" b="1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pic>
        <p:nvPicPr>
          <p:cNvPr id="6" name="Picture 3" descr="C:\Users\mbzse\AppData\Local\Microsoft\Windows\Temporary Internet Files\Content.IE5\QRK45OD6\hummelbiene[1]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5209" y="1181343"/>
            <a:ext cx="1041034" cy="1268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3" descr="C:\Users\mbzse\AppData\Local\Microsoft\Windows\Temporary Internet Files\Content.IE5\QRK45OD6\hummelbiene[1]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86382" y="1220902"/>
            <a:ext cx="1041034" cy="1268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3" descr="C:\Users\mbzse\AppData\Local\Microsoft\Windows\Temporary Internet Files\Content.IE5\QRK45OD6\hummelbiene[1]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06878" y="3422153"/>
            <a:ext cx="1041034" cy="1268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3" descr="C:\Users\mbzse\AppData\Local\Microsoft\Windows\Temporary Internet Files\Content.IE5\QRK45OD6\hummelbiene[1]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26892" y="3422153"/>
            <a:ext cx="1041034" cy="1268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9" descr="C:\Users\mbzse\AppData\Local\Microsoft\Windows\Temporary Internet Files\Content.IE5\2L64SSYR\numbers[1]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681" y="5661248"/>
            <a:ext cx="945076" cy="10356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1183757" y="2011486"/>
            <a:ext cx="482840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600" dirty="0" err="1" smtClean="0">
                <a:latin typeface="Comic Sans MS" panose="030F0702030302020204" pitchFamily="66" charset="0"/>
              </a:rPr>
              <a:t>quatre</a:t>
            </a:r>
            <a:endParaRPr lang="en-GB" sz="9600" dirty="0">
              <a:latin typeface="Comic Sans MS" panose="030F0702030302020204" pitchFamily="66" charset="0"/>
            </a:endParaRPr>
          </a:p>
        </p:txBody>
      </p:sp>
      <p:pic>
        <p:nvPicPr>
          <p:cNvPr id="12" name="Recorded Sound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2527964" y="4130639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09592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731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31" fill="remove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"/>
                </p:tgtEl>
              </p:cMediaNode>
            </p:audio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mbzse\AppData\Local\Microsoft\Windows\Temporary Internet Files\Content.IE5\PW05QY7B\gi01a201406241100[1]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377" y="-30997"/>
            <a:ext cx="904662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05780475"/>
              </p:ext>
            </p:extLst>
          </p:nvPr>
        </p:nvGraphicFramePr>
        <p:xfrm>
          <a:off x="971599" y="836712"/>
          <a:ext cx="7344816" cy="468052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7344816"/>
              </a:tblGrid>
              <a:tr h="4680520">
                <a:tc>
                  <a:txBody>
                    <a:bodyPr/>
                    <a:lstStyle/>
                    <a:p>
                      <a:pPr algn="ctr"/>
                      <a:endParaRPr lang="en-GB" sz="30000" b="1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pic>
        <p:nvPicPr>
          <p:cNvPr id="6146" name="Picture 2" descr="C:\Users\mbzse\AppData\Local\Microsoft\Windows\Temporary Internet Files\Content.IE5\3HP5GVUC\five[1]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1052736"/>
            <a:ext cx="3257459" cy="43651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3" descr="C:\Users\mbzse\AppData\Local\Microsoft\Windows\Temporary Internet Files\Content.IE5\QRK45OD6\hummelbiene[1]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1152128"/>
            <a:ext cx="1041034" cy="1268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3" descr="C:\Users\mbzse\AppData\Local\Microsoft\Windows\Temporary Internet Files\Content.IE5\QRK45OD6\hummelbiene[1]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6256" y="1152128"/>
            <a:ext cx="1041034" cy="1268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3" descr="C:\Users\mbzse\AppData\Local\Microsoft\Windows\Temporary Internet Files\Content.IE5\QRK45OD6\hummelbiene[1]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38167" y="2466409"/>
            <a:ext cx="1041034" cy="1268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3" descr="C:\Users\mbzse\AppData\Local\Microsoft\Windows\Temporary Internet Files\Content.IE5\QRK45OD6\hummelbiene[1]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3861048"/>
            <a:ext cx="1041034" cy="1268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3" descr="C:\Users\mbzse\AppData\Local\Microsoft\Windows\Temporary Internet Files\Content.IE5\QRK45OD6\hummelbiene[1]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79201" y="3861048"/>
            <a:ext cx="1041034" cy="1268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10" descr="C:\Users\mbzse\AppData\Local\Microsoft\Windows\Temporary Internet Files\Content.IE5\2L64SSYR\numbers[1]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681" y="5661248"/>
            <a:ext cx="945076" cy="10356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Recorded Sound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9"/>
          <a:stretch>
            <a:fillRect/>
          </a:stretch>
        </p:blipFill>
        <p:spPr>
          <a:xfrm>
            <a:off x="4267200" y="31242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33056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382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37" fill="remove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mbzse\AppData\Local\Microsoft\Windows\Temporary Internet Files\Content.IE5\PW05QY7B\gi01a201406241100[1]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377" y="-30997"/>
            <a:ext cx="904662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3092718"/>
              </p:ext>
            </p:extLst>
          </p:nvPr>
        </p:nvGraphicFramePr>
        <p:xfrm>
          <a:off x="971599" y="836712"/>
          <a:ext cx="7344816" cy="468052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7344816"/>
              </a:tblGrid>
              <a:tr h="4680520">
                <a:tc>
                  <a:txBody>
                    <a:bodyPr/>
                    <a:lstStyle/>
                    <a:p>
                      <a:pPr algn="ctr"/>
                      <a:endParaRPr lang="en-GB" sz="30000" b="1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pic>
        <p:nvPicPr>
          <p:cNvPr id="6" name="Picture 3" descr="C:\Users\mbzse\AppData\Local\Microsoft\Windows\Temporary Internet Files\Content.IE5\QRK45OD6\hummelbiene[1]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1152128"/>
            <a:ext cx="1041034" cy="1268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3" descr="C:\Users\mbzse\AppData\Local\Microsoft\Windows\Temporary Internet Files\Content.IE5\QRK45OD6\hummelbiene[1]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6256" y="1152128"/>
            <a:ext cx="1041034" cy="1268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3" descr="C:\Users\mbzse\AppData\Local\Microsoft\Windows\Temporary Internet Files\Content.IE5\QRK45OD6\hummelbiene[1]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38167" y="2466409"/>
            <a:ext cx="1041034" cy="1268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3" descr="C:\Users\mbzse\AppData\Local\Microsoft\Windows\Temporary Internet Files\Content.IE5\QRK45OD6\hummelbiene[1]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3861048"/>
            <a:ext cx="1041034" cy="1268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3" descr="C:\Users\mbzse\AppData\Local\Microsoft\Windows\Temporary Internet Files\Content.IE5\QRK45OD6\hummelbiene[1]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79201" y="3861048"/>
            <a:ext cx="1041034" cy="1268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10" descr="C:\Users\mbzse\AppData\Local\Microsoft\Windows\Temporary Internet Files\Content.IE5\2L64SSYR\numbers[1]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681" y="5661248"/>
            <a:ext cx="945076" cy="10356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Recorded Sound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6266656" y="4602878"/>
            <a:ext cx="609600" cy="609600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183757" y="2011486"/>
            <a:ext cx="4828403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500" dirty="0" smtClean="0">
                <a:latin typeface="Comic Sans MS" panose="030F0702030302020204" pitchFamily="66" charset="0"/>
              </a:rPr>
              <a:t>cinq</a:t>
            </a:r>
            <a:endParaRPr lang="en-GB" sz="115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034824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382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37" fill="remove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"/>
                </p:tgtEl>
              </p:cMediaNode>
            </p:audio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mbzse\AppData\Local\Microsoft\Windows\Temporary Internet Files\Content.IE5\PW05QY7B\gi01a201406241100[1]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377" y="-30997"/>
            <a:ext cx="904662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83246988"/>
              </p:ext>
            </p:extLst>
          </p:nvPr>
        </p:nvGraphicFramePr>
        <p:xfrm>
          <a:off x="971599" y="836712"/>
          <a:ext cx="7344816" cy="468052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7344816"/>
              </a:tblGrid>
              <a:tr h="4680520">
                <a:tc>
                  <a:txBody>
                    <a:bodyPr/>
                    <a:lstStyle/>
                    <a:p>
                      <a:pPr algn="ctr"/>
                      <a:endParaRPr lang="en-GB" sz="30000" b="1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pic>
        <p:nvPicPr>
          <p:cNvPr id="7170" name="Picture 2" descr="C:\Users\mbzse\AppData\Local\Microsoft\Windows\Temporary Internet Files\Content.IE5\NTSJ8XYF\large-Creation-Days-Numbers-5-66.6-5068[1].gif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1196752"/>
            <a:ext cx="2357432" cy="4149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3" descr="C:\Users\mbzse\AppData\Local\Microsoft\Windows\Temporary Internet Files\Content.IE5\QRK45OD6\hummelbiene[1]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171" y="1155852"/>
            <a:ext cx="1041034" cy="1268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3" descr="C:\Users\mbzse\AppData\Local\Microsoft\Windows\Temporary Internet Files\Content.IE5\QRK45OD6\hummelbiene[1]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1155852"/>
            <a:ext cx="1041034" cy="1268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3" descr="C:\Users\mbzse\AppData\Local\Microsoft\Windows\Temporary Internet Files\Content.IE5\QRK45OD6\hummelbiene[1]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36733" y="1105182"/>
            <a:ext cx="1041034" cy="1268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3" descr="C:\Users\mbzse\AppData\Local\Microsoft\Windows\Temporary Internet Files\Content.IE5\QRK45OD6\hummelbiene[1]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4066" y="3485744"/>
            <a:ext cx="1041034" cy="1268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3" descr="C:\Users\mbzse\AppData\Local\Microsoft\Windows\Temporary Internet Files\Content.IE5\QRK45OD6\hummelbiene[1]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3485744"/>
            <a:ext cx="1041034" cy="1268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3" descr="C:\Users\mbzse\AppData\Local\Microsoft\Windows\Temporary Internet Files\Content.IE5\QRK45OD6\hummelbiene[1]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36733" y="3422992"/>
            <a:ext cx="1041034" cy="1268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11" descr="C:\Users\mbzse\AppData\Local\Microsoft\Windows\Temporary Internet Files\Content.IE5\2L64SSYR\numbers[1]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681" y="5661248"/>
            <a:ext cx="945076" cy="10356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Recorded Sound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9"/>
          <a:stretch>
            <a:fillRect/>
          </a:stretch>
        </p:blipFill>
        <p:spPr>
          <a:xfrm>
            <a:off x="3384272" y="2567372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70387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127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43" fill="remove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mbzse\AppData\Local\Microsoft\Windows\Temporary Internet Files\Content.IE5\PW05QY7B\gi01a201406241100[1]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377" y="-30997"/>
            <a:ext cx="904662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07124151"/>
              </p:ext>
            </p:extLst>
          </p:nvPr>
        </p:nvGraphicFramePr>
        <p:xfrm>
          <a:off x="971599" y="836712"/>
          <a:ext cx="7344816" cy="468052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7344816"/>
              </a:tblGrid>
              <a:tr h="4680520">
                <a:tc>
                  <a:txBody>
                    <a:bodyPr/>
                    <a:lstStyle/>
                    <a:p>
                      <a:pPr algn="ctr"/>
                      <a:endParaRPr lang="en-GB" sz="30000" b="1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pic>
        <p:nvPicPr>
          <p:cNvPr id="7170" name="Picture 2" descr="C:\Users\mbzse\AppData\Local\Microsoft\Windows\Temporary Internet Files\Content.IE5\NTSJ8XYF\large-Creation-Days-Numbers-5-66.6-5068[1].gif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1196752"/>
            <a:ext cx="2357432" cy="4149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3" descr="C:\Users\mbzse\AppData\Local\Microsoft\Windows\Temporary Internet Files\Content.IE5\QRK45OD6\hummelbiene[1]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171" y="1155852"/>
            <a:ext cx="1041034" cy="1268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3" descr="C:\Users\mbzse\AppData\Local\Microsoft\Windows\Temporary Internet Files\Content.IE5\QRK45OD6\hummelbiene[1]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1155852"/>
            <a:ext cx="1041034" cy="1268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3" descr="C:\Users\mbzse\AppData\Local\Microsoft\Windows\Temporary Internet Files\Content.IE5\QRK45OD6\hummelbiene[1]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36733" y="1105182"/>
            <a:ext cx="1041034" cy="1268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3" descr="C:\Users\mbzse\AppData\Local\Microsoft\Windows\Temporary Internet Files\Content.IE5\QRK45OD6\hummelbiene[1]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4066" y="3485744"/>
            <a:ext cx="1041034" cy="1268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3" descr="C:\Users\mbzse\AppData\Local\Microsoft\Windows\Temporary Internet Files\Content.IE5\QRK45OD6\hummelbiene[1]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3485744"/>
            <a:ext cx="1041034" cy="1268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3" descr="C:\Users\mbzse\AppData\Local\Microsoft\Windows\Temporary Internet Files\Content.IE5\QRK45OD6\hummelbiene[1]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36733" y="3422992"/>
            <a:ext cx="1041034" cy="1268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11" descr="C:\Users\mbzse\AppData\Local\Microsoft\Windows\Temporary Internet Files\Content.IE5\2L64SSYR\numbers[1]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681" y="5661248"/>
            <a:ext cx="945076" cy="10356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Recorded Sound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9"/>
          <a:stretch>
            <a:fillRect/>
          </a:stretch>
        </p:blipFill>
        <p:spPr>
          <a:xfrm>
            <a:off x="3384272" y="2567372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02703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127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43" fill="remove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3"/>
                </p:tgtEl>
              </p:cMediaNode>
            </p:audio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mbzse\AppData\Local\Microsoft\Windows\Temporary Internet Files\Content.IE5\PW05QY7B\gi01a201406241100[1]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377" y="-30997"/>
            <a:ext cx="904662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40943189"/>
              </p:ext>
            </p:extLst>
          </p:nvPr>
        </p:nvGraphicFramePr>
        <p:xfrm>
          <a:off x="971599" y="836712"/>
          <a:ext cx="7344816" cy="468052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7344816"/>
              </a:tblGrid>
              <a:tr h="4680520">
                <a:tc>
                  <a:txBody>
                    <a:bodyPr/>
                    <a:lstStyle/>
                    <a:p>
                      <a:pPr algn="ctr"/>
                      <a:endParaRPr lang="en-GB" sz="30000" b="1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pic>
        <p:nvPicPr>
          <p:cNvPr id="8194" name="Picture 2" descr="C:\Users\mbzse\AppData\Local\Microsoft\Windows\Temporary Internet Files\Content.IE5\QZSOZJ0H\VET_7_circle[1]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1484784"/>
            <a:ext cx="3140968" cy="31409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3" descr="C:\Users\mbzse\AppData\Local\Microsoft\Windows\Temporary Internet Files\Content.IE5\QRK45OD6\hummelbiene[1]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1152128"/>
            <a:ext cx="1041034" cy="1268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3" descr="C:\Users\mbzse\AppData\Local\Microsoft\Windows\Temporary Internet Files\Content.IE5\QRK45OD6\hummelbiene[1]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00748" y="1114863"/>
            <a:ext cx="1041034" cy="1268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3" descr="C:\Users\mbzse\AppData\Local\Microsoft\Windows\Temporary Internet Files\Content.IE5\QRK45OD6\hummelbiene[1]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288" y="1134110"/>
            <a:ext cx="1041034" cy="1268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3" descr="C:\Users\mbzse\AppData\Local\Microsoft\Windows\Temporary Internet Files\Content.IE5\QRK45OD6\hummelbiene[1]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80989" y="2564904"/>
            <a:ext cx="1041034" cy="1268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3" descr="C:\Users\mbzse\AppData\Local\Microsoft\Windows\Temporary Internet Files\Content.IE5\QRK45OD6\hummelbiene[1]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3991372"/>
            <a:ext cx="1041034" cy="1268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3" descr="C:\Users\mbzse\AppData\Local\Microsoft\Windows\Temporary Internet Files\Content.IE5\QRK45OD6\hummelbiene[1]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95699" y="3991372"/>
            <a:ext cx="1041034" cy="1268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3" descr="C:\Users\mbzse\AppData\Local\Microsoft\Windows\Temporary Internet Files\Content.IE5\QRK45OD6\hummelbiene[1]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6296" y="3991372"/>
            <a:ext cx="1041034" cy="1268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12" descr="C:\Users\mbzse\AppData\Local\Microsoft\Windows\Temporary Internet Files\Content.IE5\2L64SSYR\numbers[1]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681" y="5661248"/>
            <a:ext cx="945076" cy="10356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Recorded Sound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9"/>
          <a:stretch>
            <a:fillRect/>
          </a:stretch>
        </p:blipFill>
        <p:spPr>
          <a:xfrm>
            <a:off x="4267200" y="31242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52263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173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49" fill="remove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mbzse\AppData\Local\Microsoft\Windows\Temporary Internet Files\Content.IE5\PW05QY7B\gi01a201406241100[1]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377" y="-30997"/>
            <a:ext cx="904662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68996579"/>
              </p:ext>
            </p:extLst>
          </p:nvPr>
        </p:nvGraphicFramePr>
        <p:xfrm>
          <a:off x="971599" y="836712"/>
          <a:ext cx="7344816" cy="468052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7344816"/>
              </a:tblGrid>
              <a:tr h="4680520">
                <a:tc>
                  <a:txBody>
                    <a:bodyPr/>
                    <a:lstStyle/>
                    <a:p>
                      <a:pPr algn="ctr"/>
                      <a:endParaRPr lang="en-GB" sz="30000" b="1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pic>
        <p:nvPicPr>
          <p:cNvPr id="8194" name="Picture 2" descr="C:\Users\mbzse\AppData\Local\Microsoft\Windows\Temporary Internet Files\Content.IE5\QZSOZJ0H\VET_7_circle[1]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1484784"/>
            <a:ext cx="3140968" cy="31409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3" descr="C:\Users\mbzse\AppData\Local\Microsoft\Windows\Temporary Internet Files\Content.IE5\QRK45OD6\hummelbiene[1]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1152128"/>
            <a:ext cx="1041034" cy="1268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3" descr="C:\Users\mbzse\AppData\Local\Microsoft\Windows\Temporary Internet Files\Content.IE5\QRK45OD6\hummelbiene[1]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00748" y="1114863"/>
            <a:ext cx="1041034" cy="1268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3" descr="C:\Users\mbzse\AppData\Local\Microsoft\Windows\Temporary Internet Files\Content.IE5\QRK45OD6\hummelbiene[1]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288" y="1134110"/>
            <a:ext cx="1041034" cy="1268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3" descr="C:\Users\mbzse\AppData\Local\Microsoft\Windows\Temporary Internet Files\Content.IE5\QRK45OD6\hummelbiene[1]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80989" y="2564904"/>
            <a:ext cx="1041034" cy="1268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3" descr="C:\Users\mbzse\AppData\Local\Microsoft\Windows\Temporary Internet Files\Content.IE5\QRK45OD6\hummelbiene[1]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3991372"/>
            <a:ext cx="1041034" cy="1268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3" descr="C:\Users\mbzse\AppData\Local\Microsoft\Windows\Temporary Internet Files\Content.IE5\QRK45OD6\hummelbiene[1]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95699" y="3991372"/>
            <a:ext cx="1041034" cy="1268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3" descr="C:\Users\mbzse\AppData\Local\Microsoft\Windows\Temporary Internet Files\Content.IE5\QRK45OD6\hummelbiene[1]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6296" y="3991372"/>
            <a:ext cx="1041034" cy="1268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12" descr="C:\Users\mbzse\AppData\Local\Microsoft\Windows\Temporary Internet Files\Content.IE5\2L64SSYR\numbers[1]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681" y="5661248"/>
            <a:ext cx="945076" cy="10356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Recorded Sound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9"/>
          <a:stretch>
            <a:fillRect/>
          </a:stretch>
        </p:blipFill>
        <p:spPr>
          <a:xfrm>
            <a:off x="4267200" y="31242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45821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173" fill="hold"/>
                                        <p:tgtEl>
                                          <p:spTgt spid="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49" fill="remove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4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mbzse\AppData\Local\Microsoft\Windows\Temporary Internet Files\Content.IE5\PW05QY7B\gi01a201406241100[1]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377" y="-30997"/>
            <a:ext cx="904662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64757271"/>
              </p:ext>
            </p:extLst>
          </p:nvPr>
        </p:nvGraphicFramePr>
        <p:xfrm>
          <a:off x="971599" y="836712"/>
          <a:ext cx="7344816" cy="468052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448272"/>
                <a:gridCol w="2448272"/>
                <a:gridCol w="2448272"/>
              </a:tblGrid>
              <a:tr h="2340260">
                <a:tc>
                  <a:txBody>
                    <a:bodyPr/>
                    <a:lstStyle/>
                    <a:p>
                      <a:pPr algn="ctr"/>
                      <a:r>
                        <a:rPr lang="en-GB" sz="12000" b="1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8</a:t>
                      </a:r>
                      <a:endParaRPr lang="en-GB" sz="12000" b="1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0" b="1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2</a:t>
                      </a:r>
                      <a:endParaRPr lang="en-GB" sz="12000" b="1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0" b="1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3</a:t>
                      </a:r>
                      <a:endParaRPr lang="en-GB" sz="12000" b="1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340260">
                <a:tc>
                  <a:txBody>
                    <a:bodyPr/>
                    <a:lstStyle/>
                    <a:p>
                      <a:pPr algn="ctr"/>
                      <a:r>
                        <a:rPr lang="en-GB" sz="12000" b="1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4</a:t>
                      </a:r>
                      <a:endParaRPr lang="en-GB" sz="12000" b="1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0" b="1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5</a:t>
                      </a:r>
                      <a:endParaRPr lang="en-GB" sz="12000" b="1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0" b="1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6</a:t>
                      </a:r>
                      <a:endParaRPr lang="en-GB" sz="12000" b="1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pic>
        <p:nvPicPr>
          <p:cNvPr id="4" name="Picture 3" descr="C:\Users\mbzse\AppData\Local\Microsoft\Windows\Temporary Internet Files\Content.IE5\2L64SSYR\numbers[1]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681" y="5661248"/>
            <a:ext cx="945076" cy="10356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02154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mbzse\AppData\Local\Microsoft\Windows\Temporary Internet Files\Content.IE5\PW05QY7B\gi01a201406241100[1]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377" y="-30997"/>
            <a:ext cx="904662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62446633"/>
              </p:ext>
            </p:extLst>
          </p:nvPr>
        </p:nvGraphicFramePr>
        <p:xfrm>
          <a:off x="971599" y="836712"/>
          <a:ext cx="7344816" cy="468052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7344816"/>
              </a:tblGrid>
              <a:tr h="4680520">
                <a:tc>
                  <a:txBody>
                    <a:bodyPr/>
                    <a:lstStyle/>
                    <a:p>
                      <a:pPr algn="ctr"/>
                      <a:endParaRPr lang="en-GB" sz="30000" b="1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pic>
        <p:nvPicPr>
          <p:cNvPr id="9218" name="Picture 2" descr="C:\Users\mbzse\AppData\Local\Microsoft\Windows\Temporary Internet Files\Content.IE5\QRK45OD6\kablam-Number-Animals-7[1]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1388133"/>
            <a:ext cx="2253853" cy="35056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3" descr="C:\Users\mbzse\AppData\Local\Microsoft\Windows\Temporary Internet Files\Content.IE5\QRK45OD6\hummelbiene[1]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4888" y="1034868"/>
            <a:ext cx="1041034" cy="1268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3" descr="C:\Users\mbzse\AppData\Local\Microsoft\Windows\Temporary Internet Files\Content.IE5\QRK45OD6\hummelbiene[1]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7501" y="1052736"/>
            <a:ext cx="1041034" cy="1268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3" descr="C:\Users\mbzse\AppData\Local\Microsoft\Windows\Temporary Internet Files\Content.IE5\QRK45OD6\hummelbiene[1]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1049275"/>
            <a:ext cx="1041034" cy="1268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3" descr="C:\Users\mbzse\AppData\Local\Microsoft\Windows\Temporary Internet Files\Content.IE5\QRK45OD6\hummelbiene[1]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2280" y="1049275"/>
            <a:ext cx="1041034" cy="1268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3" descr="C:\Users\mbzse\AppData\Local\Microsoft\Windows\Temporary Internet Files\Content.IE5\QRK45OD6\hummelbiene[1]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63854" y="3174294"/>
            <a:ext cx="1041034" cy="1268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3" descr="C:\Users\mbzse\AppData\Local\Microsoft\Windows\Temporary Internet Files\Content.IE5\QRK45OD6\hummelbiene[1]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4888" y="3212774"/>
            <a:ext cx="1041034" cy="1268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3" descr="C:\Users\mbzse\AppData\Local\Microsoft\Windows\Temporary Internet Files\Content.IE5\QRK45OD6\hummelbiene[1]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3197777"/>
            <a:ext cx="1041034" cy="1268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3" descr="C:\Users\mbzse\AppData\Local\Microsoft\Windows\Temporary Internet Files\Content.IE5\QRK45OD6\hummelbiene[1]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14272" y="3212774"/>
            <a:ext cx="1041034" cy="1268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12" descr="C:\Users\mbzse\AppData\Local\Microsoft\Windows\Temporary Internet Files\Content.IE5\2L64SSYR\numbers[1]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681" y="5661248"/>
            <a:ext cx="945076" cy="10356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Recorded Sound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9"/>
          <a:stretch>
            <a:fillRect/>
          </a:stretch>
        </p:blipFill>
        <p:spPr>
          <a:xfrm>
            <a:off x="3533584" y="2328411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87827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73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47" fill="remove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mbzse\AppData\Local\Microsoft\Windows\Temporary Internet Files\Content.IE5\PW05QY7B\gi01a201406241100[1]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377" y="-30997"/>
            <a:ext cx="904662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34710996"/>
              </p:ext>
            </p:extLst>
          </p:nvPr>
        </p:nvGraphicFramePr>
        <p:xfrm>
          <a:off x="971599" y="836712"/>
          <a:ext cx="7344816" cy="468052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7344816"/>
              </a:tblGrid>
              <a:tr h="4680520">
                <a:tc>
                  <a:txBody>
                    <a:bodyPr/>
                    <a:lstStyle/>
                    <a:p>
                      <a:pPr algn="ctr"/>
                      <a:endParaRPr lang="en-GB" sz="30000" b="1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pic>
        <p:nvPicPr>
          <p:cNvPr id="9218" name="Picture 2" descr="C:\Users\mbzse\AppData\Local\Microsoft\Windows\Temporary Internet Files\Content.IE5\QRK45OD6\kablam-Number-Animals-7[1]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1388133"/>
            <a:ext cx="2253853" cy="35056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3" descr="C:\Users\mbzse\AppData\Local\Microsoft\Windows\Temporary Internet Files\Content.IE5\QRK45OD6\hummelbiene[1]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4888" y="1034868"/>
            <a:ext cx="1041034" cy="1268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3" descr="C:\Users\mbzse\AppData\Local\Microsoft\Windows\Temporary Internet Files\Content.IE5\QRK45OD6\hummelbiene[1]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7501" y="1052736"/>
            <a:ext cx="1041034" cy="1268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3" descr="C:\Users\mbzse\AppData\Local\Microsoft\Windows\Temporary Internet Files\Content.IE5\QRK45OD6\hummelbiene[1]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1049275"/>
            <a:ext cx="1041034" cy="1268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3" descr="C:\Users\mbzse\AppData\Local\Microsoft\Windows\Temporary Internet Files\Content.IE5\QRK45OD6\hummelbiene[1]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2280" y="1049275"/>
            <a:ext cx="1041034" cy="1268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3" descr="C:\Users\mbzse\AppData\Local\Microsoft\Windows\Temporary Internet Files\Content.IE5\QRK45OD6\hummelbiene[1]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63854" y="3174294"/>
            <a:ext cx="1041034" cy="1268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3" descr="C:\Users\mbzse\AppData\Local\Microsoft\Windows\Temporary Internet Files\Content.IE5\QRK45OD6\hummelbiene[1]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4888" y="3212774"/>
            <a:ext cx="1041034" cy="1268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3" descr="C:\Users\mbzse\AppData\Local\Microsoft\Windows\Temporary Internet Files\Content.IE5\QRK45OD6\hummelbiene[1]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3197777"/>
            <a:ext cx="1041034" cy="1268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3" descr="C:\Users\mbzse\AppData\Local\Microsoft\Windows\Temporary Internet Files\Content.IE5\QRK45OD6\hummelbiene[1]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14272" y="3212774"/>
            <a:ext cx="1041034" cy="1268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12" descr="C:\Users\mbzse\AppData\Local\Microsoft\Windows\Temporary Internet Files\Content.IE5\2L64SSYR\numbers[1]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681" y="5661248"/>
            <a:ext cx="945076" cy="10356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Recorded Sound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9"/>
          <a:stretch>
            <a:fillRect/>
          </a:stretch>
        </p:blipFill>
        <p:spPr>
          <a:xfrm>
            <a:off x="3479950" y="2443095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29333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173" fill="hold"/>
                                        <p:tgtEl>
                                          <p:spTgt spid="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47" fill="remove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4"/>
                </p:tgtEl>
              </p:cMediaNode>
            </p:audio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mbzse\AppData\Local\Microsoft\Windows\Temporary Internet Files\Content.IE5\PW05QY7B\gi01a201406241100[1]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377" y="-30997"/>
            <a:ext cx="904662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3820358"/>
              </p:ext>
            </p:extLst>
          </p:nvPr>
        </p:nvGraphicFramePr>
        <p:xfrm>
          <a:off x="971599" y="836712"/>
          <a:ext cx="7344816" cy="468052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7344816"/>
              </a:tblGrid>
              <a:tr h="4680520">
                <a:tc>
                  <a:txBody>
                    <a:bodyPr/>
                    <a:lstStyle/>
                    <a:p>
                      <a:pPr algn="ctr"/>
                      <a:endParaRPr lang="en-GB" sz="30000" b="1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pic>
        <p:nvPicPr>
          <p:cNvPr id="10242" name="Picture 2" descr="C:\Users\mbzse\AppData\Local\Microsoft\Windows\Temporary Internet Files\Content.IE5\T7P09VOG\kablam-Number-Animals-8[1]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980728"/>
            <a:ext cx="2376264" cy="40881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3" descr="C:\Users\mbzse\AppData\Local\Microsoft\Windows\Temporary Internet Files\Content.IE5\QRK45OD6\hummelbiene[1]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3928" y="996540"/>
            <a:ext cx="1041034" cy="1268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3" descr="C:\Users\mbzse\AppData\Local\Microsoft\Windows\Temporary Internet Files\Content.IE5\QRK45OD6\hummelbiene[1]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75182" y="1054882"/>
            <a:ext cx="1041034" cy="1268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3" descr="C:\Users\mbzse\AppData\Local\Microsoft\Windows\Temporary Internet Files\Content.IE5\QRK45OD6\hummelbiene[1]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55978" y="1054882"/>
            <a:ext cx="1041034" cy="1268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3" descr="C:\Users\mbzse\AppData\Local\Microsoft\Windows\Temporary Internet Files\Content.IE5\QRK45OD6\hummelbiene[1]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3928" y="2492896"/>
            <a:ext cx="1041034" cy="1268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3" descr="C:\Users\mbzse\AppData\Local\Microsoft\Windows\Temporary Internet Files\Content.IE5\QRK45OD6\hummelbiene[1]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6494" y="4077072"/>
            <a:ext cx="1041034" cy="1268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3" descr="C:\Users\mbzse\AppData\Local\Microsoft\Windows\Temporary Internet Files\Content.IE5\QRK45OD6\hummelbiene[1]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91018" y="2515465"/>
            <a:ext cx="1041034" cy="1268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3" descr="C:\Users\mbzse\AppData\Local\Microsoft\Windows\Temporary Internet Files\Content.IE5\QRK45OD6\hummelbiene[1]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98641" y="4077072"/>
            <a:ext cx="1041034" cy="1268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3" descr="C:\Users\mbzse\AppData\Local\Microsoft\Windows\Temporary Internet Files\Content.IE5\QRK45OD6\hummelbiene[1]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288" y="2546886"/>
            <a:ext cx="1041034" cy="1268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3" descr="C:\Users\mbzse\AppData\Local\Microsoft\Windows\Temporary Internet Files\Content.IE5\QRK45OD6\hummelbiene[1]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32692" y="4026040"/>
            <a:ext cx="1041034" cy="1268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13" descr="C:\Users\mbzse\AppData\Local\Microsoft\Windows\Temporary Internet Files\Content.IE5\2L64SSYR\numbers[1]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681" y="5661248"/>
            <a:ext cx="945076" cy="10356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Recorded Sound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9"/>
          <a:stretch>
            <a:fillRect/>
          </a:stretch>
        </p:blipFill>
        <p:spPr>
          <a:xfrm>
            <a:off x="1854932" y="2570784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18493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079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6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6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6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1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6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52" fill="remove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mbzse\AppData\Local\Microsoft\Windows\Temporary Internet Files\Content.IE5\PW05QY7B\gi01a201406241100[1]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377" y="-30997"/>
            <a:ext cx="904662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09200430"/>
              </p:ext>
            </p:extLst>
          </p:nvPr>
        </p:nvGraphicFramePr>
        <p:xfrm>
          <a:off x="971599" y="836712"/>
          <a:ext cx="7344816" cy="468052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7344816"/>
              </a:tblGrid>
              <a:tr h="4680520">
                <a:tc>
                  <a:txBody>
                    <a:bodyPr/>
                    <a:lstStyle/>
                    <a:p>
                      <a:pPr algn="ctr"/>
                      <a:endParaRPr lang="en-GB" sz="30000" b="1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pic>
        <p:nvPicPr>
          <p:cNvPr id="10242" name="Picture 2" descr="C:\Users\mbzse\AppData\Local\Microsoft\Windows\Temporary Internet Files\Content.IE5\T7P09VOG\kablam-Number-Animals-8[1]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980728"/>
            <a:ext cx="2376264" cy="40881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3" descr="C:\Users\mbzse\AppData\Local\Microsoft\Windows\Temporary Internet Files\Content.IE5\QRK45OD6\hummelbiene[1]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3928" y="996540"/>
            <a:ext cx="1041034" cy="1268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3" descr="C:\Users\mbzse\AppData\Local\Microsoft\Windows\Temporary Internet Files\Content.IE5\QRK45OD6\hummelbiene[1]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75182" y="1054882"/>
            <a:ext cx="1041034" cy="1268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3" descr="C:\Users\mbzse\AppData\Local\Microsoft\Windows\Temporary Internet Files\Content.IE5\QRK45OD6\hummelbiene[1]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55978" y="1054882"/>
            <a:ext cx="1041034" cy="1268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3" descr="C:\Users\mbzse\AppData\Local\Microsoft\Windows\Temporary Internet Files\Content.IE5\QRK45OD6\hummelbiene[1]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3928" y="2492896"/>
            <a:ext cx="1041034" cy="1268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3" descr="C:\Users\mbzse\AppData\Local\Microsoft\Windows\Temporary Internet Files\Content.IE5\QRK45OD6\hummelbiene[1]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6494" y="4077072"/>
            <a:ext cx="1041034" cy="1268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3" descr="C:\Users\mbzse\AppData\Local\Microsoft\Windows\Temporary Internet Files\Content.IE5\QRK45OD6\hummelbiene[1]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91018" y="2515465"/>
            <a:ext cx="1041034" cy="1268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3" descr="C:\Users\mbzse\AppData\Local\Microsoft\Windows\Temporary Internet Files\Content.IE5\QRK45OD6\hummelbiene[1]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98641" y="4077072"/>
            <a:ext cx="1041034" cy="1268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3" descr="C:\Users\mbzse\AppData\Local\Microsoft\Windows\Temporary Internet Files\Content.IE5\QRK45OD6\hummelbiene[1]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288" y="2546886"/>
            <a:ext cx="1041034" cy="1268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3" descr="C:\Users\mbzse\AppData\Local\Microsoft\Windows\Temporary Internet Files\Content.IE5\QRK45OD6\hummelbiene[1]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32692" y="4026040"/>
            <a:ext cx="1041034" cy="1268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13" descr="C:\Users\mbzse\AppData\Local\Microsoft\Windows\Temporary Internet Files\Content.IE5\2L64SSYR\numbers[1]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681" y="5661248"/>
            <a:ext cx="945076" cy="10356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Recorded Sound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9"/>
          <a:stretch>
            <a:fillRect/>
          </a:stretch>
        </p:blipFill>
        <p:spPr>
          <a:xfrm>
            <a:off x="1854932" y="2570784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70370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079" fill="hold"/>
                                        <p:tgtEl>
                                          <p:spTgt spid="1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6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6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6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1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6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52" fill="remove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5"/>
                </p:tgtEl>
              </p:cMediaNode>
            </p:audio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mbzse\AppData\Local\Microsoft\Windows\Temporary Internet Files\Content.IE5\PW05QY7B\gi01a201406241100[1]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377" y="-30997"/>
            <a:ext cx="904662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81198905"/>
              </p:ext>
            </p:extLst>
          </p:nvPr>
        </p:nvGraphicFramePr>
        <p:xfrm>
          <a:off x="971599" y="836712"/>
          <a:ext cx="7344816" cy="468052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7344816"/>
              </a:tblGrid>
              <a:tr h="4680520">
                <a:tc>
                  <a:txBody>
                    <a:bodyPr/>
                    <a:lstStyle/>
                    <a:p>
                      <a:pPr algn="ctr"/>
                      <a:endParaRPr lang="en-GB" sz="30000" b="1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pic>
        <p:nvPicPr>
          <p:cNvPr id="11266" name="Picture 2" descr="C:\Users\mbzse\AppData\Local\Microsoft\Windows\Temporary Internet Files\Content.IE5\QZSOZJ0H\ten-744890[1]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412776"/>
            <a:ext cx="2828293" cy="2952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3" descr="C:\Users\mbzse\AppData\Local\Microsoft\Windows\Temporary Internet Files\Content.IE5\QRK45OD6\hummelbiene[1]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840" y="1094921"/>
            <a:ext cx="1041034" cy="1268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3" descr="C:\Users\mbzse\AppData\Local\Microsoft\Windows\Temporary Internet Files\Content.IE5\QRK45OD6\hummelbiene[1]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8938" y="1082270"/>
            <a:ext cx="1041034" cy="1268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3" descr="C:\Users\mbzse\AppData\Local\Microsoft\Windows\Temporary Internet Files\Content.IE5\QRK45OD6\hummelbiene[1]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73074" y="1076076"/>
            <a:ext cx="1041034" cy="1268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3" descr="C:\Users\mbzse\AppData\Local\Microsoft\Windows\Temporary Internet Files\Content.IE5\QRK45OD6\hummelbiene[1]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37044" y="1061669"/>
            <a:ext cx="1041034" cy="1268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3" descr="C:\Users\mbzse\AppData\Local\Microsoft\Windows\Temporary Internet Files\Content.IE5\QRK45OD6\hummelbiene[1]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7402" y="2377186"/>
            <a:ext cx="1041034" cy="1268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3" descr="C:\Users\mbzse\AppData\Local\Microsoft\Windows\Temporary Internet Files\Content.IE5\QRK45OD6\hummelbiene[1]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28717" y="2367054"/>
            <a:ext cx="1041034" cy="1268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3" descr="C:\Users\mbzse\AppData\Local\Microsoft\Windows\Temporary Internet Files\Content.IE5\QRK45OD6\hummelbiene[1]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7904" y="3831944"/>
            <a:ext cx="1041034" cy="1268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3" descr="C:\Users\mbzse\AppData\Local\Microsoft\Windows\Temporary Internet Files\Content.IE5\QRK45OD6\hummelbiene[1]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3869597"/>
            <a:ext cx="1041034" cy="1268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3" descr="C:\Users\mbzse\AppData\Local\Microsoft\Windows\Temporary Internet Files\Content.IE5\QRK45OD6\hummelbiene[1]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10" y="3806451"/>
            <a:ext cx="1041034" cy="1268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3" descr="C:\Users\mbzse\AppData\Local\Microsoft\Windows\Temporary Internet Files\Content.IE5\QRK45OD6\hummelbiene[1]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49234" y="3783336"/>
            <a:ext cx="1041034" cy="1268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14" descr="C:\Users\mbzse\AppData\Local\Microsoft\Windows\Temporary Internet Files\Content.IE5\2L64SSYR\numbers[1]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681" y="5661248"/>
            <a:ext cx="945076" cy="10356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Recorded Sound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9"/>
          <a:stretch>
            <a:fillRect/>
          </a:stretch>
        </p:blipFill>
        <p:spPr>
          <a:xfrm>
            <a:off x="4267200" y="31242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83424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498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7" fill="remove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mbzse\AppData\Local\Microsoft\Windows\Temporary Internet Files\Content.IE5\PW05QY7B\gi01a201406241100[1]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377" y="-30997"/>
            <a:ext cx="904662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84795021"/>
              </p:ext>
            </p:extLst>
          </p:nvPr>
        </p:nvGraphicFramePr>
        <p:xfrm>
          <a:off x="971599" y="836712"/>
          <a:ext cx="7344816" cy="468052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7344816"/>
              </a:tblGrid>
              <a:tr h="4680520">
                <a:tc>
                  <a:txBody>
                    <a:bodyPr/>
                    <a:lstStyle/>
                    <a:p>
                      <a:pPr algn="ctr"/>
                      <a:endParaRPr lang="en-GB" sz="30000" b="1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pic>
        <p:nvPicPr>
          <p:cNvPr id="11266" name="Picture 2" descr="C:\Users\mbzse\AppData\Local\Microsoft\Windows\Temporary Internet Files\Content.IE5\QZSOZJ0H\ten-744890[1]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412776"/>
            <a:ext cx="2828293" cy="2952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3" descr="C:\Users\mbzse\AppData\Local\Microsoft\Windows\Temporary Internet Files\Content.IE5\QRK45OD6\hummelbiene[1]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840" y="1094921"/>
            <a:ext cx="1041034" cy="1268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3" descr="C:\Users\mbzse\AppData\Local\Microsoft\Windows\Temporary Internet Files\Content.IE5\QRK45OD6\hummelbiene[1]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8938" y="1082270"/>
            <a:ext cx="1041034" cy="1268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3" descr="C:\Users\mbzse\AppData\Local\Microsoft\Windows\Temporary Internet Files\Content.IE5\QRK45OD6\hummelbiene[1]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73074" y="1076076"/>
            <a:ext cx="1041034" cy="1268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3" descr="C:\Users\mbzse\AppData\Local\Microsoft\Windows\Temporary Internet Files\Content.IE5\QRK45OD6\hummelbiene[1]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37044" y="1061669"/>
            <a:ext cx="1041034" cy="1268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3" descr="C:\Users\mbzse\AppData\Local\Microsoft\Windows\Temporary Internet Files\Content.IE5\QRK45OD6\hummelbiene[1]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7402" y="2377186"/>
            <a:ext cx="1041034" cy="1268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3" descr="C:\Users\mbzse\AppData\Local\Microsoft\Windows\Temporary Internet Files\Content.IE5\QRK45OD6\hummelbiene[1]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28717" y="2367054"/>
            <a:ext cx="1041034" cy="1268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3" descr="C:\Users\mbzse\AppData\Local\Microsoft\Windows\Temporary Internet Files\Content.IE5\QRK45OD6\hummelbiene[1]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7904" y="3831944"/>
            <a:ext cx="1041034" cy="1268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3" descr="C:\Users\mbzse\AppData\Local\Microsoft\Windows\Temporary Internet Files\Content.IE5\QRK45OD6\hummelbiene[1]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3869597"/>
            <a:ext cx="1041034" cy="1268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3" descr="C:\Users\mbzse\AppData\Local\Microsoft\Windows\Temporary Internet Files\Content.IE5\QRK45OD6\hummelbiene[1]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10" y="3806451"/>
            <a:ext cx="1041034" cy="1268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3" descr="C:\Users\mbzse\AppData\Local\Microsoft\Windows\Temporary Internet Files\Content.IE5\QRK45OD6\hummelbiene[1]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49234" y="3783336"/>
            <a:ext cx="1041034" cy="1268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14" descr="C:\Users\mbzse\AppData\Local\Microsoft\Windows\Temporary Internet Files\Content.IE5\2L64SSYR\numbers[1]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681" y="5661248"/>
            <a:ext cx="945076" cy="10356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Recorded Sound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9"/>
          <a:stretch>
            <a:fillRect/>
          </a:stretch>
        </p:blipFill>
        <p:spPr>
          <a:xfrm>
            <a:off x="1854932" y="2570784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84806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079" fill="hold"/>
                                        <p:tgtEl>
                                          <p:spTgt spid="1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7" fill="remove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6"/>
                </p:tgtEl>
              </p:cMediaNode>
            </p:audio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mbzse\AppData\Local\Microsoft\Windows\Temporary Internet Files\Content.IE5\PW05QY7B\gi01a201406241100[1]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933" y="-116620"/>
            <a:ext cx="904662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15339844"/>
              </p:ext>
            </p:extLst>
          </p:nvPr>
        </p:nvGraphicFramePr>
        <p:xfrm>
          <a:off x="629004" y="764703"/>
          <a:ext cx="8047450" cy="5328593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609490"/>
                <a:gridCol w="1609490"/>
                <a:gridCol w="1609490"/>
                <a:gridCol w="1609490"/>
                <a:gridCol w="1609490"/>
              </a:tblGrid>
              <a:tr h="1358269">
                <a:tc gridSpan="5">
                  <a:txBody>
                    <a:bodyPr/>
                    <a:lstStyle/>
                    <a:p>
                      <a:pPr algn="ctr"/>
                      <a:r>
                        <a:rPr lang="en-GB" sz="2800" b="1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Your teacher calls out a number in French.</a:t>
                      </a:r>
                      <a:r>
                        <a:rPr lang="en-GB" sz="2800" b="1" baseline="0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  You must splat it before your opponent.</a:t>
                      </a:r>
                      <a:endParaRPr lang="en-GB" sz="2800" b="1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3600" b="1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3600" b="1" dirty="0" smtClean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 sz="3600" b="1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 sz="3600" b="1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985162">
                <a:tc>
                  <a:txBody>
                    <a:bodyPr/>
                    <a:lstStyle/>
                    <a:p>
                      <a:endParaRPr lang="en-GB" sz="3600" b="1" dirty="0" smtClean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  <a:p>
                      <a:endParaRPr lang="en-GB" sz="3600" b="1" dirty="0" smtClean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  <a:p>
                      <a:endParaRPr lang="en-GB" sz="3600" b="1" dirty="0" smtClean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3600" b="1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3600" b="1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3600" b="1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3600" b="1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985162">
                <a:tc>
                  <a:txBody>
                    <a:bodyPr/>
                    <a:lstStyle/>
                    <a:p>
                      <a:endParaRPr lang="en-GB" sz="3600" b="1" dirty="0" smtClean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  <a:p>
                      <a:endParaRPr lang="en-GB" sz="3600" b="1" dirty="0" smtClean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  <a:p>
                      <a:endParaRPr lang="en-GB" sz="3600" b="1" dirty="0" smtClean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3600" b="1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3600" b="1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3600" b="1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3600" b="1" dirty="0" smtClean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  <a:p>
                      <a:endParaRPr lang="en-GB" sz="3600" b="1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pic>
        <p:nvPicPr>
          <p:cNvPr id="1028" name="Picture 4" descr="C:\Users\mbzse\AppData\Local\Microsoft\Windows\Temporary Internet Files\Content.IE5\T7P09VOG\snake-306109_640[1]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6376" y="116633"/>
            <a:ext cx="895532" cy="8742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13" descr="C:\Users\mbzse\AppData\Local\Microsoft\Windows\Temporary Internet Files\Content.IE5\2L64SSYR\numbers[1]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7" y="5952252"/>
            <a:ext cx="720079" cy="7891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4" descr="C:\Users\mbzse\AppData\Local\Microsoft\Windows\Temporary Internet Files\Content.IE5\T7P09VOG\snake-306109_640[1]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4352" y="2563971"/>
            <a:ext cx="485027" cy="4735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4" descr="C:\Users\mbzse\AppData\Local\Microsoft\Windows\Temporary Internet Files\Content.IE5\T7P09VOG\snake-306109_640[1]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4938" y="5058971"/>
            <a:ext cx="914976" cy="8932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4" descr="C:\Users\mbzse\AppData\Local\Microsoft\Windows\Temporary Internet Files\Content.IE5\T7P09VOG\snake-306109_640[1]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4073" y="2363583"/>
            <a:ext cx="1296144" cy="12654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4" descr="C:\Users\mbzse\AppData\Local\Microsoft\Windows\Temporary Internet Files\Content.IE5\T7P09VOG\snake-306109_640[1].pn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89703" y="4149080"/>
            <a:ext cx="931990" cy="9098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4" descr="C:\Users\mbzse\AppData\Local\Microsoft\Windows\Temporary Internet Files\Content.IE5\T7P09VOG\snake-306109_640[1]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478" y="3348769"/>
            <a:ext cx="485027" cy="4735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4" descr="C:\Users\mbzse\AppData\Local\Microsoft\Windows\Temporary Internet Files\Content.IE5\T7P09VOG\snake-306109_640[1]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13734" y="3124770"/>
            <a:ext cx="485027" cy="4735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4" descr="C:\Users\mbzse\AppData\Local\Microsoft\Windows\Temporary Internet Files\Content.IE5\T7P09VOG\snake-306109_640[1]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95389" y="2327208"/>
            <a:ext cx="485027" cy="4735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4" descr="C:\Users\mbzse\AppData\Local\Microsoft\Windows\Temporary Internet Files\Content.IE5\T7P09VOG\snake-306109_640[1]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4149080"/>
            <a:ext cx="485027" cy="4735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Picture 4" descr="C:\Users\mbzse\AppData\Local\Microsoft\Windows\Temporary Internet Files\Content.IE5\T7P09VOG\snake-306109_640[1]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4149080"/>
            <a:ext cx="485027" cy="4735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Picture 4" descr="C:\Users\mbzse\AppData\Local\Microsoft\Windows\Temporary Internet Files\Content.IE5\T7P09VOG\snake-306109_640[1]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4755674"/>
            <a:ext cx="485027" cy="4735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4" descr="C:\Users\mbzse\AppData\Local\Microsoft\Windows\Temporary Internet Files\Content.IE5\T7P09VOG\snake-306109_640[1]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1092" y="5301208"/>
            <a:ext cx="485027" cy="4735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Picture 4" descr="C:\Users\mbzse\AppData\Local\Microsoft\Windows\Temporary Internet Files\Content.IE5\T7P09VOG\snake-306109_640[1]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1" y="5301208"/>
            <a:ext cx="485027" cy="4735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" name="Picture 4" descr="C:\Users\mbzse\AppData\Local\Microsoft\Windows\Temporary Internet Files\Content.IE5\T7P09VOG\snake-306109_640[1]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9147" y="2213928"/>
            <a:ext cx="485027" cy="4735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" name="Picture 4" descr="C:\Users\mbzse\AppData\Local\Microsoft\Windows\Temporary Internet Files\Content.IE5\T7P09VOG\snake-306109_640[1]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74174" y="2218742"/>
            <a:ext cx="485027" cy="4735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" name="Picture 4" descr="C:\Users\mbzse\AppData\Local\Microsoft\Windows\Temporary Internet Files\Content.IE5\T7P09VOG\snake-306109_640[1]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9201" y="2218742"/>
            <a:ext cx="485027" cy="4735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" name="Picture 4" descr="C:\Users\mbzse\AppData\Local\Microsoft\Windows\Temporary Internet Files\Content.IE5\T7P09VOG\snake-306109_640[1]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3309173"/>
            <a:ext cx="485027" cy="4735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" name="Picture 4" descr="C:\Users\mbzse\AppData\Local\Microsoft\Windows\Temporary Internet Files\Content.IE5\T7P09VOG\snake-306109_640[1]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1866" y="3290395"/>
            <a:ext cx="485027" cy="4735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3" name="Picture 4" descr="C:\Users\mbzse\AppData\Local\Microsoft\Windows\Temporary Internet Files\Content.IE5\T7P09VOG\snake-306109_640[1]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6893" y="3316446"/>
            <a:ext cx="485027" cy="4735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4" name="Picture 4" descr="C:\Users\mbzse\AppData\Local\Microsoft\Windows\Temporary Internet Files\Content.IE5\T7P09VOG\snake-306109_640[1].pn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79178" y="4149080"/>
            <a:ext cx="621327" cy="6065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5" name="Picture 4" descr="C:\Users\mbzse\AppData\Local\Microsoft\Windows\Temporary Internet Files\Content.IE5\T7P09VOG\snake-306109_640[1].pn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60346" y="4755674"/>
            <a:ext cx="621327" cy="6065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6" name="Picture 4" descr="C:\Users\mbzse\AppData\Local\Microsoft\Windows\Temporary Internet Files\Content.IE5\T7P09VOG\snake-306109_640[1].pn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0635" y="5369844"/>
            <a:ext cx="621327" cy="6065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7" name="Picture 4" descr="C:\Users\mbzse\AppData\Local\Microsoft\Windows\Temporary Internet Files\Content.IE5\T7P09VOG\snake-306109_640[1].png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13375" y="2692268"/>
            <a:ext cx="416877" cy="406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8" name="Picture 4" descr="C:\Users\mbzse\AppData\Local\Microsoft\Windows\Temporary Internet Files\Content.IE5\T7P09VOG\snake-306109_640[1].png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3077" y="4215656"/>
            <a:ext cx="416877" cy="406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9" name="Picture 4" descr="C:\Users\mbzse\AppData\Local\Microsoft\Windows\Temporary Internet Files\Content.IE5\T7P09VOG\snake-306109_640[1].png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93275" y="4197033"/>
            <a:ext cx="416877" cy="406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" name="Picture 4" descr="C:\Users\mbzse\AppData\Local\Microsoft\Windows\Temporary Internet Files\Content.IE5\T7P09VOG\snake-306109_640[1].png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23221" y="4788941"/>
            <a:ext cx="416877" cy="406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" name="Picture 4" descr="C:\Users\mbzse\AppData\Local\Microsoft\Windows\Temporary Internet Files\Content.IE5\T7P09VOG\snake-306109_640[1].png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0016" y="4775006"/>
            <a:ext cx="416877" cy="406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2" name="Picture 4" descr="C:\Users\mbzse\AppData\Local\Microsoft\Windows\Temporary Internet Files\Content.IE5\T7P09VOG\snake-306109_640[1].png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30967" y="4775006"/>
            <a:ext cx="416877" cy="406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3" name="Picture 4" descr="C:\Users\mbzse\AppData\Local\Microsoft\Windows\Temporary Internet Files\Content.IE5\T7P09VOG\snake-306109_640[1].png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9957" y="5397086"/>
            <a:ext cx="416877" cy="406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4" descr="C:\Users\mbzse\AppData\Local\Microsoft\Windows\Temporary Internet Files\Content.IE5\T7P09VOG\snake-306109_640[1].png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288" y="2252009"/>
            <a:ext cx="416877" cy="406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4" descr="C:\Users\mbzse\AppData\Local\Microsoft\Windows\Temporary Internet Files\Content.IE5\T7P09VOG\snake-306109_640[1].png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81165" y="2261454"/>
            <a:ext cx="416877" cy="406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4" descr="C:\Users\mbzse\AppData\Local\Microsoft\Windows\Temporary Internet Files\Content.IE5\T7P09VOG\snake-306109_640[1].png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98042" y="2261454"/>
            <a:ext cx="416877" cy="406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4" descr="C:\Users\mbzse\AppData\Local\Microsoft\Windows\Temporary Internet Files\Content.IE5\T7P09VOG\snake-306109_640[1].png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287" y="2834001"/>
            <a:ext cx="416877" cy="406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8" name="Picture 4" descr="C:\Users\mbzse\AppData\Local\Microsoft\Windows\Temporary Internet Files\Content.IE5\T7P09VOG\snake-306109_640[1].png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81165" y="2820854"/>
            <a:ext cx="416877" cy="406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4" descr="C:\Users\mbzse\AppData\Local\Microsoft\Windows\Temporary Internet Files\Content.IE5\T7P09VOG\snake-306109_640[1].png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15675" y="2820854"/>
            <a:ext cx="416877" cy="406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0" name="Picture 4" descr="C:\Users\mbzse\AppData\Local\Microsoft\Windows\Temporary Internet Files\Content.IE5\T7P09VOG\snake-306109_640[1].png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288" y="3371857"/>
            <a:ext cx="416877" cy="406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" name="Picture 4" descr="C:\Users\mbzse\AppData\Local\Microsoft\Windows\Temporary Internet Files\Content.IE5\T7P09VOG\snake-306109_640[1].png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8798" y="3382036"/>
            <a:ext cx="416877" cy="406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2" name="Picture 4" descr="C:\Users\mbzse\AppData\Local\Microsoft\Windows\Temporary Internet Files\Content.IE5\T7P09VOG\snake-306109_640[1].png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2317" y="3382036"/>
            <a:ext cx="416877" cy="406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3" name="Picture 4" descr="C:\Users\mbzse\AppData\Local\Microsoft\Windows\Temporary Internet Files\Content.IE5\T7P09VOG\snake-306109_640[1].png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96499" y="2160087"/>
            <a:ext cx="416877" cy="406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4" name="Picture 4" descr="C:\Users\mbzse\AppData\Local\Microsoft\Windows\Temporary Internet Files\Content.IE5\T7P09VOG\snake-306109_640[1].png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13376" y="2160087"/>
            <a:ext cx="416877" cy="406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5" name="Picture 4" descr="C:\Users\mbzse\AppData\Local\Microsoft\Windows\Temporary Internet Files\Content.IE5\T7P09VOG\snake-306109_640[1].png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8446" y="2160087"/>
            <a:ext cx="416877" cy="406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6" name="Picture 4" descr="C:\Users\mbzse\AppData\Local\Microsoft\Windows\Temporary Internet Files\Content.IE5\T7P09VOG\snake-306109_640[1].png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96499" y="2679776"/>
            <a:ext cx="416877" cy="406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7" name="Picture 4" descr="C:\Users\mbzse\AppData\Local\Microsoft\Windows\Temporary Internet Files\Content.IE5\T7P09VOG\snake-306109_640[1].png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57477" y="4215656"/>
            <a:ext cx="416877" cy="406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8" name="Picture 4" descr="C:\Users\mbzse\AppData\Local\Microsoft\Windows\Temporary Internet Files\Content.IE5\T7P09VOG\snake-306109_640[1].png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30253" y="2687454"/>
            <a:ext cx="416877" cy="406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9" name="Picture 4" descr="C:\Users\mbzse\AppData\Local\Microsoft\Windows\Temporary Internet Files\Content.IE5\T7P09VOG\snake-306109_640[1].png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01516" y="3191304"/>
            <a:ext cx="416877" cy="406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0" name="Picture 4" descr="C:\Users\mbzse\AppData\Local\Microsoft\Windows\Temporary Internet Files\Content.IE5\T7P09VOG\snake-306109_640[1].png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18393" y="3188639"/>
            <a:ext cx="416877" cy="406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" name="Picture 4" descr="C:\Users\mbzse\AppData\Local\Microsoft\Windows\Temporary Internet Files\Content.IE5\T7P09VOG\snake-306109_640[1].png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1654" y="3198070"/>
            <a:ext cx="416877" cy="406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2" name="Picture 4" descr="C:\Users\mbzse\AppData\Local\Microsoft\Windows\Temporary Internet Files\Content.IE5\T7P09VOG\snake-306109_640[1].png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7259" y="3707525"/>
            <a:ext cx="416877" cy="406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3" name="Picture 4" descr="C:\Users\mbzse\AppData\Local\Microsoft\Windows\Temporary Internet Files\Content.IE5\T7P09VOG\snake-306109_640[1].png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81921" y="4183736"/>
            <a:ext cx="416877" cy="406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4" descr="C:\Users\mbzse\AppData\Local\Microsoft\Windows\Temporary Internet Files\Content.IE5\T7P09VOG\snake-306109_640[1].png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9855" y="4182347"/>
            <a:ext cx="416877" cy="406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Picture 4" descr="C:\Users\mbzse\AppData\Local\Microsoft\Windows\Temporary Internet Files\Content.IE5\T7P09VOG\snake-306109_640[1].png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93860" y="4654444"/>
            <a:ext cx="416877" cy="406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4" descr="C:\Users\mbzse\AppData\Local\Microsoft\Windows\Temporary Internet Files\Content.IE5\T7P09VOG\snake-306109_640[1].png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15674" y="4651979"/>
            <a:ext cx="416877" cy="406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" name="Picture 4" descr="C:\Users\mbzse\AppData\Local\Microsoft\Windows\Temporary Internet Files\Content.IE5\T7P09VOG\snake-306109_640[1].png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81921" y="5193590"/>
            <a:ext cx="416877" cy="406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4" descr="C:\Users\mbzse\AppData\Local\Microsoft\Windows\Temporary Internet Files\Content.IE5\T7P09VOG\snake-306109_640[1].png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83798" y="5158772"/>
            <a:ext cx="416877" cy="406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" name="Picture 4" descr="C:\Users\mbzse\AppData\Local\Microsoft\Windows\Temporary Internet Files\Content.IE5\T7P09VOG\snake-306109_640[1].png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17316" y="5625886"/>
            <a:ext cx="416877" cy="406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0" name="Picture 4" descr="C:\Users\mbzse\AppData\Local\Microsoft\Windows\Temporary Internet Files\Content.IE5\T7P09VOG\snake-306109_640[1].png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75524" y="5584616"/>
            <a:ext cx="416877" cy="406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75099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mbzse\AppData\Local\Microsoft\Windows\Temporary Internet Files\Content.IE5\PW05QY7B\gi01a201406241100[1]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933" y="-116620"/>
            <a:ext cx="904662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90063268"/>
              </p:ext>
            </p:extLst>
          </p:nvPr>
        </p:nvGraphicFramePr>
        <p:xfrm>
          <a:off x="629004" y="764703"/>
          <a:ext cx="8047450" cy="5328593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609490"/>
                <a:gridCol w="1609490"/>
                <a:gridCol w="1609490"/>
                <a:gridCol w="1609490"/>
                <a:gridCol w="1609490"/>
              </a:tblGrid>
              <a:tr h="1358269">
                <a:tc gridSpan="5">
                  <a:txBody>
                    <a:bodyPr/>
                    <a:lstStyle/>
                    <a:p>
                      <a:pPr algn="ctr"/>
                      <a:r>
                        <a:rPr lang="en-GB" sz="2800" b="1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Your teacher calls out a number in French.</a:t>
                      </a:r>
                      <a:r>
                        <a:rPr lang="en-GB" sz="2800" b="1" baseline="0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  You must </a:t>
                      </a:r>
                      <a:r>
                        <a:rPr lang="en-GB" sz="3600" b="1" baseline="0" dirty="0" smtClean="0">
                          <a:solidFill>
                            <a:schemeClr val="bg1"/>
                          </a:solidFill>
                          <a:latin typeface="Comic Sans MS" panose="030F0702030302020204" pitchFamily="66" charset="0"/>
                        </a:rPr>
                        <a:t>splat</a:t>
                      </a:r>
                      <a:r>
                        <a:rPr lang="en-GB" sz="2800" b="1" baseline="0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 it before your opponent.</a:t>
                      </a:r>
                      <a:endParaRPr lang="en-GB" sz="2800" b="1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3600" b="1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3600" b="1" dirty="0" smtClean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 sz="3600" b="1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 sz="3600" b="1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985162">
                <a:tc>
                  <a:txBody>
                    <a:bodyPr/>
                    <a:lstStyle/>
                    <a:p>
                      <a:endParaRPr lang="en-GB" sz="3600" b="1" dirty="0" smtClean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  <a:p>
                      <a:endParaRPr lang="en-GB" sz="3600" b="1" dirty="0" smtClean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  <a:p>
                      <a:endParaRPr lang="en-GB" sz="3600" b="1" dirty="0" smtClean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3600" b="1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3600" b="1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3600" b="1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3600" b="1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985162">
                <a:tc>
                  <a:txBody>
                    <a:bodyPr/>
                    <a:lstStyle/>
                    <a:p>
                      <a:endParaRPr lang="en-GB" sz="3600" b="1" dirty="0" smtClean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  <a:p>
                      <a:endParaRPr lang="en-GB" sz="3600" b="1" dirty="0" smtClean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  <a:p>
                      <a:endParaRPr lang="en-GB" sz="3600" b="1" dirty="0" smtClean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3600" b="1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3200" b="1" dirty="0" smtClean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  <a:p>
                      <a:pPr algn="ctr"/>
                      <a:endParaRPr lang="en-GB" sz="3200" b="1" dirty="0" smtClean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3600" b="1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3600" b="1" dirty="0" smtClean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  <a:p>
                      <a:endParaRPr lang="en-GB" sz="3600" b="1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pic>
        <p:nvPicPr>
          <p:cNvPr id="1028" name="Picture 4" descr="C:\Users\mbzse\AppData\Local\Microsoft\Windows\Temporary Internet Files\Content.IE5\T7P09VOG\snake-306109_640[1]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6376" y="116633"/>
            <a:ext cx="895532" cy="8742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13" descr="C:\Users\mbzse\AppData\Local\Microsoft\Windows\Temporary Internet Files\Content.IE5\2L64SSYR\numbers[1]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994" y="5962063"/>
            <a:ext cx="720079" cy="7891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4" descr="C:\Users\mbzse\AppData\Local\Microsoft\Windows\Temporary Internet Files\Content.IE5\T7P09VOG\snake-306109_640[1]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0270" y="2330316"/>
            <a:ext cx="485027" cy="4735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4" descr="C:\Users\mbzse\AppData\Local\Microsoft\Windows\Temporary Internet Files\Content.IE5\T7P09VOG\snake-306109_640[1]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4073" y="2363583"/>
            <a:ext cx="1296144" cy="12654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4" descr="C:\Users\mbzse\AppData\Local\Microsoft\Windows\Temporary Internet Files\Content.IE5\T7P09VOG\snake-306109_640[1]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4281" y="3470762"/>
            <a:ext cx="485027" cy="4735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4" descr="C:\Users\mbzse\AppData\Local\Microsoft\Windows\Temporary Internet Files\Content.IE5\T7P09VOG\snake-306109_640[1]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3537" y="3500042"/>
            <a:ext cx="485027" cy="4735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4" descr="C:\Users\mbzse\AppData\Local\Microsoft\Windows\Temporary Internet Files\Content.IE5\T7P09VOG\snake-306109_640[1]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95389" y="2327208"/>
            <a:ext cx="485027" cy="4735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4" descr="C:\Users\mbzse\AppData\Local\Microsoft\Windows\Temporary Internet Files\Content.IE5\T7P09VOG\snake-306109_640[1]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4149080"/>
            <a:ext cx="485027" cy="4735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Picture 4" descr="C:\Users\mbzse\AppData\Local\Microsoft\Windows\Temporary Internet Files\Content.IE5\T7P09VOG\snake-306109_640[1]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4149080"/>
            <a:ext cx="485027" cy="4735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Picture 4" descr="C:\Users\mbzse\AppData\Local\Microsoft\Windows\Temporary Internet Files\Content.IE5\T7P09VOG\snake-306109_640[1]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0101" y="4745183"/>
            <a:ext cx="485027" cy="4735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4" descr="C:\Users\mbzse\AppData\Local\Microsoft\Windows\Temporary Internet Files\Content.IE5\T7P09VOG\snake-306109_640[1]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0430" y="5050059"/>
            <a:ext cx="485027" cy="4735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Picture 4" descr="C:\Users\mbzse\AppData\Local\Microsoft\Windows\Temporary Internet Files\Content.IE5\T7P09VOG\snake-306109_640[1]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5578" y="5108895"/>
            <a:ext cx="485027" cy="4735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" name="Picture 4" descr="C:\Users\mbzse\AppData\Local\Microsoft\Windows\Temporary Internet Files\Content.IE5\T7P09VOG\snake-306109_640[1]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9147" y="2213928"/>
            <a:ext cx="485027" cy="4735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" name="Picture 4" descr="C:\Users\mbzse\AppData\Local\Microsoft\Windows\Temporary Internet Files\Content.IE5\T7P09VOG\snake-306109_640[1]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74174" y="2218742"/>
            <a:ext cx="485027" cy="4735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" name="Picture 4" descr="C:\Users\mbzse\AppData\Local\Microsoft\Windows\Temporary Internet Files\Content.IE5\T7P09VOG\snake-306109_640[1]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9201" y="2218742"/>
            <a:ext cx="485027" cy="4735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" name="Picture 4" descr="C:\Users\mbzse\AppData\Local\Microsoft\Windows\Temporary Internet Files\Content.IE5\T7P09VOG\snake-306109_640[1]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3309173"/>
            <a:ext cx="485027" cy="4735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" name="Picture 4" descr="C:\Users\mbzse\AppData\Local\Microsoft\Windows\Temporary Internet Files\Content.IE5\T7P09VOG\snake-306109_640[1]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1866" y="3290395"/>
            <a:ext cx="485027" cy="4735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3" name="Picture 4" descr="C:\Users\mbzse\AppData\Local\Microsoft\Windows\Temporary Internet Files\Content.IE5\T7P09VOG\snake-306109_640[1]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6893" y="3316446"/>
            <a:ext cx="485027" cy="4735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4" name="Picture 4" descr="C:\Users\mbzse\AppData\Local\Microsoft\Windows\Temporary Internet Files\Content.IE5\T7P09VOG\snake-306109_640[1]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79178" y="4149080"/>
            <a:ext cx="621327" cy="6065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5" name="Picture 4" descr="C:\Users\mbzse\AppData\Local\Microsoft\Windows\Temporary Internet Files\Content.IE5\T7P09VOG\snake-306109_640[1]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9341" y="4192350"/>
            <a:ext cx="621327" cy="6065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6" name="Picture 4" descr="C:\Users\mbzse\AppData\Local\Microsoft\Windows\Temporary Internet Files\Content.IE5\T7P09VOG\snake-306109_640[1]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21065" y="4857940"/>
            <a:ext cx="621327" cy="6065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7" name="Picture 4" descr="C:\Users\mbzse\AppData\Local\Microsoft\Windows\Temporary Internet Files\Content.IE5\T7P09VOG\snake-306109_640[1].pn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13375" y="2692268"/>
            <a:ext cx="416877" cy="406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8" name="Picture 4" descr="C:\Users\mbzse\AppData\Local\Microsoft\Windows\Temporary Internet Files\Content.IE5\T7P09VOG\snake-306109_640[1].pn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3077" y="4215656"/>
            <a:ext cx="416877" cy="406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9" name="Picture 4" descr="C:\Users\mbzse\AppData\Local\Microsoft\Windows\Temporary Internet Files\Content.IE5\T7P09VOG\snake-306109_640[1].pn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93275" y="4197033"/>
            <a:ext cx="416877" cy="406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" name="Picture 4" descr="C:\Users\mbzse\AppData\Local\Microsoft\Windows\Temporary Internet Files\Content.IE5\T7P09VOG\snake-306109_640[1].pn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23221" y="4788941"/>
            <a:ext cx="416877" cy="406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" name="Picture 4" descr="C:\Users\mbzse\AppData\Local\Microsoft\Windows\Temporary Internet Files\Content.IE5\T7P09VOG\snake-306109_640[1].pn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0016" y="4775006"/>
            <a:ext cx="416877" cy="406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2" name="Picture 4" descr="C:\Users\mbzse\AppData\Local\Microsoft\Windows\Temporary Internet Files\Content.IE5\T7P09VOG\snake-306109_640[1].pn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30967" y="4775006"/>
            <a:ext cx="416877" cy="406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3" name="Picture 4" descr="C:\Users\mbzse\AppData\Local\Microsoft\Windows\Temporary Internet Files\Content.IE5\T7P09VOG\snake-306109_640[1].pn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23221" y="5526300"/>
            <a:ext cx="416877" cy="406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4" descr="C:\Users\mbzse\AppData\Local\Microsoft\Windows\Temporary Internet Files\Content.IE5\T7P09VOG\snake-306109_640[1].pn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288" y="2252009"/>
            <a:ext cx="416877" cy="406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4" descr="C:\Users\mbzse\AppData\Local\Microsoft\Windows\Temporary Internet Files\Content.IE5\T7P09VOG\snake-306109_640[1].pn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5854" y="2247195"/>
            <a:ext cx="416877" cy="406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4" descr="C:\Users\mbzse\AppData\Local\Microsoft\Windows\Temporary Internet Files\Content.IE5\T7P09VOG\snake-306109_640[1].pn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39422" y="2247195"/>
            <a:ext cx="416877" cy="406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4" descr="C:\Users\mbzse\AppData\Local\Microsoft\Windows\Temporary Internet Files\Content.IE5\T7P09VOG\snake-306109_640[1].pn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25228" y="2708998"/>
            <a:ext cx="416877" cy="406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8" name="Picture 4" descr="C:\Users\mbzse\AppData\Local\Microsoft\Windows\Temporary Internet Files\Content.IE5\T7P09VOG\snake-306109_640[1].pn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22325" y="2756975"/>
            <a:ext cx="416877" cy="406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4" descr="C:\Users\mbzse\AppData\Local\Microsoft\Windows\Temporary Internet Files\Content.IE5\T7P09VOG\snake-306109_640[1].pn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06480" y="2756975"/>
            <a:ext cx="416877" cy="406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0" name="Picture 4" descr="C:\Users\mbzse\AppData\Local\Microsoft\Windows\Temporary Internet Files\Content.IE5\T7P09VOG\snake-306109_640[1].pn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25228" y="3245860"/>
            <a:ext cx="416877" cy="406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" name="Picture 4" descr="C:\Users\mbzse\AppData\Local\Microsoft\Windows\Temporary Internet Files\Content.IE5\T7P09VOG\snake-306109_640[1].pn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82686" y="3282519"/>
            <a:ext cx="416877" cy="406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2" name="Picture 4" descr="C:\Users\mbzse\AppData\Local\Microsoft\Windows\Temporary Internet Files\Content.IE5\T7P09VOG\snake-306109_640[1].pn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4113" y="3222000"/>
            <a:ext cx="416877" cy="406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3" name="Picture 4" descr="C:\Users\mbzse\AppData\Local\Microsoft\Windows\Temporary Internet Files\Content.IE5\T7P09VOG\snake-306109_640[1].pn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96499" y="2160087"/>
            <a:ext cx="416877" cy="406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4" name="Picture 4" descr="C:\Users\mbzse\AppData\Local\Microsoft\Windows\Temporary Internet Files\Content.IE5\T7P09VOG\snake-306109_640[1].pn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13376" y="2160087"/>
            <a:ext cx="416877" cy="406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5" name="Picture 4" descr="C:\Users\mbzse\AppData\Local\Microsoft\Windows\Temporary Internet Files\Content.IE5\T7P09VOG\snake-306109_640[1].pn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8446" y="2160087"/>
            <a:ext cx="416877" cy="406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6" name="Picture 4" descr="C:\Users\mbzse\AppData\Local\Microsoft\Windows\Temporary Internet Files\Content.IE5\T7P09VOG\snake-306109_640[1].pn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96499" y="2679776"/>
            <a:ext cx="416877" cy="406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7" name="Picture 4" descr="C:\Users\mbzse\AppData\Local\Microsoft\Windows\Temporary Internet Files\Content.IE5\T7P09VOG\snake-306109_640[1].pn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57477" y="4215656"/>
            <a:ext cx="416877" cy="406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8" name="Picture 4" descr="C:\Users\mbzse\AppData\Local\Microsoft\Windows\Temporary Internet Files\Content.IE5\T7P09VOG\snake-306109_640[1].pn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30253" y="2687454"/>
            <a:ext cx="416877" cy="406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9" name="Picture 4" descr="C:\Users\mbzse\AppData\Local\Microsoft\Windows\Temporary Internet Files\Content.IE5\T7P09VOG\snake-306109_640[1].pn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01516" y="3191304"/>
            <a:ext cx="416877" cy="406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0" name="Picture 4" descr="C:\Users\mbzse\AppData\Local\Microsoft\Windows\Temporary Internet Files\Content.IE5\T7P09VOG\snake-306109_640[1].pn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18393" y="3188639"/>
            <a:ext cx="416877" cy="406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" name="Picture 4" descr="C:\Users\mbzse\AppData\Local\Microsoft\Windows\Temporary Internet Files\Content.IE5\T7P09VOG\snake-306109_640[1].pn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1654" y="3198070"/>
            <a:ext cx="416877" cy="406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2" name="Picture 4" descr="C:\Users\mbzse\AppData\Local\Microsoft\Windows\Temporary Internet Files\Content.IE5\T7P09VOG\snake-306109_640[1].pn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30382" y="3707525"/>
            <a:ext cx="416877" cy="406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3" name="Picture 4" descr="C:\Users\mbzse\AppData\Local\Microsoft\Windows\Temporary Internet Files\Content.IE5\T7P09VOG\snake-306109_640[1].pn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81921" y="4183736"/>
            <a:ext cx="416877" cy="406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4" descr="C:\Users\mbzse\AppData\Local\Microsoft\Windows\Temporary Internet Files\Content.IE5\T7P09VOG\snake-306109_640[1].pn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39423" y="4182347"/>
            <a:ext cx="416877" cy="406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Picture 4" descr="C:\Users\mbzse\AppData\Local\Microsoft\Windows\Temporary Internet Files\Content.IE5\T7P09VOG\snake-306109_640[1].pn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93860" y="4654444"/>
            <a:ext cx="416877" cy="406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4" descr="C:\Users\mbzse\AppData\Local\Microsoft\Windows\Temporary Internet Files\Content.IE5\T7P09VOG\snake-306109_640[1].pn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66204" y="4628059"/>
            <a:ext cx="416877" cy="406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" name="Picture 4" descr="C:\Users\mbzse\AppData\Local\Microsoft\Windows\Temporary Internet Files\Content.IE5\T7P09VOG\snake-306109_640[1].pn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81921" y="5193590"/>
            <a:ext cx="416877" cy="406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4" descr="C:\Users\mbzse\AppData\Local\Microsoft\Windows\Temporary Internet Files\Content.IE5\T7P09VOG\snake-306109_640[1].pn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4113" y="5133900"/>
            <a:ext cx="416877" cy="406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" name="Picture 4" descr="C:\Users\mbzse\AppData\Local\Microsoft\Windows\Temporary Internet Files\Content.IE5\T7P09VOG\snake-306109_640[1].pn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17316" y="5625886"/>
            <a:ext cx="416877" cy="406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0" name="Picture 4" descr="C:\Users\mbzse\AppData\Local\Microsoft\Windows\Temporary Internet Files\Content.IE5\T7P09VOG\snake-306109_640[1].pn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30755" y="5606864"/>
            <a:ext cx="416877" cy="406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495083" y="3652852"/>
            <a:ext cx="8401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dix</a:t>
            </a:r>
            <a:endParaRPr lang="en-GB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pic>
        <p:nvPicPr>
          <p:cNvPr id="71" name="Picture 4" descr="C:\Users\mbzse\AppData\Local\Microsoft\Windows\Temporary Internet Files\Content.IE5\T7P09VOG\snake-306109_640[1]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2711" y="4138589"/>
            <a:ext cx="621327" cy="6065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2" name="Picture 4" descr="C:\Users\mbzse\AppData\Local\Microsoft\Windows\Temporary Internet Files\Content.IE5\T7P09VOG\snake-306109_640[1]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21813" y="5345658"/>
            <a:ext cx="621327" cy="6065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115249" y="4831555"/>
            <a:ext cx="10812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deux</a:t>
            </a:r>
            <a:endParaRPr lang="en-GB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1297926" y="2368840"/>
            <a:ext cx="8522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un</a:t>
            </a:r>
            <a:endParaRPr lang="en-GB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5725465" y="2820854"/>
            <a:ext cx="10812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six</a:t>
            </a:r>
            <a:endParaRPr lang="en-GB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2459879" y="5557279"/>
            <a:ext cx="10812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trois</a:t>
            </a:r>
            <a:endParaRPr lang="en-GB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6011866" y="5523585"/>
            <a:ext cx="10812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sept</a:t>
            </a:r>
            <a:endParaRPr lang="en-GB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2394281" y="2960471"/>
            <a:ext cx="126428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quatre</a:t>
            </a:r>
            <a:endParaRPr lang="en-GB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1012943" y="5600582"/>
            <a:ext cx="10812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cinq</a:t>
            </a:r>
            <a:endParaRPr lang="en-GB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7333667" y="4951165"/>
            <a:ext cx="10812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huit</a:t>
            </a:r>
            <a:endParaRPr lang="en-GB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7293390" y="3707525"/>
            <a:ext cx="10812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neuf</a:t>
            </a:r>
            <a:endParaRPr lang="en-GB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32149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mbzse\AppData\Local\Microsoft\Windows\Temporary Internet Files\Content.IE5\PW05QY7B\gi01a201406241100[1]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933" y="-116620"/>
            <a:ext cx="904662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45323215"/>
              </p:ext>
            </p:extLst>
          </p:nvPr>
        </p:nvGraphicFramePr>
        <p:xfrm>
          <a:off x="629004" y="764703"/>
          <a:ext cx="8047450" cy="5328593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609490"/>
                <a:gridCol w="1609490"/>
                <a:gridCol w="1609490"/>
                <a:gridCol w="1609490"/>
                <a:gridCol w="1609490"/>
              </a:tblGrid>
              <a:tr h="1358269">
                <a:tc gridSpan="5">
                  <a:txBody>
                    <a:bodyPr/>
                    <a:lstStyle/>
                    <a:p>
                      <a:pPr algn="ctr"/>
                      <a:r>
                        <a:rPr lang="en-GB" sz="2800" b="1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Your teacher calls out a number in French.</a:t>
                      </a:r>
                      <a:r>
                        <a:rPr lang="en-GB" sz="2800" b="1" baseline="0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  You must </a:t>
                      </a:r>
                      <a:r>
                        <a:rPr lang="en-GB" sz="3600" b="1" baseline="0" dirty="0" smtClean="0">
                          <a:solidFill>
                            <a:schemeClr val="bg1"/>
                          </a:solidFill>
                          <a:latin typeface="Comic Sans MS" panose="030F0702030302020204" pitchFamily="66" charset="0"/>
                        </a:rPr>
                        <a:t>splat</a:t>
                      </a:r>
                      <a:r>
                        <a:rPr lang="en-GB" sz="2800" b="1" baseline="0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 it before your opponent.</a:t>
                      </a:r>
                      <a:endParaRPr lang="en-GB" sz="2800" b="1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3600" b="1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3600" b="1" dirty="0" smtClean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 sz="3600" b="1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 sz="3600" b="1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985162">
                <a:tc>
                  <a:txBody>
                    <a:bodyPr/>
                    <a:lstStyle/>
                    <a:p>
                      <a:endParaRPr lang="en-GB" sz="3600" b="1" dirty="0" smtClean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  <a:p>
                      <a:endParaRPr lang="en-GB" sz="3600" b="1" dirty="0" smtClean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  <a:p>
                      <a:endParaRPr lang="en-GB" sz="3600" b="1" dirty="0" smtClean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3600" b="1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3600" b="1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3600" b="1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3600" b="1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985162">
                <a:tc>
                  <a:txBody>
                    <a:bodyPr/>
                    <a:lstStyle/>
                    <a:p>
                      <a:endParaRPr lang="en-GB" sz="3600" b="1" dirty="0" smtClean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  <a:p>
                      <a:endParaRPr lang="en-GB" sz="3600" b="1" dirty="0" smtClean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  <a:p>
                      <a:endParaRPr lang="en-GB" sz="3600" b="1" dirty="0" smtClean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3600" b="1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3200" b="1" dirty="0" smtClean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  <a:p>
                      <a:pPr algn="ctr"/>
                      <a:endParaRPr lang="en-GB" sz="3200" b="1" dirty="0" smtClean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3600" b="1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3600" b="1" dirty="0" smtClean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  <a:p>
                      <a:endParaRPr lang="en-GB" sz="3600" b="1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pic>
        <p:nvPicPr>
          <p:cNvPr id="1028" name="Picture 4" descr="C:\Users\mbzse\AppData\Local\Microsoft\Windows\Temporary Internet Files\Content.IE5\T7P09VOG\snake-306109_640[1]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573" y="-18552"/>
            <a:ext cx="895532" cy="8742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13" descr="C:\Users\mbzse\AppData\Local\Microsoft\Windows\Temporary Internet Files\Content.IE5\2L64SSYR\numbers[1]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994" y="5962063"/>
            <a:ext cx="720079" cy="7891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4" descr="C:\Users\mbzse\AppData\Local\Microsoft\Windows\Temporary Internet Files\Content.IE5\T7P09VOG\snake-306109_640[1]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4149080"/>
            <a:ext cx="485027" cy="4735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Picture 4" descr="C:\Users\mbzse\AppData\Local\Microsoft\Windows\Temporary Internet Files\Content.IE5\T7P09VOG\snake-306109_640[1]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4149080"/>
            <a:ext cx="485027" cy="4735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Picture 4" descr="C:\Users\mbzse\AppData\Local\Microsoft\Windows\Temporary Internet Files\Content.IE5\T7P09VOG\snake-306109_640[1]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0101" y="4745183"/>
            <a:ext cx="485027" cy="4735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4" descr="C:\Users\mbzse\AppData\Local\Microsoft\Windows\Temporary Internet Files\Content.IE5\T7P09VOG\snake-306109_640[1]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0430" y="5050059"/>
            <a:ext cx="485027" cy="4735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Picture 4" descr="C:\Users\mbzse\AppData\Local\Microsoft\Windows\Temporary Internet Files\Content.IE5\T7P09VOG\snake-306109_640[1]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5578" y="5108895"/>
            <a:ext cx="485027" cy="4735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7" name="Picture 4" descr="C:\Users\mbzse\AppData\Local\Microsoft\Windows\Temporary Internet Files\Content.IE5\T7P09VOG\snake-306109_640[1]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13375" y="2692268"/>
            <a:ext cx="416877" cy="406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8" name="Picture 4" descr="C:\Users\mbzse\AppData\Local\Microsoft\Windows\Temporary Internet Files\Content.IE5\T7P09VOG\snake-306109_640[1]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3077" y="4215656"/>
            <a:ext cx="416877" cy="406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9" name="Picture 4" descr="C:\Users\mbzse\AppData\Local\Microsoft\Windows\Temporary Internet Files\Content.IE5\T7P09VOG\snake-306109_640[1]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93275" y="4197033"/>
            <a:ext cx="416877" cy="406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" name="Picture 4" descr="C:\Users\mbzse\AppData\Local\Microsoft\Windows\Temporary Internet Files\Content.IE5\T7P09VOG\snake-306109_640[1]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23221" y="4788941"/>
            <a:ext cx="416877" cy="406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" name="Picture 4" descr="C:\Users\mbzse\AppData\Local\Microsoft\Windows\Temporary Internet Files\Content.IE5\T7P09VOG\snake-306109_640[1]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0016" y="4775006"/>
            <a:ext cx="416877" cy="406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2" name="Picture 4" descr="C:\Users\mbzse\AppData\Local\Microsoft\Windows\Temporary Internet Files\Content.IE5\T7P09VOG\snake-306109_640[1]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30967" y="4775006"/>
            <a:ext cx="416877" cy="406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3" name="Picture 4" descr="C:\Users\mbzse\AppData\Local\Microsoft\Windows\Temporary Internet Files\Content.IE5\T7P09VOG\snake-306109_640[1]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23221" y="5526300"/>
            <a:ext cx="416877" cy="406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4" descr="C:\Users\mbzse\AppData\Local\Microsoft\Windows\Temporary Internet Files\Content.IE5\T7P09VOG\snake-306109_640[1]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288" y="2252009"/>
            <a:ext cx="416877" cy="406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4" descr="C:\Users\mbzse\AppData\Local\Microsoft\Windows\Temporary Internet Files\Content.IE5\T7P09VOG\snake-306109_640[1]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5854" y="2247195"/>
            <a:ext cx="416877" cy="406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4" descr="C:\Users\mbzse\AppData\Local\Microsoft\Windows\Temporary Internet Files\Content.IE5\T7P09VOG\snake-306109_640[1]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39422" y="2247195"/>
            <a:ext cx="416877" cy="406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4" descr="C:\Users\mbzse\AppData\Local\Microsoft\Windows\Temporary Internet Files\Content.IE5\T7P09VOG\snake-306109_640[1]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25228" y="2708998"/>
            <a:ext cx="416877" cy="406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8" name="Picture 4" descr="C:\Users\mbzse\AppData\Local\Microsoft\Windows\Temporary Internet Files\Content.IE5\T7P09VOG\snake-306109_640[1]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22325" y="2756975"/>
            <a:ext cx="416877" cy="406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4" descr="C:\Users\mbzse\AppData\Local\Microsoft\Windows\Temporary Internet Files\Content.IE5\T7P09VOG\snake-306109_640[1]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06480" y="2756975"/>
            <a:ext cx="416877" cy="406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0" name="Picture 4" descr="C:\Users\mbzse\AppData\Local\Microsoft\Windows\Temporary Internet Files\Content.IE5\T7P09VOG\snake-306109_640[1]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25228" y="3245860"/>
            <a:ext cx="416877" cy="406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" name="Picture 4" descr="C:\Users\mbzse\AppData\Local\Microsoft\Windows\Temporary Internet Files\Content.IE5\T7P09VOG\snake-306109_640[1]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82686" y="3282519"/>
            <a:ext cx="416877" cy="406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2" name="Picture 4" descr="C:\Users\mbzse\AppData\Local\Microsoft\Windows\Temporary Internet Files\Content.IE5\T7P09VOG\snake-306109_640[1]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4113" y="3222000"/>
            <a:ext cx="416877" cy="406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3" name="Picture 4" descr="C:\Users\mbzse\AppData\Local\Microsoft\Windows\Temporary Internet Files\Content.IE5\T7P09VOG\snake-306109_640[1]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96499" y="2160087"/>
            <a:ext cx="416877" cy="406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4" name="Picture 4" descr="C:\Users\mbzse\AppData\Local\Microsoft\Windows\Temporary Internet Files\Content.IE5\T7P09VOG\snake-306109_640[1]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13376" y="2160087"/>
            <a:ext cx="416877" cy="406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5" name="Picture 4" descr="C:\Users\mbzse\AppData\Local\Microsoft\Windows\Temporary Internet Files\Content.IE5\T7P09VOG\snake-306109_640[1]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8446" y="2160087"/>
            <a:ext cx="416877" cy="406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6" name="Picture 4" descr="C:\Users\mbzse\AppData\Local\Microsoft\Windows\Temporary Internet Files\Content.IE5\T7P09VOG\snake-306109_640[1]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96499" y="2679776"/>
            <a:ext cx="416877" cy="406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7" name="Picture 4" descr="C:\Users\mbzse\AppData\Local\Microsoft\Windows\Temporary Internet Files\Content.IE5\T7P09VOG\snake-306109_640[1]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57477" y="4215656"/>
            <a:ext cx="416877" cy="406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8" name="Picture 4" descr="C:\Users\mbzse\AppData\Local\Microsoft\Windows\Temporary Internet Files\Content.IE5\T7P09VOG\snake-306109_640[1]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30253" y="2687454"/>
            <a:ext cx="416877" cy="406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9" name="Picture 4" descr="C:\Users\mbzse\AppData\Local\Microsoft\Windows\Temporary Internet Files\Content.IE5\T7P09VOG\snake-306109_640[1]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01516" y="3191304"/>
            <a:ext cx="416877" cy="406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0" name="Picture 4" descr="C:\Users\mbzse\AppData\Local\Microsoft\Windows\Temporary Internet Files\Content.IE5\T7P09VOG\snake-306109_640[1]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18393" y="3188639"/>
            <a:ext cx="416877" cy="406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" name="Picture 4" descr="C:\Users\mbzse\AppData\Local\Microsoft\Windows\Temporary Internet Files\Content.IE5\T7P09VOG\snake-306109_640[1]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1654" y="3198070"/>
            <a:ext cx="416877" cy="406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2" name="Picture 4" descr="C:\Users\mbzse\AppData\Local\Microsoft\Windows\Temporary Internet Files\Content.IE5\T7P09VOG\snake-306109_640[1]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30382" y="3707525"/>
            <a:ext cx="416877" cy="406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3" name="Picture 4" descr="C:\Users\mbzse\AppData\Local\Microsoft\Windows\Temporary Internet Files\Content.IE5\T7P09VOG\snake-306109_640[1]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81921" y="4183736"/>
            <a:ext cx="416877" cy="406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4" descr="C:\Users\mbzse\AppData\Local\Microsoft\Windows\Temporary Internet Files\Content.IE5\T7P09VOG\snake-306109_640[1]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39423" y="4182347"/>
            <a:ext cx="416877" cy="406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Picture 4" descr="C:\Users\mbzse\AppData\Local\Microsoft\Windows\Temporary Internet Files\Content.IE5\T7P09VOG\snake-306109_640[1]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93860" y="4654444"/>
            <a:ext cx="416877" cy="406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4" descr="C:\Users\mbzse\AppData\Local\Microsoft\Windows\Temporary Internet Files\Content.IE5\T7P09VOG\snake-306109_640[1]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66204" y="4628059"/>
            <a:ext cx="416877" cy="406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" name="Picture 4" descr="C:\Users\mbzse\AppData\Local\Microsoft\Windows\Temporary Internet Files\Content.IE5\T7P09VOG\snake-306109_640[1]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81921" y="5193590"/>
            <a:ext cx="416877" cy="406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4" descr="C:\Users\mbzse\AppData\Local\Microsoft\Windows\Temporary Internet Files\Content.IE5\T7P09VOG\snake-306109_640[1]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4113" y="5133900"/>
            <a:ext cx="416877" cy="406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" name="Picture 4" descr="C:\Users\mbzse\AppData\Local\Microsoft\Windows\Temporary Internet Files\Content.IE5\T7P09VOG\snake-306109_640[1]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17316" y="5625886"/>
            <a:ext cx="416877" cy="406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0" name="Picture 4" descr="C:\Users\mbzse\AppData\Local\Microsoft\Windows\Temporary Internet Files\Content.IE5\T7P09VOG\snake-306109_640[1]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30755" y="5606864"/>
            <a:ext cx="416877" cy="406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495083" y="3652852"/>
            <a:ext cx="84013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dix</a:t>
            </a:r>
            <a:endParaRPr lang="en-GB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pic>
        <p:nvPicPr>
          <p:cNvPr id="71" name="Picture 4" descr="C:\Users\mbzse\AppData\Local\Microsoft\Windows\Temporary Internet Files\Content.IE5\T7P09VOG\snake-306109_640[1]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2711" y="4138589"/>
            <a:ext cx="621327" cy="6065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2" name="Picture 4" descr="C:\Users\mbzse\AppData\Local\Microsoft\Windows\Temporary Internet Files\Content.IE5\T7P09VOG\snake-306109_640[1]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21813" y="5345658"/>
            <a:ext cx="621327" cy="6065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930382" y="4831555"/>
            <a:ext cx="10812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deux</a:t>
            </a:r>
            <a:endParaRPr lang="en-GB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1297925" y="2165741"/>
            <a:ext cx="85229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un</a:t>
            </a:r>
            <a:endParaRPr lang="en-GB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5725465" y="2885157"/>
            <a:ext cx="10812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six</a:t>
            </a:r>
            <a:endParaRPr lang="en-GB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2459879" y="5557279"/>
            <a:ext cx="10812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trois</a:t>
            </a:r>
            <a:endParaRPr lang="en-GB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6011866" y="5523585"/>
            <a:ext cx="10812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sept</a:t>
            </a:r>
            <a:endParaRPr lang="en-GB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2384861" y="2920123"/>
            <a:ext cx="138563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quatre</a:t>
            </a:r>
            <a:endParaRPr lang="en-GB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1012943" y="5600582"/>
            <a:ext cx="10812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cinq</a:t>
            </a:r>
            <a:endParaRPr lang="en-GB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7333667" y="4951165"/>
            <a:ext cx="10812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huit</a:t>
            </a:r>
            <a:endParaRPr lang="en-GB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7293390" y="3707525"/>
            <a:ext cx="10812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neuf</a:t>
            </a:r>
            <a:endParaRPr lang="en-GB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pic>
        <p:nvPicPr>
          <p:cNvPr id="81" name="Picture 3" descr="C:\Users\mbzse\AppData\Local\Microsoft\Windows\Temporary Internet Files\Content.IE5\QRK45OD6\hummelbiene[1].pn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1151" y="2599671"/>
            <a:ext cx="1041034" cy="1436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" name="Picture 3" descr="C:\Users\mbzse\AppData\Local\Microsoft\Windows\Temporary Internet Files\Content.IE5\QRK45OD6\hummelbiene[1].pn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3121" y="2242241"/>
            <a:ext cx="586553" cy="7148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3" name="Picture 3" descr="C:\Users\mbzse\AppData\Local\Microsoft\Windows\Temporary Internet Files\Content.IE5\QRK45OD6\hummelbiene[1].pn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2011" y="2197633"/>
            <a:ext cx="586553" cy="7148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4" name="Picture 3" descr="C:\Users\mbzse\AppData\Local\Microsoft\Windows\Temporary Internet Files\Content.IE5\QRK45OD6\hummelbiene[1].pn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8613" y="3350094"/>
            <a:ext cx="586553" cy="7148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5" name="Picture 3" descr="C:\Users\mbzse\AppData\Local\Microsoft\Windows\Temporary Internet Files\Content.IE5\QRK45OD6\hummelbiene[1].pn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2011" y="3336224"/>
            <a:ext cx="586553" cy="7148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6" name="Picture 3" descr="C:\Users\mbzse\AppData\Local\Microsoft\Windows\Temporary Internet Files\Content.IE5\QRK45OD6\hummelbiene[1].pn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2312" y="4182347"/>
            <a:ext cx="586553" cy="7148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7" name="Picture 3" descr="C:\Users\mbzse\AppData\Local\Microsoft\Windows\Temporary Internet Files\Content.IE5\QRK45OD6\hummelbiene[1].pn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37608" y="4149080"/>
            <a:ext cx="586553" cy="7148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9" name="Picture 3" descr="C:\Users\mbzse\AppData\Local\Microsoft\Windows\Temporary Internet Files\Content.IE5\QRK45OD6\hummelbiene[1].pn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7228" y="4856063"/>
            <a:ext cx="586553" cy="7148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0" name="Picture 3" descr="C:\Users\mbzse\AppData\Local\Microsoft\Windows\Temporary Internet Files\Content.IE5\QRK45OD6\hummelbiene[1].png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76458" y="2212353"/>
            <a:ext cx="499990" cy="6093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1" name="Picture 3" descr="C:\Users\mbzse\AppData\Local\Microsoft\Windows\Temporary Internet Files\Content.IE5\QRK45OD6\hummelbiene[1].png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97641" y="2197633"/>
            <a:ext cx="499990" cy="6093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" name="Picture 3" descr="C:\Users\mbzse\AppData\Local\Microsoft\Windows\Temporary Internet Files\Content.IE5\QRK45OD6\hummelbiene[1].png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6286" y="3486015"/>
            <a:ext cx="499990" cy="6093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3" name="Picture 3" descr="C:\Users\mbzse\AppData\Local\Microsoft\Windows\Temporary Internet Files\Content.IE5\QRK45OD6\hummelbiene[1].png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26373" y="3473847"/>
            <a:ext cx="499990" cy="6093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4" name="Picture 3" descr="C:\Users\mbzse\AppData\Local\Microsoft\Windows\Temporary Internet Files\Content.IE5\QRK45OD6\hummelbiene[1].png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30967" y="3449356"/>
            <a:ext cx="499990" cy="6093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5" name="Picture 3" descr="C:\Users\mbzse\AppData\Local\Microsoft\Windows\Temporary Internet Files\Content.IE5\QRK45OD6\hummelbiene[1].png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26363" y="2197633"/>
            <a:ext cx="499990" cy="6093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6" name="Picture 3" descr="C:\Users\mbzse\AppData\Local\Microsoft\Windows\Temporary Internet Files\Content.IE5\QRK45OD6\hummelbiene[1].png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39201" y="146661"/>
            <a:ext cx="937615" cy="1436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01709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mbzse\AppData\Local\Microsoft\Windows\Temporary Internet Files\Content.IE5\PW05QY7B\gi01a201406241100[1]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377" y="-30997"/>
            <a:ext cx="904662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39915058"/>
              </p:ext>
            </p:extLst>
          </p:nvPr>
        </p:nvGraphicFramePr>
        <p:xfrm>
          <a:off x="971599" y="836712"/>
          <a:ext cx="7344816" cy="468052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448272"/>
                <a:gridCol w="2448272"/>
                <a:gridCol w="2448272"/>
              </a:tblGrid>
              <a:tr h="2340260">
                <a:tc>
                  <a:txBody>
                    <a:bodyPr/>
                    <a:lstStyle/>
                    <a:p>
                      <a:pPr algn="ctr"/>
                      <a:r>
                        <a:rPr lang="en-GB" sz="12000" b="1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7</a:t>
                      </a:r>
                      <a:endParaRPr lang="en-GB" sz="12000" b="1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0" b="1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9</a:t>
                      </a:r>
                      <a:endParaRPr lang="en-GB" sz="12000" b="1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0" b="1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3</a:t>
                      </a:r>
                      <a:endParaRPr lang="en-GB" sz="12000" b="1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340260">
                <a:tc>
                  <a:txBody>
                    <a:bodyPr/>
                    <a:lstStyle/>
                    <a:p>
                      <a:pPr algn="ctr"/>
                      <a:r>
                        <a:rPr lang="en-GB" sz="12000" b="1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4</a:t>
                      </a:r>
                      <a:endParaRPr lang="en-GB" sz="12000" b="1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0" b="1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5</a:t>
                      </a:r>
                      <a:endParaRPr lang="en-GB" sz="12000" b="1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0" b="1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6</a:t>
                      </a:r>
                      <a:endParaRPr lang="en-GB" sz="12000" b="1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pic>
        <p:nvPicPr>
          <p:cNvPr id="4" name="Picture 3" descr="C:\Users\mbzse\AppData\Local\Microsoft\Windows\Temporary Internet Files\Content.IE5\2L64SSYR\numbers[1]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681" y="5661248"/>
            <a:ext cx="945076" cy="10356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44848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mbzse\AppData\Local\Microsoft\Windows\Temporary Internet Files\Content.IE5\PW05QY7B\gi01a201406241100[1]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377" y="-30997"/>
            <a:ext cx="904662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2461052"/>
              </p:ext>
            </p:extLst>
          </p:nvPr>
        </p:nvGraphicFramePr>
        <p:xfrm>
          <a:off x="971599" y="836712"/>
          <a:ext cx="7344816" cy="468052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448272"/>
                <a:gridCol w="2448272"/>
                <a:gridCol w="2448272"/>
              </a:tblGrid>
              <a:tr h="2340260">
                <a:tc>
                  <a:txBody>
                    <a:bodyPr/>
                    <a:lstStyle/>
                    <a:p>
                      <a:pPr algn="ctr"/>
                      <a:r>
                        <a:rPr lang="en-GB" sz="12000" b="1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8</a:t>
                      </a:r>
                      <a:endParaRPr lang="en-GB" sz="12000" b="1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0" b="1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6</a:t>
                      </a:r>
                      <a:endParaRPr lang="en-GB" sz="12000" b="1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0" b="1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4</a:t>
                      </a:r>
                      <a:endParaRPr lang="en-GB" sz="12000" b="1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340260">
                <a:tc>
                  <a:txBody>
                    <a:bodyPr/>
                    <a:lstStyle/>
                    <a:p>
                      <a:pPr algn="ctr"/>
                      <a:r>
                        <a:rPr lang="en-GB" sz="12000" b="1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3</a:t>
                      </a:r>
                      <a:endParaRPr lang="en-GB" sz="12000" b="1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0" b="1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5</a:t>
                      </a:r>
                      <a:endParaRPr lang="en-GB" sz="12000" b="1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0" b="1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2</a:t>
                      </a:r>
                      <a:endParaRPr lang="en-GB" sz="12000" b="1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pic>
        <p:nvPicPr>
          <p:cNvPr id="4" name="Picture 3" descr="C:\Users\mbzse\AppData\Local\Microsoft\Windows\Temporary Internet Files\Content.IE5\2L64SSYR\numbers[1]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681" y="5661248"/>
            <a:ext cx="945076" cy="10356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52102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mbzse\AppData\Local\Microsoft\Windows\Temporary Internet Files\Content.IE5\PW05QY7B\gi01a201406241100[1]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377" y="-30997"/>
            <a:ext cx="904662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33902841"/>
              </p:ext>
            </p:extLst>
          </p:nvPr>
        </p:nvGraphicFramePr>
        <p:xfrm>
          <a:off x="971599" y="836712"/>
          <a:ext cx="7344816" cy="468052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448272"/>
                <a:gridCol w="2448272"/>
                <a:gridCol w="2448272"/>
              </a:tblGrid>
              <a:tr h="2340260">
                <a:tc>
                  <a:txBody>
                    <a:bodyPr/>
                    <a:lstStyle/>
                    <a:p>
                      <a:pPr algn="ctr"/>
                      <a:r>
                        <a:rPr lang="en-GB" sz="12000" b="1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8</a:t>
                      </a:r>
                      <a:endParaRPr lang="en-GB" sz="12000" b="1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0" b="1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6</a:t>
                      </a:r>
                      <a:endParaRPr lang="en-GB" sz="12000" b="1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0" b="1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4</a:t>
                      </a:r>
                      <a:endParaRPr lang="en-GB" sz="12000" b="1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340260">
                <a:tc>
                  <a:txBody>
                    <a:bodyPr/>
                    <a:lstStyle/>
                    <a:p>
                      <a:pPr algn="ctr"/>
                      <a:r>
                        <a:rPr lang="en-GB" sz="12000" b="1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3</a:t>
                      </a:r>
                      <a:endParaRPr lang="en-GB" sz="12000" b="1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0" b="1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10</a:t>
                      </a:r>
                      <a:endParaRPr lang="en-GB" sz="12000" b="1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0" b="1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2</a:t>
                      </a:r>
                      <a:endParaRPr lang="en-GB" sz="12000" b="1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pic>
        <p:nvPicPr>
          <p:cNvPr id="4" name="Picture 3" descr="C:\Users\mbzse\AppData\Local\Microsoft\Windows\Temporary Internet Files\Content.IE5\2L64SSYR\numbers[1]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681" y="5661248"/>
            <a:ext cx="945076" cy="10356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72340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mbzse\AppData\Local\Microsoft\Windows\Temporary Internet Files\Content.IE5\PW05QY7B\gi01a201406241100[1]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377" y="-30997"/>
            <a:ext cx="904662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53124082"/>
              </p:ext>
            </p:extLst>
          </p:nvPr>
        </p:nvGraphicFramePr>
        <p:xfrm>
          <a:off x="971599" y="836712"/>
          <a:ext cx="7344816" cy="468052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448272"/>
                <a:gridCol w="2448272"/>
                <a:gridCol w="2448272"/>
              </a:tblGrid>
              <a:tr h="2340260">
                <a:tc>
                  <a:txBody>
                    <a:bodyPr/>
                    <a:lstStyle/>
                    <a:p>
                      <a:pPr algn="ctr"/>
                      <a:r>
                        <a:rPr lang="en-GB" sz="12000" b="1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10</a:t>
                      </a:r>
                      <a:endParaRPr lang="en-GB" sz="12000" b="1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0" b="1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8</a:t>
                      </a:r>
                      <a:endParaRPr lang="en-GB" sz="12000" b="1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0" b="1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7</a:t>
                      </a:r>
                      <a:endParaRPr lang="en-GB" sz="12000" b="1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340260">
                <a:tc>
                  <a:txBody>
                    <a:bodyPr/>
                    <a:lstStyle/>
                    <a:p>
                      <a:pPr algn="ctr"/>
                      <a:r>
                        <a:rPr lang="en-GB" sz="12000" b="1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6</a:t>
                      </a:r>
                      <a:endParaRPr lang="en-GB" sz="12000" b="1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0" b="1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9</a:t>
                      </a:r>
                      <a:endParaRPr lang="en-GB" sz="12000" b="1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0" b="1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5</a:t>
                      </a:r>
                      <a:endParaRPr lang="en-GB" sz="12000" b="1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pic>
        <p:nvPicPr>
          <p:cNvPr id="4" name="Picture 3" descr="C:\Users\mbzse\AppData\Local\Microsoft\Windows\Temporary Internet Files\Content.IE5\2L64SSYR\numbers[1]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681" y="5661248"/>
            <a:ext cx="945076" cy="10356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25919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mbzse\AppData\Local\Microsoft\Windows\Temporary Internet Files\Content.IE5\PW05QY7B\gi01a201406241100[1]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377" y="-30997"/>
            <a:ext cx="904662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14160096"/>
              </p:ext>
            </p:extLst>
          </p:nvPr>
        </p:nvGraphicFramePr>
        <p:xfrm>
          <a:off x="971599" y="836712"/>
          <a:ext cx="7344816" cy="468052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448272"/>
                <a:gridCol w="2448272"/>
                <a:gridCol w="2448272"/>
              </a:tblGrid>
              <a:tr h="2340260">
                <a:tc>
                  <a:txBody>
                    <a:bodyPr/>
                    <a:lstStyle/>
                    <a:p>
                      <a:pPr algn="ctr"/>
                      <a:r>
                        <a:rPr lang="en-GB" sz="12000" b="1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10</a:t>
                      </a:r>
                      <a:endParaRPr lang="en-GB" sz="12000" b="1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0" b="1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8</a:t>
                      </a:r>
                      <a:endParaRPr lang="en-GB" sz="12000" b="1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0" b="1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7</a:t>
                      </a:r>
                      <a:endParaRPr lang="en-GB" sz="12000" b="1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340260">
                <a:tc>
                  <a:txBody>
                    <a:bodyPr/>
                    <a:lstStyle/>
                    <a:p>
                      <a:pPr algn="ctr"/>
                      <a:r>
                        <a:rPr lang="en-GB" sz="12000" b="1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5</a:t>
                      </a:r>
                      <a:endParaRPr lang="en-GB" sz="12000" b="1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0" b="1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1</a:t>
                      </a:r>
                      <a:endParaRPr lang="en-GB" sz="12000" b="1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0" b="1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4</a:t>
                      </a:r>
                      <a:endParaRPr lang="en-GB" sz="12000" b="1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pic>
        <p:nvPicPr>
          <p:cNvPr id="4" name="Picture 3" descr="C:\Users\mbzse\AppData\Local\Microsoft\Windows\Temporary Internet Files\Content.IE5\2L64SSYR\numbers[1]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681" y="5661248"/>
            <a:ext cx="945076" cy="10356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12114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mbzse\AppData\Local\Microsoft\Windows\Temporary Internet Files\Content.IE5\PW05QY7B\gi01a201406241100[1]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377" y="-30997"/>
            <a:ext cx="904662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54076184"/>
              </p:ext>
            </p:extLst>
          </p:nvPr>
        </p:nvGraphicFramePr>
        <p:xfrm>
          <a:off x="971599" y="836712"/>
          <a:ext cx="7344816" cy="468052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448272"/>
                <a:gridCol w="2448272"/>
                <a:gridCol w="2448272"/>
              </a:tblGrid>
              <a:tr h="2340260">
                <a:tc>
                  <a:txBody>
                    <a:bodyPr/>
                    <a:lstStyle/>
                    <a:p>
                      <a:pPr algn="ctr"/>
                      <a:r>
                        <a:rPr lang="en-GB" sz="12000" b="1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1</a:t>
                      </a:r>
                      <a:endParaRPr lang="en-GB" sz="12000" b="1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0" b="1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8</a:t>
                      </a:r>
                      <a:endParaRPr lang="en-GB" sz="12000" b="1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0" b="1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7</a:t>
                      </a:r>
                      <a:endParaRPr lang="en-GB" sz="12000" b="1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340260">
                <a:tc>
                  <a:txBody>
                    <a:bodyPr/>
                    <a:lstStyle/>
                    <a:p>
                      <a:pPr algn="ctr"/>
                      <a:r>
                        <a:rPr lang="en-GB" sz="12000" b="1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6</a:t>
                      </a:r>
                      <a:endParaRPr lang="en-GB" sz="12000" b="1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0" b="1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2</a:t>
                      </a:r>
                      <a:endParaRPr lang="en-GB" sz="12000" b="1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0" b="1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5</a:t>
                      </a:r>
                      <a:endParaRPr lang="en-GB" sz="12000" b="1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cxnSp>
        <p:nvCxnSpPr>
          <p:cNvPr id="4" name="Straight Arrow Connector 3"/>
          <p:cNvCxnSpPr/>
          <p:nvPr/>
        </p:nvCxnSpPr>
        <p:spPr>
          <a:xfrm>
            <a:off x="6654573" y="8754375"/>
            <a:ext cx="545210" cy="0"/>
          </a:xfrm>
          <a:prstGeom prst="straightConnector1">
            <a:avLst/>
          </a:prstGeom>
          <a:ln w="28575">
            <a:solidFill>
              <a:schemeClr val="accent1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4" descr="C:\Users\mbzse\AppData\Local\Microsoft\Windows\Temporary Internet Files\Content.IE5\2L64SSYR\numbers[1]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681" y="5661248"/>
            <a:ext cx="945076" cy="10356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86857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lipstream">
  <a:themeElements>
    <a:clrScheme name="Slipstream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Slipstream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Slipstream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448</TotalTime>
  <Words>414</Words>
  <Application>Microsoft Office PowerPoint</Application>
  <PresentationFormat>On-screen Show (4:3)</PresentationFormat>
  <Paragraphs>175</Paragraphs>
  <Slides>38</Slides>
  <Notes>38</Notes>
  <HiddenSlides>0</HiddenSlides>
  <MMClips>20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38</vt:i4>
      </vt:variant>
    </vt:vector>
  </HeadingPairs>
  <TitlesOfParts>
    <vt:vector size="43" baseType="lpstr">
      <vt:lpstr>Calibri</vt:lpstr>
      <vt:lpstr>Comic Sans MS</vt:lpstr>
      <vt:lpstr>Georgia</vt:lpstr>
      <vt:lpstr>Trebuchet MS</vt:lpstr>
      <vt:lpstr>Slipstream</vt:lpstr>
      <vt:lpstr>Number practice  and games younger children  Years 1 - 3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University Of Nottingham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Playing with numbers</dc:title>
  <dc:creator>SAE</dc:creator>
  <cp:lastModifiedBy>Julie Thain</cp:lastModifiedBy>
  <cp:revision>132</cp:revision>
  <dcterms:created xsi:type="dcterms:W3CDTF">2016-02-08T12:43:36Z</dcterms:created>
  <dcterms:modified xsi:type="dcterms:W3CDTF">2016-04-01T14:09:02Z</dcterms:modified>
</cp:coreProperties>
</file>