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3"/>
  </p:notesMasterIdLst>
  <p:sldIdLst>
    <p:sldId id="256" r:id="rId2"/>
    <p:sldId id="267" r:id="rId3"/>
    <p:sldId id="268" r:id="rId4"/>
    <p:sldId id="269" r:id="rId5"/>
    <p:sldId id="257" r:id="rId6"/>
    <p:sldId id="266" r:id="rId7"/>
    <p:sldId id="262" r:id="rId8"/>
    <p:sldId id="258" r:id="rId9"/>
    <p:sldId id="264" r:id="rId10"/>
    <p:sldId id="265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6633"/>
    <a:srgbClr val="990099"/>
    <a:srgbClr val="FF00FF"/>
    <a:srgbClr val="FFCCCC"/>
    <a:srgbClr val="0000FF"/>
    <a:srgbClr val="00FF00"/>
    <a:srgbClr val="FFFFFF"/>
    <a:srgbClr val="CC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4" d="100"/>
          <a:sy n="84" d="100"/>
        </p:scale>
        <p:origin x="143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BD9B-734D-4CF2-ABD1-BD4DA0310F4D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67B62-DAFD-46D8-96C3-29E3DB70C3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68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Finger rhyme</a:t>
            </a:r>
            <a:r>
              <a:rPr lang="en-GB" baseline="0" dirty="0" smtClean="0"/>
              <a:t> – numbers, transport. Make up your own actions to the rhyme.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67B62-DAFD-46D8-96C3-29E3DB70C31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89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Finger rhyme</a:t>
            </a:r>
            <a:r>
              <a:rPr lang="en-GB" baseline="0" dirty="0" smtClean="0"/>
              <a:t> – numbers, transport. Make up your own actions to </a:t>
            </a:r>
            <a:r>
              <a:rPr lang="en-GB" baseline="0" smtClean="0"/>
              <a:t>the rhyme.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67B62-DAFD-46D8-96C3-29E3DB70C31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89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Sing together as a whole class.  Then</a:t>
            </a:r>
            <a:r>
              <a:rPr lang="en-GB" baseline="0" dirty="0" smtClean="0"/>
              <a:t> try it as a round making it more challenging depending on the year group/level.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67B62-DAFD-46D8-96C3-29E3DB70C31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43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6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r>
              <a:rPr lang="en-GB" b="1" dirty="0" smtClean="0"/>
              <a:t>A simple</a:t>
            </a:r>
            <a:r>
              <a:rPr lang="en-GB" b="1" baseline="0" dirty="0" smtClean="0"/>
              <a:t> numbers song with numbers to 10 and co-ordinates.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66426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7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r>
              <a:rPr lang="en-GB" b="1" dirty="0" smtClean="0"/>
              <a:t>A simple</a:t>
            </a:r>
            <a:r>
              <a:rPr lang="en-GB" b="1" baseline="0" dirty="0" smtClean="0"/>
              <a:t> numbers song with numbers to 12 as before.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57992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8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r>
              <a:rPr lang="en-GB" b="1" dirty="0" smtClean="0"/>
              <a:t>Raps: A1 cinq; b2 sept.  Children work in pairs</a:t>
            </a:r>
            <a:r>
              <a:rPr lang="en-GB" b="1" baseline="0" dirty="0" smtClean="0"/>
              <a:t> to make up wraps and then perform to the rest of the class.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61820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9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r>
              <a:rPr lang="en-GB" b="1" smtClean="0"/>
              <a:t>Raps:</a:t>
            </a:r>
            <a:r>
              <a:rPr lang="en-GB" b="1" baseline="0" smtClean="0"/>
              <a:t> 20s numbers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42304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10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r>
              <a:rPr lang="en-GB" b="1" dirty="0" smtClean="0"/>
              <a:t>Sing</a:t>
            </a:r>
            <a:r>
              <a:rPr lang="en-GB" b="1" baseline="0" dirty="0" smtClean="0"/>
              <a:t> to Frere Jacques.  This is quite hard as the co-ordinates and numbers should be in rhythm with the tune.  Children can make up little songs and raps for their partners to sing or rap.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1346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1C580-5142-4C25-AB4D-4021C671342B}" type="slidenum">
              <a:rPr lang="en-GB"/>
              <a:pPr/>
              <a:t>11</a:t>
            </a:fld>
            <a:endParaRPr lang="en-GB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755650"/>
            <a:ext cx="4572000" cy="3429000"/>
          </a:xfrm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marL="228600" indent="-228600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61366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840788" y="6642100"/>
            <a:ext cx="303212" cy="215900"/>
          </a:xfrm>
        </p:spPr>
        <p:txBody>
          <a:bodyPr/>
          <a:lstStyle>
            <a:lvl1pPr>
              <a:defRPr sz="1000"/>
            </a:lvl1pPr>
          </a:lstStyle>
          <a:p>
            <a:fld id="{EAD61EDA-7892-4301-BE26-1A8892F98E66}" type="slidenum">
              <a:rPr lang="en-GB"/>
              <a:pPr/>
              <a:t>‹#›</a:t>
            </a:fld>
            <a:endParaRPr lang="en-GB"/>
          </a:p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13C68-87DA-49B4-832D-3998F4DB7F28}" type="datetimeFigureOut">
              <a:rPr lang="en-GB" smtClean="0"/>
              <a:pPr/>
              <a:t>01/04/2016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D1005-0858-46AF-8D9C-5173BDA448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ptines.tv/comptine_a_compter" TargetMode="External"/><Relationship Id="rId2" Type="http://schemas.openxmlformats.org/officeDocument/2006/relationships/hyperlink" Target="http://comptines.tv/un_kilometre_a_pie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2.gif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gif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Musical maths en </a:t>
            </a:r>
            <a:r>
              <a:rPr lang="en-GB" dirty="0" err="1" smtClean="0">
                <a:latin typeface="Comic Sans MS" pitchFamily="66" charset="0"/>
              </a:rPr>
              <a:t>français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1026" name="Picture 2" descr="C:\Users\mbzse\AppData\Local\Microsoft\Windows\Temporary Internet Files\Content.IE5\QZSOZJ0H\regenbogennote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96" y="260648"/>
            <a:ext cx="7128792" cy="220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77" y="4077072"/>
            <a:ext cx="2363232" cy="232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653136"/>
            <a:ext cx="1672938" cy="13681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013176"/>
            <a:ext cx="1619250" cy="127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</p:nvPr>
        </p:nvGraphicFramePr>
        <p:xfrm>
          <a:off x="467544" y="404664"/>
          <a:ext cx="8462743" cy="25206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41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7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trois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24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7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deux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21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quinze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16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huit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seize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neuf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Comic Sans MS" pitchFamily="66" charset="0"/>
                        </a:rPr>
                        <a:t>six</a:t>
                      </a:r>
                      <a:endParaRPr lang="en-GB" sz="2000" dirty="0"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dix-huit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dix-sept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sept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dix-neuf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quatre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cinq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quatorze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25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7235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9022612" y="6834185"/>
            <a:ext cx="303212" cy="215900"/>
          </a:xfrm>
        </p:spPr>
        <p:txBody>
          <a:bodyPr/>
          <a:lstStyle/>
          <a:p>
            <a:fld id="{00DC941F-1844-427B-BE08-684BA14C2505}" type="slidenum">
              <a:rPr lang="en-GB"/>
              <a:pPr/>
              <a:t>10</a:t>
            </a:fld>
            <a:endParaRPr lang="en-GB"/>
          </a:p>
          <a:p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539552" y="3429000"/>
            <a:ext cx="6984776" cy="2062103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3200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en-GB" sz="32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deux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B1	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vingt-deux</a:t>
            </a:r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	</a:t>
            </a:r>
            <a:r>
              <a:rPr lang="en-GB" sz="32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vingt-cinq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D1	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vingt-cinq</a:t>
            </a:r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E4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vingt-trois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E4	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vingt-trois</a:t>
            </a:r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D4	</a:t>
            </a:r>
            <a:r>
              <a:rPr lang="en-GB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	D4	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3326" y="5035398"/>
            <a:ext cx="2101024" cy="1508761"/>
          </a:xfrm>
          <a:prstGeom prst="rect">
            <a:avLst/>
          </a:prstGeom>
          <a:noFill/>
        </p:spPr>
      </p:pic>
      <p:pic>
        <p:nvPicPr>
          <p:cNvPr id="6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</p:nvPr>
        </p:nvGraphicFramePr>
        <p:xfrm>
          <a:off x="467544" y="404664"/>
          <a:ext cx="8462743" cy="25206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41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7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trois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24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7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deux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21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quinze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16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huit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seize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neuf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Comic Sans MS" pitchFamily="66" charset="0"/>
                        </a:rPr>
                        <a:t>six</a:t>
                      </a:r>
                      <a:endParaRPr lang="en-GB" sz="2000" dirty="0"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dix-huit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dix-sept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sept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dix-neuf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quatre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cinq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quatorze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25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treize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7235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9022612" y="6834185"/>
            <a:ext cx="303212" cy="215900"/>
          </a:xfrm>
        </p:spPr>
        <p:txBody>
          <a:bodyPr/>
          <a:lstStyle/>
          <a:p>
            <a:fld id="{00DC941F-1844-427B-BE08-684BA14C2505}" type="slidenum">
              <a:rPr lang="en-GB"/>
              <a:pPr/>
              <a:t>11</a:t>
            </a:fld>
            <a:endParaRPr lang="en-GB"/>
          </a:p>
          <a:p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467544" y="3068960"/>
            <a:ext cx="6984776" cy="2062103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3200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en-GB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deux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B1	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vingt-deux</a:t>
            </a:r>
            <a:endParaRPr lang="en-GB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	</a:t>
            </a:r>
            <a:r>
              <a:rPr lang="en-GB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vingt-cinq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D1	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vingt-cinq</a:t>
            </a:r>
            <a:endParaRPr lang="en-GB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E4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3200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vingt-trois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E4	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vingt-trois</a:t>
            </a:r>
            <a:endParaRPr lang="en-GB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32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D4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	D4	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vingt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5785" y="4725143"/>
            <a:ext cx="2533070" cy="1819017"/>
          </a:xfrm>
          <a:prstGeom prst="rect">
            <a:avLst/>
          </a:prstGeom>
          <a:noFill/>
        </p:spPr>
      </p:pic>
      <p:pic>
        <p:nvPicPr>
          <p:cNvPr id="6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67700" y="4203085"/>
            <a:ext cx="631602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hlinkClick r:id="rId2"/>
              </a:rPr>
              <a:t>http://</a:t>
            </a:r>
            <a:r>
              <a:rPr lang="en-GB" sz="2800" dirty="0" smtClean="0">
                <a:hlinkClick r:id="rId2"/>
              </a:rPr>
              <a:t>comptines.tv/un_kilometre_a_pied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1619672" y="2984663"/>
            <a:ext cx="633051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hlinkClick r:id="rId3"/>
              </a:rPr>
              <a:t>http://</a:t>
            </a:r>
            <a:r>
              <a:rPr lang="en-GB" sz="2800" dirty="0" smtClean="0">
                <a:hlinkClick r:id="rId3"/>
              </a:rPr>
              <a:t>comptines.tv/comptine_a_compter</a:t>
            </a:r>
            <a:endParaRPr lang="en-GB" sz="2800" dirty="0" smtClean="0"/>
          </a:p>
          <a:p>
            <a:endParaRPr lang="en-GB" sz="2800" dirty="0"/>
          </a:p>
        </p:txBody>
      </p:sp>
      <p:pic>
        <p:nvPicPr>
          <p:cNvPr id="6" name="Picture 2" descr="C:\Users\mbzse\AppData\Local\Microsoft\Windows\Temporary Internet Files\Content.IE5\QZSOZJ0H\regenbogennoten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69" y="392376"/>
            <a:ext cx="846691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210" y="5157192"/>
            <a:ext cx="1421956" cy="139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7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Cinq </a:t>
            </a:r>
            <a:r>
              <a:rPr lang="en-GB" sz="5300" dirty="0" err="1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doigts</a:t>
            </a:r>
            <a: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voyageurs</a:t>
            </a:r>
            <a:b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Finger rhyme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7584" y="2136339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Cinq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petits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doigts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qui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s'ennuient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s'en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vont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voyage </a:t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Cinq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petits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doigts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qui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s'ennuient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s'en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vont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cette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nuit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.</a:t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Le plus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gros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camion</a:t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8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deuxième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avion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8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troisième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auto</a:t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8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quatrième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vélo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Le petit dernier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est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800" dirty="0" err="1">
                <a:latin typeface="Comic Sans MS" panose="030F0702030302020204" pitchFamily="66" charset="0"/>
                <a:cs typeface="Arial" pitchFamily="34" charset="0"/>
              </a:rPr>
              <a:t>parti</a:t>
            </a:r>
            <a:r>
              <a:rPr lang="en-US" altLang="en-US" sz="2800" dirty="0">
                <a:latin typeface="Comic Sans MS" panose="030F0702030302020204" pitchFamily="66" charset="0"/>
                <a:cs typeface="Arial" pitchFamily="34" charset="0"/>
              </a:rPr>
              <a:t> à pied</a:t>
            </a:r>
          </a:p>
        </p:txBody>
      </p:sp>
      <p:pic>
        <p:nvPicPr>
          <p:cNvPr id="2050" name="Picture 2" descr="C:\Users\mbzse\AppData\Local\Microsoft\Windows\Temporary Internet Files\Content.IE5\WZRYZAAU\lgi01a20131101030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01" y="3573016"/>
            <a:ext cx="966791" cy="6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bzse\AppData\Local\Microsoft\Windows\Temporary Internet Files\Content.IE5\WZRYZAAU\cartoon_airplane_aobi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208" y="4105639"/>
            <a:ext cx="1219200" cy="63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bzse\AppData\Local\Microsoft\Windows\Temporary Internet Files\Content.IE5\WZRYZAAU\elautoperfecto.net_-_Bravado_Banshee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53135"/>
            <a:ext cx="1043608" cy="52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bzse\AppData\Local\Microsoft\Windows\Temporary Internet Files\Content.IE5\QZSOZJ0H\1a3XMdCwl-V7mShmK3DU9O3rARw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04" y="4936276"/>
            <a:ext cx="1034704" cy="58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mbzse\AppData\Local\Microsoft\Windows\Temporary Internet Files\Content.IE5\QZSOZJ0H\Marche_rapide_homme_fitnessclic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667" y="5373216"/>
            <a:ext cx="760850" cy="89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210" y="980728"/>
            <a:ext cx="1174791" cy="115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Cinq </a:t>
            </a:r>
            <a:r>
              <a:rPr lang="en-GB" sz="5300" dirty="0" err="1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doigts</a:t>
            </a:r>
            <a: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voyageurs</a:t>
            </a:r>
            <a:br>
              <a:rPr lang="en-GB" sz="5300" dirty="0" smtClean="0">
                <a:solidFill>
                  <a:srgbClr val="002060"/>
                </a:solidFill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Finger rhyme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2708920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Cinq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petits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doigts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qui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s'ennuient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s'en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vont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voyage </a:t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Cinq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petits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doigts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qui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s'ennuient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s'en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vont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cette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nuit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.</a:t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Le plus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gros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camion</a:t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deuxième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avion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troisième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part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auto</a:t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Le </a:t>
            </a:r>
            <a:r>
              <a:rPr lang="en-US" alt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itchFamily="34" charset="0"/>
              </a:rPr>
              <a:t>quatrième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en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vélo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/>
            </a:r>
            <a:b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</a:b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Le petit dernier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est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omic Sans MS" panose="030F0702030302020204" pitchFamily="66" charset="0"/>
                <a:cs typeface="Arial" pitchFamily="34" charset="0"/>
              </a:rPr>
              <a:t>parti</a:t>
            </a:r>
            <a:r>
              <a:rPr lang="en-US" altLang="en-US" sz="2000" dirty="0">
                <a:latin typeface="Comic Sans MS" panose="030F0702030302020204" pitchFamily="66" charset="0"/>
                <a:cs typeface="Arial" pitchFamily="34" charset="0"/>
              </a:rPr>
              <a:t> à pied</a:t>
            </a:r>
          </a:p>
        </p:txBody>
      </p:sp>
      <p:pic>
        <p:nvPicPr>
          <p:cNvPr id="2050" name="Picture 2" descr="C:\Users\mbzse\AppData\Local\Microsoft\Windows\Temporary Internet Files\Content.IE5\WZRYZAAU\lgi01a2013110103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20226"/>
            <a:ext cx="966791" cy="6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bzse\AppData\Local\Microsoft\Windows\Temporary Internet Files\Content.IE5\WZRYZAAU\cartoon_airplane_aobi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25" y="6020528"/>
            <a:ext cx="1219200" cy="63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bzse\AppData\Local\Microsoft\Windows\Temporary Internet Files\Content.IE5\WZRYZAAU\elautoperfecto.net_-_Bravado_Banshe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208" y="5745071"/>
            <a:ext cx="1043608" cy="52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bzse\AppData\Local\Microsoft\Windows\Temporary Internet Files\Content.IE5\QZSOZJ0H\1a3XMdCwl-V7mShmK3DU9O3rARw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62670"/>
            <a:ext cx="1034704" cy="58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mbzse\AppData\Local\Microsoft\Windows\Temporary Internet Files\Content.IE5\QZSOZJ0H\Marche_rapide_homme_fitnessclic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61" y="5828069"/>
            <a:ext cx="760850" cy="89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8" y="2708920"/>
            <a:ext cx="39604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5 bored little fingers go off on a trip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5 bored little fingers go off this night.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The biggest leaves by lorry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The second leaves by plane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The third leaves by car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The fourth by bicycle</a:t>
            </a:r>
          </a:p>
          <a:p>
            <a:r>
              <a:rPr lang="en-GB" sz="2000" dirty="0" smtClean="0">
                <a:latin typeface="Comic Sans MS" panose="030F0702030302020204" pitchFamily="66" charset="0"/>
              </a:rPr>
              <a:t>The last little one leaves on foot.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10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36623"/>
            <a:ext cx="1145018" cy="112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55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Chant/sing numbers to well-known French songs such as Frère Jacques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65648"/>
              </p:ext>
            </p:extLst>
          </p:nvPr>
        </p:nvGraphicFramePr>
        <p:xfrm>
          <a:off x="323528" y="1700808"/>
          <a:ext cx="7272808" cy="463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64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6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44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un</a:t>
                      </a:r>
                      <a:r>
                        <a:rPr lang="en-GB" sz="32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endParaRPr lang="en-GB" sz="32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deux</a:t>
                      </a:r>
                      <a:endParaRPr lang="en-GB" sz="32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00FF00"/>
                          </a:solidFill>
                          <a:latin typeface="Comic Sans MS" pitchFamily="66" charset="0"/>
                        </a:rPr>
                        <a:t>tr</a:t>
                      </a:r>
                      <a:r>
                        <a:rPr lang="en-GB" sz="3200" b="1" dirty="0" err="1" smtClean="0">
                          <a:solidFill>
                            <a:srgbClr val="00B0F0"/>
                          </a:solidFill>
                          <a:latin typeface="Comic Sans MS" pitchFamily="66" charset="0"/>
                        </a:rPr>
                        <a:t>ois</a:t>
                      </a:r>
                      <a:endParaRPr lang="en-GB" sz="3200" b="1" dirty="0">
                        <a:solidFill>
                          <a:srgbClr val="00B0F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un </a:t>
                      </a:r>
                      <a:endParaRPr lang="en-GB" sz="32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deux</a:t>
                      </a:r>
                      <a:endParaRPr lang="en-GB" sz="32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rgbClr val="00FF00"/>
                          </a:solidFill>
                          <a:latin typeface="Comic Sans MS" pitchFamily="66" charset="0"/>
                        </a:rPr>
                        <a:t>tr</a:t>
                      </a:r>
                      <a:r>
                        <a:rPr lang="en-GB" sz="3200" b="1" dirty="0" smtClean="0">
                          <a:solidFill>
                            <a:srgbClr val="00B0F0"/>
                          </a:solidFill>
                          <a:latin typeface="Comic Sans MS" pitchFamily="66" charset="0"/>
                        </a:rPr>
                        <a:t>ois</a:t>
                      </a:r>
                      <a:endParaRPr lang="en-GB" sz="3200" b="1" dirty="0">
                        <a:solidFill>
                          <a:srgbClr val="00B0F0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FF00FF"/>
                          </a:solidFill>
                          <a:latin typeface="Comic Sans MS" pitchFamily="66" charset="0"/>
                        </a:rPr>
                        <a:t>quatre</a:t>
                      </a:r>
                      <a:endParaRPr lang="en-GB" sz="3200" b="1" dirty="0">
                        <a:solidFill>
                          <a:srgbClr val="FF00FF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cinq</a:t>
                      </a:r>
                      <a:endParaRPr lang="en-GB" sz="3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six</a:t>
                      </a:r>
                      <a:endParaRPr lang="en-GB" sz="32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FF00FF"/>
                          </a:solidFill>
                          <a:latin typeface="Comic Sans MS" pitchFamily="66" charset="0"/>
                        </a:rPr>
                        <a:t>quatre</a:t>
                      </a:r>
                      <a:endParaRPr lang="en-GB" sz="3200" b="1" dirty="0">
                        <a:solidFill>
                          <a:srgbClr val="FF00FF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cinq</a:t>
                      </a:r>
                      <a:endParaRPr lang="en-GB" sz="3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six</a:t>
                      </a:r>
                      <a:endParaRPr lang="en-GB" sz="32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sept</a:t>
                      </a:r>
                      <a:endParaRPr lang="en-GB" sz="3200" b="1" dirty="0">
                        <a:solidFill>
                          <a:srgbClr val="990099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hu</a:t>
                      </a:r>
                      <a:r>
                        <a:rPr lang="en-GB" sz="32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it</a:t>
                      </a:r>
                      <a:endParaRPr lang="en-GB" sz="3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neuf</a:t>
                      </a:r>
                      <a:endParaRPr lang="en-GB" sz="3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sept</a:t>
                      </a:r>
                      <a:endParaRPr lang="en-GB" sz="3200" b="1" dirty="0">
                        <a:solidFill>
                          <a:srgbClr val="990099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hu</a:t>
                      </a:r>
                      <a:r>
                        <a:rPr lang="en-GB" sz="32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it</a:t>
                      </a:r>
                      <a:endParaRPr lang="en-GB" sz="3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neuf</a:t>
                      </a:r>
                      <a:endParaRPr lang="en-GB" sz="3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6633"/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rgbClr val="996633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6633"/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rgbClr val="996633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6633"/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rgbClr val="996633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rgbClr val="996633"/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rgbClr val="996633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dix</a:t>
                      </a:r>
                      <a:endParaRPr lang="en-GB" sz="32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780928"/>
            <a:ext cx="2533072" cy="1819017"/>
          </a:xfrm>
          <a:prstGeom prst="rect">
            <a:avLst/>
          </a:prstGeom>
          <a:noFill/>
        </p:spPr>
      </p:pic>
      <p:pic>
        <p:nvPicPr>
          <p:cNvPr id="5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</p:nvPr>
        </p:nvGraphicFramePr>
        <p:xfrm>
          <a:off x="285720" y="428603"/>
          <a:ext cx="7022584" cy="374565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742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41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741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45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dix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5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quatre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six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5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deux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neuf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5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trois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sept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5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cinq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huit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0977">
                <a:tc>
                  <a:txBody>
                    <a:bodyPr/>
                    <a:lstStyle/>
                    <a:p>
                      <a:endParaRPr lang="en-GB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00DC941F-1844-427B-BE08-684BA14C2505}" type="slidenum">
              <a:rPr lang="en-GB"/>
              <a:pPr/>
              <a:t>6</a:t>
            </a:fld>
            <a:endParaRPr lang="en-GB"/>
          </a:p>
          <a:p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467544" y="4509120"/>
            <a:ext cx="7920880" cy="1815882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GB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</a:t>
            </a:r>
            <a:r>
              <a:rPr lang="en-GB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nq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GB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</a:t>
            </a:r>
            <a:r>
              <a:rPr lang="en-GB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nq</a:t>
            </a:r>
            <a:endParaRPr lang="en-GB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2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	</a:t>
            </a:r>
            <a:r>
              <a:rPr lang="en-GB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sept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	</a:t>
            </a:r>
            <a:r>
              <a:rPr lang="en-GB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sept</a:t>
            </a:r>
            <a:endParaRPr lang="en-GB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neuf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neuf</a:t>
            </a:r>
            <a:endParaRPr lang="en-GB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2800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A5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dix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A5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dix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505985"/>
            <a:ext cx="2533072" cy="1819017"/>
          </a:xfrm>
          <a:prstGeom prst="rect">
            <a:avLst/>
          </a:prstGeom>
          <a:noFill/>
        </p:spPr>
      </p:pic>
      <p:pic>
        <p:nvPicPr>
          <p:cNvPr id="6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92479952"/>
              </p:ext>
            </p:extLst>
          </p:nvPr>
        </p:nvGraphicFramePr>
        <p:xfrm>
          <a:off x="285716" y="260648"/>
          <a:ext cx="7454635" cy="423037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29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50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5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50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2500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500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7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neuf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deux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onze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huit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dix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sept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cinq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quatre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douze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trois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huit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neuf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onze</a:t>
                      </a:r>
                      <a:endParaRPr lang="en-GB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six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six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sept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trois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cinq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957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douze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onze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dix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sept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quatre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6044">
                <a:tc>
                  <a:txBody>
                    <a:bodyPr/>
                    <a:lstStyle/>
                    <a:p>
                      <a:endParaRPr lang="en-GB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00DC941F-1844-427B-BE08-684BA14C2505}" type="slidenum">
              <a:rPr lang="en-GB"/>
              <a:pPr/>
              <a:t>7</a:t>
            </a:fld>
            <a:endParaRPr lang="en-GB"/>
          </a:p>
          <a:p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467544" y="4509120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GB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GB" sz="2800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dou</a:t>
            </a:r>
            <a:r>
              <a:rPr lang="en-GB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ze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A1	</a:t>
            </a:r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douze</a:t>
            </a: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B2	sept		B2	sept</a:t>
            </a:r>
          </a:p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C3	</a:t>
            </a:r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neuf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	C3	</a:t>
            </a:r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neuf</a:t>
            </a: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E5	dix		E5	dix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509120"/>
            <a:ext cx="2533072" cy="1819017"/>
          </a:xfrm>
          <a:prstGeom prst="rect">
            <a:avLst/>
          </a:prstGeom>
          <a:noFill/>
        </p:spPr>
      </p:pic>
      <p:pic>
        <p:nvPicPr>
          <p:cNvPr id="6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</p:nvPr>
        </p:nvGraphicFramePr>
        <p:xfrm>
          <a:off x="285720" y="428603"/>
          <a:ext cx="8462743" cy="60871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41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trois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24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deux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21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quinze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vingt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huit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seize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neuf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Comic Sans MS" pitchFamily="66" charset="0"/>
                        </a:rPr>
                        <a:t>six</a:t>
                      </a:r>
                      <a:endParaRPr lang="en-GB" sz="3200" dirty="0"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dix-huit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dix-sept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sept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dix-neuf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quatre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cinq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quatorze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25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treize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2999"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00DC941F-1844-427B-BE08-684BA14C2505}" type="slidenum">
              <a:rPr lang="en-GB"/>
              <a:pPr/>
              <a:t>8</a:t>
            </a:fld>
            <a:endParaRPr lang="en-GB"/>
          </a:p>
          <a:p>
            <a:endParaRPr lang="en-GB" sz="1400"/>
          </a:p>
        </p:txBody>
      </p:sp>
      <p:pic>
        <p:nvPicPr>
          <p:cNvPr id="4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683" name="Group 3"/>
          <p:cNvGraphicFramePr>
            <a:graphicFrameLocks noGrp="1"/>
          </p:cNvGraphicFramePr>
          <p:nvPr>
            <p:ph type="tbl" idx="1"/>
          </p:nvPr>
        </p:nvGraphicFramePr>
        <p:xfrm>
          <a:off x="285720" y="428603"/>
          <a:ext cx="8462743" cy="60871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417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419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un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trois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24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deux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21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quinze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20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huit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seize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neuf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Comic Sans MS" pitchFamily="66" charset="0"/>
                        </a:rPr>
                        <a:t>six</a:t>
                      </a:r>
                      <a:endParaRPr lang="en-GB" sz="3200" dirty="0"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dix-huit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dix-sept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sept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dix-neuf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quatre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016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cinq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quatorze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25</a:t>
                      </a: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treize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2999"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00DC941F-1844-427B-BE08-684BA14C2505}" type="slidenum">
              <a:rPr lang="en-GB"/>
              <a:pPr/>
              <a:t>9</a:t>
            </a:fld>
            <a:endParaRPr lang="en-GB"/>
          </a:p>
          <a:p>
            <a:endParaRPr lang="en-GB" sz="1400"/>
          </a:p>
        </p:txBody>
      </p:sp>
      <p:pic>
        <p:nvPicPr>
          <p:cNvPr id="4" name="Picture 3" descr="C:\Users\mbzse\AppData\Local\Microsoft\Windows\Temporary Internet Files\Content.IE5\3HP5GVUC\Musical_Notes_27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861" y="6021288"/>
            <a:ext cx="710979" cy="69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461</Words>
  <Application>Microsoft Office PowerPoint</Application>
  <PresentationFormat>On-screen Show (4:3)</PresentationFormat>
  <Paragraphs>270</Paragraphs>
  <Slides>11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MV Boli</vt:lpstr>
      <vt:lpstr>Office Theme</vt:lpstr>
      <vt:lpstr>Musical maths en français</vt:lpstr>
      <vt:lpstr>PowerPoint Presentation</vt:lpstr>
      <vt:lpstr>Cinq doigts voyageurs Finger rhyme</vt:lpstr>
      <vt:lpstr>Cinq doigts voyageurs Finger rhyme</vt:lpstr>
      <vt:lpstr>Chant/sing numbers to well-known French songs such as Frère Jacques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Musical maths en francais</dc:title>
  <dc:creator>Sarah English</dc:creator>
  <cp:lastModifiedBy>Julie Thain</cp:lastModifiedBy>
  <cp:revision>64</cp:revision>
  <dcterms:created xsi:type="dcterms:W3CDTF">2016-03-06T11:33:36Z</dcterms:created>
  <dcterms:modified xsi:type="dcterms:W3CDTF">2016-04-01T14:06:23Z</dcterms:modified>
</cp:coreProperties>
</file>