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309" r:id="rId3"/>
    <p:sldId id="368" r:id="rId4"/>
    <p:sldId id="370" r:id="rId5"/>
    <p:sldId id="371" r:id="rId6"/>
    <p:sldId id="372" r:id="rId7"/>
    <p:sldId id="374" r:id="rId8"/>
    <p:sldId id="376" r:id="rId9"/>
    <p:sldId id="378" r:id="rId10"/>
    <p:sldId id="373" r:id="rId11"/>
    <p:sldId id="375" r:id="rId12"/>
    <p:sldId id="377" r:id="rId13"/>
    <p:sldId id="3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996633"/>
    <a:srgbClr val="FF99CC"/>
    <a:srgbClr val="FF6600"/>
    <a:srgbClr val="663300"/>
    <a:srgbClr val="FF00FF"/>
    <a:srgbClr val="993300"/>
    <a:srgbClr val="FFFF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6" autoAdjust="0"/>
    <p:restoredTop sz="94638" autoAdjust="0"/>
  </p:normalViewPr>
  <p:slideViewPr>
    <p:cSldViewPr>
      <p:cViewPr varScale="1">
        <p:scale>
          <a:sx n="84" d="100"/>
          <a:sy n="84" d="100"/>
        </p:scale>
        <p:origin x="1526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6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4555D-0BA3-4498-8B3A-CA3157F8DA0E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26A2-20F1-4616-852E-D01720A15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05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Snap cards</a:t>
            </a:r>
            <a:r>
              <a:rPr lang="en-GB" baseline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480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Snap cards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29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850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404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495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31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636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237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376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69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88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401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65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couleurs</a:t>
            </a:r>
            <a:r>
              <a:rPr lang="en-GB" dirty="0" smtClean="0"/>
              <a:t> - snap 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4715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"/>
            <a:ext cx="1441386" cy="11787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783" y="143335"/>
            <a:ext cx="1313681" cy="1035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2304256" cy="2875712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692696"/>
            <a:ext cx="2400587" cy="2380477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76672"/>
            <a:ext cx="2520280" cy="2622291"/>
          </a:xfrm>
          <a:prstGeom prst="rect">
            <a:avLst/>
          </a:prstGeom>
          <a:noFill/>
        </p:spPr>
      </p:pic>
      <p:pic>
        <p:nvPicPr>
          <p:cNvPr id="3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692696"/>
            <a:ext cx="2576314" cy="2448272"/>
          </a:xfrm>
          <a:prstGeom prst="rect">
            <a:avLst/>
          </a:prstGeom>
          <a:noFill/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gris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FF99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rose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66330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marron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66330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FFFF0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jaune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FFFF0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990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vert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00990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005064"/>
            <a:ext cx="1584175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gris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rose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marron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jaune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vert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gris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rose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marron</a:t>
                      </a:r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jaune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vert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grey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pink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brown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yellow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green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2088232" cy="2582050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861048"/>
            <a:ext cx="2511094" cy="2017454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980728"/>
            <a:ext cx="2346491" cy="1800200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645024"/>
            <a:ext cx="2245479" cy="2750968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620688"/>
            <a:ext cx="2331818" cy="2609299"/>
          </a:xfrm>
          <a:prstGeom prst="rect">
            <a:avLst/>
          </a:prstGeom>
          <a:noFill/>
        </p:spPr>
      </p:pic>
      <p:pic>
        <p:nvPicPr>
          <p:cNvPr id="33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836712"/>
            <a:ext cx="1728192" cy="206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764704"/>
            <a:ext cx="2292792" cy="2160240"/>
          </a:xfrm>
          <a:prstGeom prst="rect">
            <a:avLst/>
          </a:prstGeom>
          <a:noFill/>
        </p:spPr>
      </p:pic>
      <p:pic>
        <p:nvPicPr>
          <p:cNvPr id="10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789040"/>
            <a:ext cx="2339729" cy="2459960"/>
          </a:xfrm>
          <a:prstGeom prst="rect">
            <a:avLst/>
          </a:prstGeom>
          <a:noFill/>
        </p:spPr>
      </p:pic>
      <p:pic>
        <p:nvPicPr>
          <p:cNvPr id="11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052736"/>
            <a:ext cx="2513711" cy="2017219"/>
          </a:xfrm>
          <a:prstGeom prst="rect">
            <a:avLst/>
          </a:prstGeom>
          <a:noFill/>
        </p:spPr>
      </p:pic>
      <p:pic>
        <p:nvPicPr>
          <p:cNvPr id="12" name="Picture 7" descr="https://encrypted-tbn0.gstatic.com/images?q=tbn:ANd9GcQoYu-rYJfAqFIqykLDYh152pO115d_dFpoy10y85K1KLhFifS2q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836712"/>
            <a:ext cx="2189223" cy="2239938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861048"/>
            <a:ext cx="2586202" cy="2448272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3717032"/>
            <a:ext cx="252972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2520280" cy="2520280"/>
          </a:xfrm>
          <a:prstGeom prst="rect">
            <a:avLst/>
          </a:prstGeom>
          <a:noFill/>
        </p:spPr>
      </p:pic>
      <p:pic>
        <p:nvPicPr>
          <p:cNvPr id="10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620688"/>
            <a:ext cx="2597526" cy="2520280"/>
          </a:xfrm>
          <a:prstGeom prst="rect">
            <a:avLst/>
          </a:prstGeom>
          <a:noFill/>
        </p:spPr>
      </p:pic>
      <p:pic>
        <p:nvPicPr>
          <p:cNvPr id="11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76672"/>
            <a:ext cx="2520280" cy="2622291"/>
          </a:xfrm>
          <a:prstGeom prst="rect">
            <a:avLst/>
          </a:prstGeom>
          <a:noFill/>
        </p:spPr>
      </p:pic>
      <p:pic>
        <p:nvPicPr>
          <p:cNvPr id="12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645024"/>
            <a:ext cx="2376264" cy="2812145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573016"/>
            <a:ext cx="2304256" cy="2875712"/>
          </a:xfrm>
          <a:prstGeom prst="rect">
            <a:avLst/>
          </a:prstGeom>
          <a:noFill/>
        </p:spPr>
      </p:pic>
      <p:pic>
        <p:nvPicPr>
          <p:cNvPr id="14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3789040"/>
            <a:ext cx="2400587" cy="2380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1" y="620688"/>
            <a:ext cx="2576314" cy="2448272"/>
          </a:xfrm>
          <a:prstGeom prst="rect">
            <a:avLst/>
          </a:prstGeom>
          <a:noFill/>
        </p:spPr>
      </p:pic>
      <p:pic>
        <p:nvPicPr>
          <p:cNvPr id="10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620688"/>
            <a:ext cx="2634621" cy="2291705"/>
          </a:xfrm>
          <a:prstGeom prst="rect">
            <a:avLst/>
          </a:prstGeom>
          <a:noFill/>
        </p:spPr>
      </p:pic>
      <p:pic>
        <p:nvPicPr>
          <p:cNvPr id="11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89040"/>
            <a:ext cx="2538224" cy="2450973"/>
          </a:xfrm>
          <a:prstGeom prst="rect">
            <a:avLst/>
          </a:prstGeom>
          <a:noFill/>
        </p:spPr>
      </p:pic>
      <p:pic>
        <p:nvPicPr>
          <p:cNvPr id="1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106" y="404664"/>
            <a:ext cx="2458902" cy="2664296"/>
          </a:xfrm>
          <a:prstGeom prst="rect">
            <a:avLst/>
          </a:prstGeom>
          <a:noFill/>
        </p:spPr>
      </p:pic>
      <p:pic>
        <p:nvPicPr>
          <p:cNvPr id="13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3861048"/>
            <a:ext cx="2578807" cy="2250578"/>
          </a:xfrm>
          <a:prstGeom prst="rect">
            <a:avLst/>
          </a:prstGeom>
          <a:noFill/>
        </p:spPr>
      </p:pic>
      <p:pic>
        <p:nvPicPr>
          <p:cNvPr id="14" name="Picture 1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3573016"/>
            <a:ext cx="2514657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573016"/>
            <a:ext cx="2458902" cy="2664296"/>
          </a:xfrm>
          <a:prstGeom prst="rect">
            <a:avLst/>
          </a:prstGeom>
          <a:noFill/>
        </p:spPr>
      </p:pic>
      <p:pic>
        <p:nvPicPr>
          <p:cNvPr id="7" name="Picture 6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73016"/>
            <a:ext cx="2514657" cy="2952328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645024"/>
            <a:ext cx="2376264" cy="2812145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620688"/>
            <a:ext cx="2538224" cy="2450973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620688"/>
            <a:ext cx="2597526" cy="2520280"/>
          </a:xfrm>
          <a:prstGeom prst="rect">
            <a:avLst/>
          </a:prstGeom>
          <a:noFill/>
        </p:spPr>
      </p:pic>
      <p:pic>
        <p:nvPicPr>
          <p:cNvPr id="3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031" y="548680"/>
            <a:ext cx="2640313" cy="2304256"/>
          </a:xfrm>
          <a:prstGeom prst="rect">
            <a:avLst/>
          </a:prstGeom>
          <a:noFill/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70C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bleu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0070C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chemeClr val="bg1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blanc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chemeClr val="bg1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FF000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rouge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FF000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chemeClr val="tx1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noir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chemeClr val="tx1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FF660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orange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FF660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7030A0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violet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solidFill>
                          <a:srgbClr val="7030A0"/>
                        </a:soli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bleu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blanc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rouge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noir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orange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violet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bleu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err="1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blanc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rouge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noir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orange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violet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3529" y="260648"/>
          <a:ext cx="8208912" cy="63367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36304"/>
                <a:gridCol w="2736304"/>
                <a:gridCol w="2736304"/>
              </a:tblGrid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blue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white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red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black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orange</a:t>
                      </a:r>
                      <a:endParaRPr lang="en-GB" sz="6000" b="1" cap="none" spc="0" dirty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0" b="1" cap="none" spc="0" dirty="0" smtClean="0">
                        <a:ln w="17780" cmpd="sng">
                          <a:solidFill>
                            <a:srgbClr val="FFFFFF"/>
                          </a:solidFill>
                          <a:prstDash val="solid"/>
                          <a:miter lim="800000"/>
                        </a:ln>
                        <a:gradFill rotWithShape="1">
                          <a:gsLst>
                            <a:gs pos="0">
                              <a:srgbClr val="000000">
                                <a:tint val="92000"/>
                                <a:shade val="100000"/>
                                <a:satMod val="150000"/>
                              </a:srgbClr>
                            </a:gs>
                            <a:gs pos="49000">
                              <a:srgbClr val="000000">
                                <a:tint val="89000"/>
                                <a:shade val="90000"/>
                                <a:satMod val="150000"/>
                              </a:srgbClr>
                            </a:gs>
                            <a:gs pos="50000">
                              <a:srgbClr val="000000">
                                <a:tint val="100000"/>
                                <a:shade val="75000"/>
                                <a:satMod val="150000"/>
                              </a:srgbClr>
                            </a:gs>
                            <a:gs pos="95000">
                              <a:srgbClr val="000000">
                                <a:shade val="47000"/>
                                <a:satMod val="150000"/>
                              </a:srgbClr>
                            </a:gs>
                            <a:gs pos="100000">
                              <a:srgbClr val="000000">
                                <a:shade val="39000"/>
                                <a:satMod val="150000"/>
                              </a:srgbClr>
                            </a:gs>
                          </a:gsLst>
                          <a:lin ang="5400000"/>
                        </a:gradFill>
                        <a:effectLst>
                          <a:outerShdw blurRad="50800" algn="tl" rotWithShape="0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GB" sz="6000" b="1" cap="none" spc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purple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146</Words>
  <Application>Microsoft Office PowerPoint</Application>
  <PresentationFormat>On-screen Show (4:3)</PresentationFormat>
  <Paragraphs>124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Office Theme</vt:lpstr>
      <vt:lpstr>Les couleurs - snap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dc:description>colours, animals, clothes and body parts (monsters)</dc:description>
  <cp:lastModifiedBy>Julie Thain</cp:lastModifiedBy>
  <cp:revision>180</cp:revision>
  <dcterms:created xsi:type="dcterms:W3CDTF">2016-01-07T16:36:54Z</dcterms:created>
  <dcterms:modified xsi:type="dcterms:W3CDTF">2016-04-01T14:42:46Z</dcterms:modified>
</cp:coreProperties>
</file>