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0" r:id="rId2"/>
    <p:sldId id="280" r:id="rId3"/>
    <p:sldId id="281" r:id="rId4"/>
    <p:sldId id="381" r:id="rId5"/>
    <p:sldId id="386" r:id="rId6"/>
    <p:sldId id="387" r:id="rId7"/>
    <p:sldId id="385" r:id="rId8"/>
    <p:sldId id="382" r:id="rId9"/>
    <p:sldId id="388" r:id="rId10"/>
    <p:sldId id="383" r:id="rId11"/>
    <p:sldId id="389" r:id="rId12"/>
    <p:sldId id="384" r:id="rId13"/>
    <p:sldId id="39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009900"/>
    <a:srgbClr val="663300"/>
    <a:srgbClr val="FF6600"/>
    <a:srgbClr val="FF00FF"/>
    <a:srgbClr val="996633"/>
    <a:srgbClr val="993300"/>
    <a:srgbClr val="FFFF99"/>
    <a:srgbClr val="FF33CC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22" autoAdjust="0"/>
    <p:restoredTop sz="94638" autoAdjust="0"/>
  </p:normalViewPr>
  <p:slideViewPr>
    <p:cSldViewPr>
      <p:cViewPr varScale="1">
        <p:scale>
          <a:sx n="84" d="100"/>
          <a:sy n="84" d="100"/>
        </p:scale>
        <p:origin x="1522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736"/>
    </p:cViewPr>
  </p:sorterViewPr>
  <p:notesViewPr>
    <p:cSldViewPr>
      <p:cViewPr varScale="1">
        <p:scale>
          <a:sx n="69" d="100"/>
          <a:sy n="69" d="100"/>
        </p:scale>
        <p:origin x="-2670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44555D-0BA3-4498-8B3A-CA3157F8DA0E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7526A2-20F1-4616-852E-D01720A1516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4481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 colour resource to teach colours, animal</a:t>
            </a:r>
            <a:r>
              <a:rPr lang="en-GB" baseline="0" dirty="0" smtClean="0"/>
              <a:t> names, colour agreement with masculine and feminine animal names, use with clothing and body parts (monsters)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26A2-20F1-4616-852E-D01720A1516B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15177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Dictee</a:t>
            </a:r>
            <a:r>
              <a:rPr lang="en-GB" dirty="0" smtClean="0"/>
              <a:t> en </a:t>
            </a:r>
            <a:r>
              <a:rPr lang="en-GB" dirty="0" err="1" smtClean="0"/>
              <a:t>couleurs</a:t>
            </a:r>
            <a:r>
              <a:rPr lang="en-GB" baseline="0" dirty="0" smtClean="0"/>
              <a:t> – say the colours.  Children use multilink cubes or counters to order </a:t>
            </a:r>
            <a:r>
              <a:rPr lang="en-GB" baseline="0" smtClean="0"/>
              <a:t>into sequences.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26A2-20F1-4616-852E-D01720A1516B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825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Dictee</a:t>
            </a:r>
            <a:r>
              <a:rPr lang="en-GB" dirty="0" smtClean="0"/>
              <a:t> en </a:t>
            </a:r>
            <a:r>
              <a:rPr lang="en-GB" dirty="0" err="1" smtClean="0"/>
              <a:t>couleurs</a:t>
            </a:r>
            <a:r>
              <a:rPr lang="en-GB" baseline="0" dirty="0" smtClean="0"/>
              <a:t> – say the colours.  Children use multilink cubes or counters to order </a:t>
            </a:r>
            <a:r>
              <a:rPr lang="en-GB" baseline="0" smtClean="0"/>
              <a:t>into sequences.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26A2-20F1-4616-852E-D01720A1516B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15388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Dictee</a:t>
            </a:r>
            <a:r>
              <a:rPr lang="en-GB" dirty="0" smtClean="0"/>
              <a:t> en </a:t>
            </a:r>
            <a:r>
              <a:rPr lang="en-GB" dirty="0" err="1" smtClean="0"/>
              <a:t>couleurs</a:t>
            </a:r>
            <a:r>
              <a:rPr lang="en-GB" baseline="0" dirty="0" smtClean="0"/>
              <a:t> – say the colours.  Children use multilink cubes or counters to order into sequences.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26A2-20F1-4616-852E-D01720A1516B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23151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Dictee</a:t>
            </a:r>
            <a:r>
              <a:rPr lang="en-GB" dirty="0" smtClean="0"/>
              <a:t> en </a:t>
            </a:r>
            <a:r>
              <a:rPr lang="en-GB" dirty="0" err="1" smtClean="0"/>
              <a:t>couleurs</a:t>
            </a:r>
            <a:r>
              <a:rPr lang="en-GB" baseline="0" dirty="0" smtClean="0"/>
              <a:t> – say the colours.  Children use multilink cubes or counters to order into sequences.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26A2-20F1-4616-852E-D01720A1516B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4196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Quick revision</a:t>
            </a:r>
            <a:r>
              <a:rPr lang="en-GB" baseline="0" dirty="0" smtClean="0"/>
              <a:t> of colours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26A2-20F1-4616-852E-D01720A1516B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21268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26A2-20F1-4616-852E-D01720A1516B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73799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Dictee</a:t>
            </a:r>
            <a:r>
              <a:rPr lang="en-GB" dirty="0" smtClean="0"/>
              <a:t> en </a:t>
            </a:r>
            <a:r>
              <a:rPr lang="en-GB" dirty="0" err="1" smtClean="0"/>
              <a:t>couleurs</a:t>
            </a:r>
            <a:r>
              <a:rPr lang="en-GB" baseline="0" dirty="0" smtClean="0"/>
              <a:t> – say the colours.  Children use multilink cubes or counters to order into sequences.  Strips can be cut up and given to children to say out loud to a partner.  The partner can order cubes or colour in a grid (see template below).  You can have a caller for the class who all colour in their grids accordingly.  If you prefer, children can order animal names according to the sequence.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26A2-20F1-4616-852E-D01720A1516B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67282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Dictee</a:t>
            </a:r>
            <a:r>
              <a:rPr lang="en-GB" dirty="0" smtClean="0"/>
              <a:t> en </a:t>
            </a:r>
            <a:r>
              <a:rPr lang="en-GB" dirty="0" err="1" smtClean="0"/>
              <a:t>couleurs</a:t>
            </a:r>
            <a:r>
              <a:rPr lang="en-GB" baseline="0" dirty="0" smtClean="0"/>
              <a:t> – say the colours.  Children use multilink cubes or counters to order into sequences.  Strips can be cut up and given to children to say out loud to a partner.  The partner can order cubes or colour in a grid (see template below).  You can have a caller for the class who all colour in their grids accordingly.  If you prefer, children can order animal names according to </a:t>
            </a:r>
            <a:r>
              <a:rPr lang="en-GB" baseline="0" smtClean="0"/>
              <a:t>the sequence.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26A2-20F1-4616-852E-D01720A1516B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51608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Dictee</a:t>
            </a:r>
            <a:r>
              <a:rPr lang="en-GB" dirty="0" smtClean="0"/>
              <a:t> en </a:t>
            </a:r>
            <a:r>
              <a:rPr lang="en-GB" dirty="0" err="1" smtClean="0"/>
              <a:t>couleurs</a:t>
            </a:r>
            <a:r>
              <a:rPr lang="en-GB" baseline="0" dirty="0" smtClean="0"/>
              <a:t> – say the colours.  Children use multilink cubes or counters to order into sequences.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26A2-20F1-4616-852E-D01720A1516B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10770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Dictee</a:t>
            </a:r>
            <a:r>
              <a:rPr lang="en-GB" dirty="0" smtClean="0"/>
              <a:t> en </a:t>
            </a:r>
            <a:r>
              <a:rPr lang="en-GB" dirty="0" err="1" smtClean="0"/>
              <a:t>couleurs</a:t>
            </a:r>
            <a:r>
              <a:rPr lang="en-GB" baseline="0" dirty="0" smtClean="0"/>
              <a:t> – say the colours.  Children use multilink cubes or counters to order into sequences.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26A2-20F1-4616-852E-D01720A1516B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96339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Dictee</a:t>
            </a:r>
            <a:r>
              <a:rPr lang="en-GB" dirty="0" smtClean="0"/>
              <a:t> en </a:t>
            </a:r>
            <a:r>
              <a:rPr lang="en-GB" dirty="0" err="1" smtClean="0"/>
              <a:t>couleurs</a:t>
            </a:r>
            <a:r>
              <a:rPr lang="en-GB" baseline="0" dirty="0" smtClean="0"/>
              <a:t> – say the colours.  Children use multilink cubes or counters to order </a:t>
            </a:r>
            <a:r>
              <a:rPr lang="en-GB" baseline="0" smtClean="0"/>
              <a:t>into sequences.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26A2-20F1-4616-852E-D01720A1516B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59797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Dictee</a:t>
            </a:r>
            <a:r>
              <a:rPr lang="en-GB" dirty="0" smtClean="0"/>
              <a:t> en </a:t>
            </a:r>
            <a:r>
              <a:rPr lang="en-GB" dirty="0" err="1" smtClean="0"/>
              <a:t>couleurs</a:t>
            </a:r>
            <a:r>
              <a:rPr lang="en-GB" baseline="0" dirty="0" smtClean="0"/>
              <a:t> – say the colours.  Children use multilink cubes or counters to order </a:t>
            </a:r>
            <a:r>
              <a:rPr lang="en-GB" baseline="0" smtClean="0"/>
              <a:t>into sequences.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26A2-20F1-4616-852E-D01720A1516B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06331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75070-8577-4B40-800E-3A7CD568699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2ADD8-7AED-4B13-9BF3-25DC649701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75070-8577-4B40-800E-3A7CD568699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2ADD8-7AED-4B13-9BF3-25DC649701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75070-8577-4B40-800E-3A7CD568699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2ADD8-7AED-4B13-9BF3-25DC649701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75070-8577-4B40-800E-3A7CD568699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2ADD8-7AED-4B13-9BF3-25DC649701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75070-8577-4B40-800E-3A7CD568699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2ADD8-7AED-4B13-9BF3-25DC649701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75070-8577-4B40-800E-3A7CD568699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2ADD8-7AED-4B13-9BF3-25DC649701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75070-8577-4B40-800E-3A7CD568699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2ADD8-7AED-4B13-9BF3-25DC649701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75070-8577-4B40-800E-3A7CD568699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2ADD8-7AED-4B13-9BF3-25DC649701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75070-8577-4B40-800E-3A7CD568699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2ADD8-7AED-4B13-9BF3-25DC649701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75070-8577-4B40-800E-3A7CD568699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2ADD8-7AED-4B13-9BF3-25DC649701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75070-8577-4B40-800E-3A7CD568699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2ADD8-7AED-4B13-9BF3-25DC649701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575070-8577-4B40-800E-3A7CD568699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92ADD8-7AED-4B13-9BF3-25DC6497018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2.png"/><Relationship Id="rId7" Type="http://schemas.openxmlformats.org/officeDocument/2006/relationships/image" Target="../media/image7.png"/><Relationship Id="rId12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5.png"/><Relationship Id="rId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11.jpeg"/><Relationship Id="rId9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2.png"/><Relationship Id="rId7" Type="http://schemas.openxmlformats.org/officeDocument/2006/relationships/image" Target="../media/image7.png"/><Relationship Id="rId12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5.png"/><Relationship Id="rId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11.jpeg"/><Relationship Id="rId9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4.png"/><Relationship Id="rId3" Type="http://schemas.openxmlformats.org/officeDocument/2006/relationships/image" Target="../media/image12.png"/><Relationship Id="rId7" Type="http://schemas.openxmlformats.org/officeDocument/2006/relationships/image" Target="../media/image7.png"/><Relationship Id="rId12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5.png"/><Relationship Id="rId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11.jpeg"/><Relationship Id="rId9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4.png"/><Relationship Id="rId3" Type="http://schemas.openxmlformats.org/officeDocument/2006/relationships/image" Target="../media/image12.png"/><Relationship Id="rId7" Type="http://schemas.openxmlformats.org/officeDocument/2006/relationships/image" Target="../media/image7.png"/><Relationship Id="rId12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5.png"/><Relationship Id="rId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11.jpeg"/><Relationship Id="rId9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3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.jpeg"/><Relationship Id="rId5" Type="http://schemas.openxmlformats.org/officeDocument/2006/relationships/image" Target="../media/image6.png"/><Relationship Id="rId10" Type="http://schemas.openxmlformats.org/officeDocument/2006/relationships/image" Target="../media/image11.jpe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.jpeg"/><Relationship Id="rId5" Type="http://schemas.openxmlformats.org/officeDocument/2006/relationships/image" Target="../media/image6.png"/><Relationship Id="rId10" Type="http://schemas.openxmlformats.org/officeDocument/2006/relationships/image" Target="../media/image11.jpe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1.jpe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1.jpe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2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13.png"/><Relationship Id="rId4" Type="http://schemas.openxmlformats.org/officeDocument/2006/relationships/image" Target="../media/image11.jpeg"/><Relationship Id="rId9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2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13.png"/><Relationship Id="rId4" Type="http://schemas.openxmlformats.org/officeDocument/2006/relationships/image" Target="../media/image11.jpeg"/><Relationship Id="rId9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9.png"/><Relationship Id="rId4" Type="http://schemas.openxmlformats.org/officeDocument/2006/relationships/image" Target="../media/image11.jpeg"/><Relationship Id="rId9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9.png"/><Relationship Id="rId4" Type="http://schemas.openxmlformats.org/officeDocument/2006/relationships/image" Target="../media/image11.jpeg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en-GB" dirty="0" smtClean="0"/>
              <a:t>Les </a:t>
            </a:r>
            <a:r>
              <a:rPr lang="en-GB" dirty="0" err="1" smtClean="0"/>
              <a:t>couleurs</a:t>
            </a:r>
            <a:endParaRPr lang="en-GB" dirty="0"/>
          </a:p>
        </p:txBody>
      </p:sp>
      <p:pic>
        <p:nvPicPr>
          <p:cNvPr id="1026" name="Picture 2" descr="http://nosurprises.it/wp-content/uploads/2013/01/abstract_color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264715"/>
            <a:ext cx="7410922" cy="507939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63888" y="980728"/>
            <a:ext cx="2088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Comic Sans MS" pitchFamily="66" charset="0"/>
              </a:rPr>
              <a:t>Image: </a:t>
            </a:r>
            <a:r>
              <a:rPr lang="en-GB" sz="1200" dirty="0" err="1" smtClean="0">
                <a:latin typeface="Comic Sans MS" pitchFamily="66" charset="0"/>
              </a:rPr>
              <a:t>nosurprises.it</a:t>
            </a:r>
            <a:endParaRPr lang="en-GB" sz="1200" dirty="0">
              <a:latin typeface="Comic Sans MS" pitchFamily="66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0330"/>
            <a:ext cx="1352437" cy="110604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8846"/>
            <a:ext cx="1457697" cy="11490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043609" y="404664"/>
          <a:ext cx="7200798" cy="295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0133"/>
                <a:gridCol w="1200133"/>
                <a:gridCol w="1200133"/>
                <a:gridCol w="1200133"/>
                <a:gridCol w="1200133"/>
                <a:gridCol w="1200133"/>
              </a:tblGrid>
              <a:tr h="147616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7616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043608" y="3573016"/>
          <a:ext cx="7200798" cy="295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0133"/>
                <a:gridCol w="1200133"/>
                <a:gridCol w="1200133"/>
                <a:gridCol w="1200133"/>
                <a:gridCol w="1200133"/>
                <a:gridCol w="1200133"/>
              </a:tblGrid>
              <a:tr h="147616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7616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7" name="Picture 2" descr="C:\Users\Sarah English\AppData\Local\Microsoft\Windows\Temporary Internet Files\Content.IE5\7TN1XLHV\snake-circles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548680"/>
            <a:ext cx="864096" cy="1211585"/>
          </a:xfrm>
          <a:prstGeom prst="rect">
            <a:avLst/>
          </a:prstGeom>
          <a:noFill/>
        </p:spPr>
      </p:pic>
      <p:pic>
        <p:nvPicPr>
          <p:cNvPr id="10" name="Picture 4" descr="C:\Users\Sarah English\AppData\Local\Microsoft\Windows\Temporary Internet Files\Content.IE5\560A914K\Chick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548680"/>
            <a:ext cx="980878" cy="1224136"/>
          </a:xfrm>
          <a:prstGeom prst="rect">
            <a:avLst/>
          </a:prstGeom>
          <a:noFill/>
        </p:spPr>
      </p:pic>
      <p:pic>
        <p:nvPicPr>
          <p:cNvPr id="11" name="Picture 4" descr="C:\Users\Sarah English\AppData\Local\Microsoft\Windows\Temporary Internet Files\Content.IE5\560A914K\Chick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2060848"/>
            <a:ext cx="980878" cy="1224136"/>
          </a:xfrm>
          <a:prstGeom prst="rect">
            <a:avLst/>
          </a:prstGeom>
          <a:noFill/>
        </p:spPr>
      </p:pic>
      <p:pic>
        <p:nvPicPr>
          <p:cNvPr id="12" name="Picture 4" descr="C:\Users\Sarah English\AppData\Local\Microsoft\Windows\Temporary Internet Files\Content.IE5\560A914K\Chick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5229200"/>
            <a:ext cx="980878" cy="1224136"/>
          </a:xfrm>
          <a:prstGeom prst="rect">
            <a:avLst/>
          </a:prstGeom>
          <a:noFill/>
        </p:spPr>
      </p:pic>
      <p:pic>
        <p:nvPicPr>
          <p:cNvPr id="14" name="Picture 14" descr="C:\Users\Sarah English\AppData\Local\Microsoft\Windows\Temporary Internet Files\Content.IE5\367FZVZ2\SHARK-pure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92280" y="692696"/>
            <a:ext cx="1080120" cy="1008112"/>
          </a:xfrm>
          <a:prstGeom prst="rect">
            <a:avLst/>
          </a:prstGeom>
          <a:noFill/>
        </p:spPr>
      </p:pic>
      <p:pic>
        <p:nvPicPr>
          <p:cNvPr id="15" name="Picture 14" descr="C:\Users\Sarah English\AppData\Local\Microsoft\Windows\Temporary Internet Files\Content.IE5\367FZVZ2\SHARK-pure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3717032"/>
            <a:ext cx="1080120" cy="1008112"/>
          </a:xfrm>
          <a:prstGeom prst="rect">
            <a:avLst/>
          </a:prstGeom>
          <a:noFill/>
        </p:spPr>
      </p:pic>
      <p:pic>
        <p:nvPicPr>
          <p:cNvPr id="17" name="Picture 14" descr="C:\Users\Sarah English\AppData\Local\Microsoft\Windows\Temporary Internet Files\Content.IE5\367FZVZ2\SHARK-pure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1880" y="2132856"/>
            <a:ext cx="1080120" cy="1008112"/>
          </a:xfrm>
          <a:prstGeom prst="rect">
            <a:avLst/>
          </a:prstGeom>
          <a:noFill/>
        </p:spPr>
      </p:pic>
      <p:pic>
        <p:nvPicPr>
          <p:cNvPr id="26" name="Picture 2" descr="C:\Users\Sarah English\AppData\Local\Microsoft\Windows\Temporary Internet Files\Content.IE5\7TN1XLHV\snake-circles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3645024"/>
            <a:ext cx="864096" cy="1211585"/>
          </a:xfrm>
          <a:prstGeom prst="rect">
            <a:avLst/>
          </a:prstGeom>
          <a:noFill/>
        </p:spPr>
      </p:pic>
      <p:pic>
        <p:nvPicPr>
          <p:cNvPr id="28" name="Picture 2" descr="C:\Users\Sarah English\AppData\Local\Microsoft\Windows\Temporary Internet Files\Content.IE5\5NF8NH2X\Butterfly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39752" y="620688"/>
            <a:ext cx="1080120" cy="955805"/>
          </a:xfrm>
          <a:prstGeom prst="rect">
            <a:avLst/>
          </a:prstGeom>
          <a:noFill/>
        </p:spPr>
      </p:pic>
      <p:pic>
        <p:nvPicPr>
          <p:cNvPr id="29" name="Picture 2" descr="C:\Users\Sarah English\AppData\Local\Microsoft\Windows\Temporary Internet Files\Content.IE5\GGTS2H3C\Machovka-Pink-pig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15616" y="5301208"/>
            <a:ext cx="1152128" cy="940317"/>
          </a:xfrm>
          <a:prstGeom prst="rect">
            <a:avLst/>
          </a:prstGeom>
          <a:noFill/>
        </p:spPr>
      </p:pic>
      <p:pic>
        <p:nvPicPr>
          <p:cNvPr id="30" name="Picture 2" descr="C:\Users\Sarah English\AppData\Local\Microsoft\Windows\Temporary Internet Files\Content.IE5\GGTS2H3C\Machovka-Pink-pig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16016" y="692696"/>
            <a:ext cx="1152128" cy="940317"/>
          </a:xfrm>
          <a:prstGeom prst="rect">
            <a:avLst/>
          </a:prstGeom>
          <a:noFill/>
        </p:spPr>
      </p:pic>
      <p:pic>
        <p:nvPicPr>
          <p:cNvPr id="31" name="Picture 2" descr="C:\Users\Sarah English\AppData\Local\Microsoft\Windows\Temporary Internet Files\Content.IE5\GGTS2H3C\Machovka-Pink-pig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68144" y="2132856"/>
            <a:ext cx="1152128" cy="940317"/>
          </a:xfrm>
          <a:prstGeom prst="rect">
            <a:avLst/>
          </a:prstGeom>
          <a:noFill/>
        </p:spPr>
      </p:pic>
      <p:pic>
        <p:nvPicPr>
          <p:cNvPr id="32" name="Picture 2" descr="C:\Users\Sarah English\AppData\Local\Microsoft\Windows\Temporary Internet Files\Content.IE5\5NF8NH2X\Butterfly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64288" y="2132856"/>
            <a:ext cx="1080120" cy="955805"/>
          </a:xfrm>
          <a:prstGeom prst="rect">
            <a:avLst/>
          </a:prstGeom>
          <a:noFill/>
        </p:spPr>
      </p:pic>
      <p:pic>
        <p:nvPicPr>
          <p:cNvPr id="34" name="Picture 2" descr="C:\Users\Sarah English\AppData\Local\Microsoft\Windows\Temporary Internet Files\Content.IE5\367FZVZ2\black_cat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63888" y="3789040"/>
            <a:ext cx="950409" cy="1124744"/>
          </a:xfrm>
          <a:prstGeom prst="rect">
            <a:avLst/>
          </a:prstGeom>
          <a:noFill/>
        </p:spPr>
      </p:pic>
      <p:pic>
        <p:nvPicPr>
          <p:cNvPr id="35" name="Picture 2" descr="C:\Users\Sarah English\AppData\Local\Microsoft\Windows\Temporary Internet Files\Content.IE5\367FZVZ2\black_cat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16016" y="5157192"/>
            <a:ext cx="950409" cy="1124744"/>
          </a:xfrm>
          <a:prstGeom prst="rect">
            <a:avLst/>
          </a:prstGeom>
          <a:noFill/>
        </p:spPr>
      </p:pic>
      <p:pic>
        <p:nvPicPr>
          <p:cNvPr id="37" name="Picture 3" descr="C:\Users\Sarah English\AppData\Local\Microsoft\Windows\Temporary Internet Files\Content.IE5\K8V2DNVY\white-dove-159498_640[1]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267744" y="5157192"/>
            <a:ext cx="1080120" cy="1187006"/>
          </a:xfrm>
          <a:prstGeom prst="rect">
            <a:avLst/>
          </a:prstGeom>
          <a:noFill/>
        </p:spPr>
      </p:pic>
      <p:pic>
        <p:nvPicPr>
          <p:cNvPr id="39" name="Picture 3" descr="C:\Users\Sarah English\AppData\Local\Microsoft\Windows\Temporary Internet Files\Content.IE5\K8V2DNVY\white-dove-159498_640[1]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164288" y="3717032"/>
            <a:ext cx="1080120" cy="1187006"/>
          </a:xfrm>
          <a:prstGeom prst="rect">
            <a:avLst/>
          </a:prstGeom>
          <a:noFill/>
        </p:spPr>
      </p:pic>
      <p:pic>
        <p:nvPicPr>
          <p:cNvPr id="40" name="Picture 2" descr="C:\Users\Sarah English\AppData\Local\Microsoft\Windows\Temporary Internet Files\Content.IE5\5NF8NH2X\Butterfly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92280" y="5229200"/>
            <a:ext cx="1080120" cy="955805"/>
          </a:xfrm>
          <a:prstGeom prst="rect">
            <a:avLst/>
          </a:prstGeom>
          <a:noFill/>
        </p:spPr>
      </p:pic>
      <p:pic>
        <p:nvPicPr>
          <p:cNvPr id="41" name="Picture 9" descr="C:\Users\Sarah English\AppData\Local\Microsoft\Windows\Temporary Internet Files\Content.IE5\7TN1XLHV\1401833208[1]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339752" y="3717032"/>
            <a:ext cx="1022497" cy="1152128"/>
          </a:xfrm>
          <a:prstGeom prst="rect">
            <a:avLst/>
          </a:prstGeom>
          <a:noFill/>
        </p:spPr>
      </p:pic>
      <p:pic>
        <p:nvPicPr>
          <p:cNvPr id="43" name="Picture 9" descr="C:\Users\Sarah English\AppData\Local\Microsoft\Windows\Temporary Internet Files\Content.IE5\7TN1XLHV\1401833208[1]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187624" y="3717032"/>
            <a:ext cx="1022497" cy="1152128"/>
          </a:xfrm>
          <a:prstGeom prst="rect">
            <a:avLst/>
          </a:prstGeom>
          <a:noFill/>
        </p:spPr>
      </p:pic>
      <p:pic>
        <p:nvPicPr>
          <p:cNvPr id="44" name="Picture 43" descr="C:\Users\Sarah English\AppData\Local\Microsoft\Windows\Temporary Internet Files\Content.IE5\560A914K\Orange-Owl[1]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716016" y="2204864"/>
            <a:ext cx="1073269" cy="1008112"/>
          </a:xfrm>
          <a:prstGeom prst="rect">
            <a:avLst/>
          </a:prstGeom>
          <a:noFill/>
        </p:spPr>
      </p:pic>
      <p:pic>
        <p:nvPicPr>
          <p:cNvPr id="45" name="Picture 44" descr="C:\Users\Sarah English\AppData\Local\Microsoft\Windows\Temporary Internet Files\Content.IE5\560A914K\Orange-Owl[1]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940152" y="5157192"/>
            <a:ext cx="1058078" cy="993843"/>
          </a:xfrm>
          <a:prstGeom prst="rect">
            <a:avLst/>
          </a:prstGeom>
          <a:noFill/>
        </p:spPr>
      </p:pic>
      <p:pic>
        <p:nvPicPr>
          <p:cNvPr id="46" name="Picture 45" descr="C:\Users\Sarah English\AppData\Local\Microsoft\Windows\Temporary Internet Files\Content.IE5\560A914K\Orange-Owl[1]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491880" y="620688"/>
            <a:ext cx="1149931" cy="1080120"/>
          </a:xfrm>
          <a:prstGeom prst="rect">
            <a:avLst/>
          </a:prstGeom>
          <a:noFill/>
        </p:spPr>
      </p:pic>
      <p:pic>
        <p:nvPicPr>
          <p:cNvPr id="47" name="Picture 3" descr="C:\Users\Sarah English\AppData\Local\Microsoft\Windows\Temporary Internet Files\Content.IE5\0959TBEW\YoungBrownBear[1]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187624" y="2276872"/>
            <a:ext cx="974878" cy="792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043609" y="404664"/>
          <a:ext cx="7200798" cy="295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0133"/>
                <a:gridCol w="1200133"/>
                <a:gridCol w="1200133"/>
                <a:gridCol w="1200133"/>
                <a:gridCol w="1200133"/>
                <a:gridCol w="1200133"/>
              </a:tblGrid>
              <a:tr h="147616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7616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043608" y="3573016"/>
          <a:ext cx="7200798" cy="295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0133"/>
                <a:gridCol w="1200133"/>
                <a:gridCol w="1200133"/>
                <a:gridCol w="1200133"/>
                <a:gridCol w="1200133"/>
                <a:gridCol w="1200133"/>
              </a:tblGrid>
              <a:tr h="147616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7616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7" name="Picture 2" descr="C:\Users\Sarah English\AppData\Local\Microsoft\Windows\Temporary Internet Files\Content.IE5\7TN1XLHV\snake-circles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548680"/>
            <a:ext cx="864096" cy="1211585"/>
          </a:xfrm>
          <a:prstGeom prst="rect">
            <a:avLst/>
          </a:prstGeom>
          <a:noFill/>
        </p:spPr>
      </p:pic>
      <p:pic>
        <p:nvPicPr>
          <p:cNvPr id="10" name="Picture 4" descr="C:\Users\Sarah English\AppData\Local\Microsoft\Windows\Temporary Internet Files\Content.IE5\560A914K\Chick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548680"/>
            <a:ext cx="980878" cy="1224136"/>
          </a:xfrm>
          <a:prstGeom prst="rect">
            <a:avLst/>
          </a:prstGeom>
          <a:noFill/>
        </p:spPr>
      </p:pic>
      <p:pic>
        <p:nvPicPr>
          <p:cNvPr id="11" name="Picture 4" descr="C:\Users\Sarah English\AppData\Local\Microsoft\Windows\Temporary Internet Files\Content.IE5\560A914K\Chick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2060848"/>
            <a:ext cx="980878" cy="1224136"/>
          </a:xfrm>
          <a:prstGeom prst="rect">
            <a:avLst/>
          </a:prstGeom>
          <a:noFill/>
        </p:spPr>
      </p:pic>
      <p:pic>
        <p:nvPicPr>
          <p:cNvPr id="12" name="Picture 4" descr="C:\Users\Sarah English\AppData\Local\Microsoft\Windows\Temporary Internet Files\Content.IE5\560A914K\Chick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5229200"/>
            <a:ext cx="980878" cy="1224136"/>
          </a:xfrm>
          <a:prstGeom prst="rect">
            <a:avLst/>
          </a:prstGeom>
          <a:noFill/>
        </p:spPr>
      </p:pic>
      <p:pic>
        <p:nvPicPr>
          <p:cNvPr id="14" name="Picture 14" descr="C:\Users\Sarah English\AppData\Local\Microsoft\Windows\Temporary Internet Files\Content.IE5\367FZVZ2\SHARK-pure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92280" y="692696"/>
            <a:ext cx="1080120" cy="1008112"/>
          </a:xfrm>
          <a:prstGeom prst="rect">
            <a:avLst/>
          </a:prstGeom>
          <a:noFill/>
        </p:spPr>
      </p:pic>
      <p:pic>
        <p:nvPicPr>
          <p:cNvPr id="15" name="Picture 14" descr="C:\Users\Sarah English\AppData\Local\Microsoft\Windows\Temporary Internet Files\Content.IE5\367FZVZ2\SHARK-pure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3717032"/>
            <a:ext cx="1080120" cy="1008112"/>
          </a:xfrm>
          <a:prstGeom prst="rect">
            <a:avLst/>
          </a:prstGeom>
          <a:noFill/>
        </p:spPr>
      </p:pic>
      <p:pic>
        <p:nvPicPr>
          <p:cNvPr id="17" name="Picture 14" descr="C:\Users\Sarah English\AppData\Local\Microsoft\Windows\Temporary Internet Files\Content.IE5\367FZVZ2\SHARK-pure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1880" y="2132856"/>
            <a:ext cx="1080120" cy="1008112"/>
          </a:xfrm>
          <a:prstGeom prst="rect">
            <a:avLst/>
          </a:prstGeom>
          <a:noFill/>
        </p:spPr>
      </p:pic>
      <p:pic>
        <p:nvPicPr>
          <p:cNvPr id="26" name="Picture 2" descr="C:\Users\Sarah English\AppData\Local\Microsoft\Windows\Temporary Internet Files\Content.IE5\7TN1XLHV\snake-circles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3645024"/>
            <a:ext cx="864096" cy="1211585"/>
          </a:xfrm>
          <a:prstGeom prst="rect">
            <a:avLst/>
          </a:prstGeom>
          <a:noFill/>
        </p:spPr>
      </p:pic>
      <p:pic>
        <p:nvPicPr>
          <p:cNvPr id="28" name="Picture 2" descr="C:\Users\Sarah English\AppData\Local\Microsoft\Windows\Temporary Internet Files\Content.IE5\5NF8NH2X\Butterfly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39752" y="620688"/>
            <a:ext cx="1080120" cy="955805"/>
          </a:xfrm>
          <a:prstGeom prst="rect">
            <a:avLst/>
          </a:prstGeom>
          <a:noFill/>
        </p:spPr>
      </p:pic>
      <p:pic>
        <p:nvPicPr>
          <p:cNvPr id="29" name="Picture 2" descr="C:\Users\Sarah English\AppData\Local\Microsoft\Windows\Temporary Internet Files\Content.IE5\GGTS2H3C\Machovka-Pink-pig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15616" y="5301208"/>
            <a:ext cx="1152128" cy="940317"/>
          </a:xfrm>
          <a:prstGeom prst="rect">
            <a:avLst/>
          </a:prstGeom>
          <a:noFill/>
        </p:spPr>
      </p:pic>
      <p:pic>
        <p:nvPicPr>
          <p:cNvPr id="30" name="Picture 2" descr="C:\Users\Sarah English\AppData\Local\Microsoft\Windows\Temporary Internet Files\Content.IE5\GGTS2H3C\Machovka-Pink-pig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16016" y="692696"/>
            <a:ext cx="1152128" cy="940317"/>
          </a:xfrm>
          <a:prstGeom prst="rect">
            <a:avLst/>
          </a:prstGeom>
          <a:noFill/>
        </p:spPr>
      </p:pic>
      <p:pic>
        <p:nvPicPr>
          <p:cNvPr id="31" name="Picture 2" descr="C:\Users\Sarah English\AppData\Local\Microsoft\Windows\Temporary Internet Files\Content.IE5\GGTS2H3C\Machovka-Pink-pig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68144" y="2132856"/>
            <a:ext cx="1152128" cy="940317"/>
          </a:xfrm>
          <a:prstGeom prst="rect">
            <a:avLst/>
          </a:prstGeom>
          <a:noFill/>
        </p:spPr>
      </p:pic>
      <p:pic>
        <p:nvPicPr>
          <p:cNvPr id="32" name="Picture 2" descr="C:\Users\Sarah English\AppData\Local\Microsoft\Windows\Temporary Internet Files\Content.IE5\5NF8NH2X\Butterfly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64288" y="2132856"/>
            <a:ext cx="1080120" cy="955805"/>
          </a:xfrm>
          <a:prstGeom prst="rect">
            <a:avLst/>
          </a:prstGeom>
          <a:noFill/>
        </p:spPr>
      </p:pic>
      <p:pic>
        <p:nvPicPr>
          <p:cNvPr id="34" name="Picture 2" descr="C:\Users\Sarah English\AppData\Local\Microsoft\Windows\Temporary Internet Files\Content.IE5\367FZVZ2\black_cat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63888" y="3789040"/>
            <a:ext cx="950409" cy="1124744"/>
          </a:xfrm>
          <a:prstGeom prst="rect">
            <a:avLst/>
          </a:prstGeom>
          <a:noFill/>
        </p:spPr>
      </p:pic>
      <p:pic>
        <p:nvPicPr>
          <p:cNvPr id="35" name="Picture 2" descr="C:\Users\Sarah English\AppData\Local\Microsoft\Windows\Temporary Internet Files\Content.IE5\367FZVZ2\black_cat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16016" y="5157192"/>
            <a:ext cx="950409" cy="1124744"/>
          </a:xfrm>
          <a:prstGeom prst="rect">
            <a:avLst/>
          </a:prstGeom>
          <a:noFill/>
        </p:spPr>
      </p:pic>
      <p:pic>
        <p:nvPicPr>
          <p:cNvPr id="37" name="Picture 3" descr="C:\Users\Sarah English\AppData\Local\Microsoft\Windows\Temporary Internet Files\Content.IE5\K8V2DNVY\white-dove-159498_640[1]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267744" y="5157192"/>
            <a:ext cx="1080120" cy="1187006"/>
          </a:xfrm>
          <a:prstGeom prst="rect">
            <a:avLst/>
          </a:prstGeom>
          <a:noFill/>
        </p:spPr>
      </p:pic>
      <p:pic>
        <p:nvPicPr>
          <p:cNvPr id="39" name="Picture 3" descr="C:\Users\Sarah English\AppData\Local\Microsoft\Windows\Temporary Internet Files\Content.IE5\K8V2DNVY\white-dove-159498_640[1]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164288" y="3717032"/>
            <a:ext cx="1080120" cy="1187006"/>
          </a:xfrm>
          <a:prstGeom prst="rect">
            <a:avLst/>
          </a:prstGeom>
          <a:noFill/>
        </p:spPr>
      </p:pic>
      <p:pic>
        <p:nvPicPr>
          <p:cNvPr id="40" name="Picture 2" descr="C:\Users\Sarah English\AppData\Local\Microsoft\Windows\Temporary Internet Files\Content.IE5\5NF8NH2X\Butterfly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92280" y="5229200"/>
            <a:ext cx="1080120" cy="955805"/>
          </a:xfrm>
          <a:prstGeom prst="rect">
            <a:avLst/>
          </a:prstGeom>
          <a:noFill/>
        </p:spPr>
      </p:pic>
      <p:pic>
        <p:nvPicPr>
          <p:cNvPr id="41" name="Picture 9" descr="C:\Users\Sarah English\AppData\Local\Microsoft\Windows\Temporary Internet Files\Content.IE5\7TN1XLHV\1401833208[1]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339752" y="3717032"/>
            <a:ext cx="1022497" cy="1152128"/>
          </a:xfrm>
          <a:prstGeom prst="rect">
            <a:avLst/>
          </a:prstGeom>
          <a:noFill/>
        </p:spPr>
      </p:pic>
      <p:pic>
        <p:nvPicPr>
          <p:cNvPr id="43" name="Picture 9" descr="C:\Users\Sarah English\AppData\Local\Microsoft\Windows\Temporary Internet Files\Content.IE5\7TN1XLHV\1401833208[1]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187624" y="3717032"/>
            <a:ext cx="1022497" cy="1152128"/>
          </a:xfrm>
          <a:prstGeom prst="rect">
            <a:avLst/>
          </a:prstGeom>
          <a:noFill/>
        </p:spPr>
      </p:pic>
      <p:pic>
        <p:nvPicPr>
          <p:cNvPr id="44" name="Picture 43" descr="C:\Users\Sarah English\AppData\Local\Microsoft\Windows\Temporary Internet Files\Content.IE5\560A914K\Orange-Owl[1]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716016" y="2204864"/>
            <a:ext cx="1073269" cy="1008112"/>
          </a:xfrm>
          <a:prstGeom prst="rect">
            <a:avLst/>
          </a:prstGeom>
          <a:noFill/>
        </p:spPr>
      </p:pic>
      <p:pic>
        <p:nvPicPr>
          <p:cNvPr id="45" name="Picture 44" descr="C:\Users\Sarah English\AppData\Local\Microsoft\Windows\Temporary Internet Files\Content.IE5\560A914K\Orange-Owl[1]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940152" y="5157192"/>
            <a:ext cx="1058078" cy="993843"/>
          </a:xfrm>
          <a:prstGeom prst="rect">
            <a:avLst/>
          </a:prstGeom>
          <a:noFill/>
        </p:spPr>
      </p:pic>
      <p:pic>
        <p:nvPicPr>
          <p:cNvPr id="46" name="Picture 45" descr="C:\Users\Sarah English\AppData\Local\Microsoft\Windows\Temporary Internet Files\Content.IE5\560A914K\Orange-Owl[1]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491880" y="620688"/>
            <a:ext cx="1149931" cy="1080120"/>
          </a:xfrm>
          <a:prstGeom prst="rect">
            <a:avLst/>
          </a:prstGeom>
          <a:noFill/>
        </p:spPr>
      </p:pic>
      <p:pic>
        <p:nvPicPr>
          <p:cNvPr id="47" name="Picture 3" descr="C:\Users\Sarah English\AppData\Local\Microsoft\Windows\Temporary Internet Files\Content.IE5\0959TBEW\YoungBrownBear[1]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187624" y="2276872"/>
            <a:ext cx="974878" cy="792088"/>
          </a:xfrm>
          <a:prstGeom prst="rect">
            <a:avLst/>
          </a:prstGeom>
          <a:noFill/>
        </p:spPr>
      </p:pic>
      <p:sp>
        <p:nvSpPr>
          <p:cNvPr id="33" name="Rectangle 32"/>
          <p:cNvSpPr/>
          <p:nvPr/>
        </p:nvSpPr>
        <p:spPr>
          <a:xfrm>
            <a:off x="1043608" y="1916832"/>
            <a:ext cx="7200800" cy="1440160"/>
          </a:xfrm>
          <a:prstGeom prst="rect">
            <a:avLst/>
          </a:prstGeom>
          <a:solidFill>
            <a:srgbClr val="FF99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1043608" y="5085184"/>
            <a:ext cx="7200800" cy="1440160"/>
          </a:xfrm>
          <a:prstGeom prst="rect">
            <a:avLst/>
          </a:prstGeom>
          <a:solidFill>
            <a:srgbClr val="FF99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1043608" y="404664"/>
            <a:ext cx="7200800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/>
          <p:cNvSpPr/>
          <p:nvPr/>
        </p:nvSpPr>
        <p:spPr>
          <a:xfrm>
            <a:off x="1043608" y="3573016"/>
            <a:ext cx="7200800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26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3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36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41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3" grpId="1" animBg="1"/>
      <p:bldP spid="36" grpId="0" animBg="1"/>
      <p:bldP spid="36" grpId="1" animBg="1"/>
      <p:bldP spid="38" grpId="0" animBg="1"/>
      <p:bldP spid="38" grpId="1" animBg="1"/>
      <p:bldP spid="42" grpId="0" animBg="1"/>
      <p:bldP spid="42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043609" y="404664"/>
          <a:ext cx="7200798" cy="295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0133"/>
                <a:gridCol w="1200133"/>
                <a:gridCol w="1200133"/>
                <a:gridCol w="1200133"/>
                <a:gridCol w="1200133"/>
                <a:gridCol w="1200133"/>
              </a:tblGrid>
              <a:tr h="147616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7616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043608" y="3573016"/>
          <a:ext cx="7200798" cy="295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0133"/>
                <a:gridCol w="1200133"/>
                <a:gridCol w="1200133"/>
                <a:gridCol w="1200133"/>
                <a:gridCol w="1200133"/>
                <a:gridCol w="1200133"/>
              </a:tblGrid>
              <a:tr h="147616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7616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7" name="Picture 2" descr="C:\Users\Sarah English\AppData\Local\Microsoft\Windows\Temporary Internet Files\Content.IE5\7TN1XLHV\snake-circles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548680"/>
            <a:ext cx="864096" cy="1211585"/>
          </a:xfrm>
          <a:prstGeom prst="rect">
            <a:avLst/>
          </a:prstGeom>
          <a:noFill/>
        </p:spPr>
      </p:pic>
      <p:pic>
        <p:nvPicPr>
          <p:cNvPr id="10" name="Picture 4" descr="C:\Users\Sarah English\AppData\Local\Microsoft\Windows\Temporary Internet Files\Content.IE5\560A914K\Chick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548680"/>
            <a:ext cx="980878" cy="1224136"/>
          </a:xfrm>
          <a:prstGeom prst="rect">
            <a:avLst/>
          </a:prstGeom>
          <a:noFill/>
        </p:spPr>
      </p:pic>
      <p:pic>
        <p:nvPicPr>
          <p:cNvPr id="11" name="Picture 4" descr="C:\Users\Sarah English\AppData\Local\Microsoft\Windows\Temporary Internet Files\Content.IE5\560A914K\Chick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2060848"/>
            <a:ext cx="980878" cy="1224136"/>
          </a:xfrm>
          <a:prstGeom prst="rect">
            <a:avLst/>
          </a:prstGeom>
          <a:noFill/>
        </p:spPr>
      </p:pic>
      <p:pic>
        <p:nvPicPr>
          <p:cNvPr id="12" name="Picture 4" descr="C:\Users\Sarah English\AppData\Local\Microsoft\Windows\Temporary Internet Files\Content.IE5\560A914K\Chick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288" y="5085184"/>
            <a:ext cx="980878" cy="1224136"/>
          </a:xfrm>
          <a:prstGeom prst="rect">
            <a:avLst/>
          </a:prstGeom>
          <a:noFill/>
        </p:spPr>
      </p:pic>
      <p:pic>
        <p:nvPicPr>
          <p:cNvPr id="14" name="Picture 14" descr="C:\Users\Sarah English\AppData\Local\Microsoft\Windows\Temporary Internet Files\Content.IE5\367FZVZ2\SHARK-pure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92280" y="692696"/>
            <a:ext cx="1080120" cy="1008112"/>
          </a:xfrm>
          <a:prstGeom prst="rect">
            <a:avLst/>
          </a:prstGeom>
          <a:noFill/>
        </p:spPr>
      </p:pic>
      <p:pic>
        <p:nvPicPr>
          <p:cNvPr id="26" name="Picture 2" descr="C:\Users\Sarah English\AppData\Local\Microsoft\Windows\Temporary Internet Files\Content.IE5\7TN1XLHV\snake-circles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3645024"/>
            <a:ext cx="864096" cy="1211585"/>
          </a:xfrm>
          <a:prstGeom prst="rect">
            <a:avLst/>
          </a:prstGeom>
          <a:noFill/>
        </p:spPr>
      </p:pic>
      <p:pic>
        <p:nvPicPr>
          <p:cNvPr id="28" name="Picture 2" descr="C:\Users\Sarah English\AppData\Local\Microsoft\Windows\Temporary Internet Files\Content.IE5\5NF8NH2X\Butterfly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39752" y="620688"/>
            <a:ext cx="1080120" cy="955805"/>
          </a:xfrm>
          <a:prstGeom prst="rect">
            <a:avLst/>
          </a:prstGeom>
          <a:noFill/>
        </p:spPr>
      </p:pic>
      <p:pic>
        <p:nvPicPr>
          <p:cNvPr id="29" name="Picture 2" descr="C:\Users\Sarah English\AppData\Local\Microsoft\Windows\Temporary Internet Files\Content.IE5\GGTS2H3C\Machovka-Pink-pig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15616" y="5301208"/>
            <a:ext cx="1152128" cy="940317"/>
          </a:xfrm>
          <a:prstGeom prst="rect">
            <a:avLst/>
          </a:prstGeom>
          <a:noFill/>
        </p:spPr>
      </p:pic>
      <p:pic>
        <p:nvPicPr>
          <p:cNvPr id="30" name="Picture 2" descr="C:\Users\Sarah English\AppData\Local\Microsoft\Windows\Temporary Internet Files\Content.IE5\GGTS2H3C\Machovka-Pink-pig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16016" y="692696"/>
            <a:ext cx="1152128" cy="940317"/>
          </a:xfrm>
          <a:prstGeom prst="rect">
            <a:avLst/>
          </a:prstGeom>
          <a:noFill/>
        </p:spPr>
      </p:pic>
      <p:pic>
        <p:nvPicPr>
          <p:cNvPr id="31" name="Picture 2" descr="C:\Users\Sarah English\AppData\Local\Microsoft\Windows\Temporary Internet Files\Content.IE5\GGTS2H3C\Machovka-Pink-pig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68144" y="2132856"/>
            <a:ext cx="1152128" cy="940317"/>
          </a:xfrm>
          <a:prstGeom prst="rect">
            <a:avLst/>
          </a:prstGeom>
          <a:noFill/>
        </p:spPr>
      </p:pic>
      <p:pic>
        <p:nvPicPr>
          <p:cNvPr id="32" name="Picture 2" descr="C:\Users\Sarah English\AppData\Local\Microsoft\Windows\Temporary Internet Files\Content.IE5\5NF8NH2X\Butterfly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64288" y="2132856"/>
            <a:ext cx="1080120" cy="955805"/>
          </a:xfrm>
          <a:prstGeom prst="rect">
            <a:avLst/>
          </a:prstGeom>
          <a:noFill/>
        </p:spPr>
      </p:pic>
      <p:pic>
        <p:nvPicPr>
          <p:cNvPr id="34" name="Picture 2" descr="C:\Users\Sarah English\AppData\Local\Microsoft\Windows\Temporary Internet Files\Content.IE5\367FZVZ2\black_cat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63888" y="3789040"/>
            <a:ext cx="950409" cy="1124744"/>
          </a:xfrm>
          <a:prstGeom prst="rect">
            <a:avLst/>
          </a:prstGeom>
          <a:noFill/>
        </p:spPr>
      </p:pic>
      <p:pic>
        <p:nvPicPr>
          <p:cNvPr id="37" name="Picture 3" descr="C:\Users\Sarah English\AppData\Local\Microsoft\Windows\Temporary Internet Files\Content.IE5\K8V2DNVY\white-dove-159498_640[1]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267744" y="5157192"/>
            <a:ext cx="1080120" cy="1187006"/>
          </a:xfrm>
          <a:prstGeom prst="rect">
            <a:avLst/>
          </a:prstGeom>
          <a:noFill/>
        </p:spPr>
      </p:pic>
      <p:pic>
        <p:nvPicPr>
          <p:cNvPr id="39" name="Picture 3" descr="C:\Users\Sarah English\AppData\Local\Microsoft\Windows\Temporary Internet Files\Content.IE5\K8V2DNVY\white-dove-159498_640[1]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15616" y="3645024"/>
            <a:ext cx="1080120" cy="1187006"/>
          </a:xfrm>
          <a:prstGeom prst="rect">
            <a:avLst/>
          </a:prstGeom>
          <a:noFill/>
        </p:spPr>
      </p:pic>
      <p:pic>
        <p:nvPicPr>
          <p:cNvPr id="40" name="Picture 2" descr="C:\Users\Sarah English\AppData\Local\Microsoft\Windows\Temporary Internet Files\Content.IE5\5NF8NH2X\Butterfly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91880" y="5301208"/>
            <a:ext cx="1080120" cy="955805"/>
          </a:xfrm>
          <a:prstGeom prst="rect">
            <a:avLst/>
          </a:prstGeom>
          <a:noFill/>
        </p:spPr>
      </p:pic>
      <p:pic>
        <p:nvPicPr>
          <p:cNvPr id="41" name="Picture 9" descr="C:\Users\Sarah English\AppData\Local\Microsoft\Windows\Temporary Internet Files\Content.IE5\7TN1XLHV\1401833208[1]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716016" y="5229200"/>
            <a:ext cx="1022497" cy="1152128"/>
          </a:xfrm>
          <a:prstGeom prst="rect">
            <a:avLst/>
          </a:prstGeom>
          <a:noFill/>
        </p:spPr>
      </p:pic>
      <p:pic>
        <p:nvPicPr>
          <p:cNvPr id="43" name="Picture 9" descr="C:\Users\Sarah English\AppData\Local\Microsoft\Windows\Temporary Internet Files\Content.IE5\7TN1XLHV\1401833208[1]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940152" y="5229200"/>
            <a:ext cx="1022497" cy="1152128"/>
          </a:xfrm>
          <a:prstGeom prst="rect">
            <a:avLst/>
          </a:prstGeom>
          <a:noFill/>
        </p:spPr>
      </p:pic>
      <p:pic>
        <p:nvPicPr>
          <p:cNvPr id="44" name="Picture 43" descr="C:\Users\Sarah English\AppData\Local\Microsoft\Windows\Temporary Internet Files\Content.IE5\560A914K\Orange-Owl[1]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716016" y="2204864"/>
            <a:ext cx="1073269" cy="1008112"/>
          </a:xfrm>
          <a:prstGeom prst="rect">
            <a:avLst/>
          </a:prstGeom>
          <a:noFill/>
        </p:spPr>
      </p:pic>
      <p:pic>
        <p:nvPicPr>
          <p:cNvPr id="45" name="Picture 44" descr="C:\Users\Sarah English\AppData\Local\Microsoft\Windows\Temporary Internet Files\Content.IE5\560A914K\Orange-Owl[1]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339752" y="3717032"/>
            <a:ext cx="1058078" cy="993843"/>
          </a:xfrm>
          <a:prstGeom prst="rect">
            <a:avLst/>
          </a:prstGeom>
          <a:noFill/>
        </p:spPr>
      </p:pic>
      <p:pic>
        <p:nvPicPr>
          <p:cNvPr id="46" name="Picture 45" descr="C:\Users\Sarah English\AppData\Local\Microsoft\Windows\Temporary Internet Files\Content.IE5\560A914K\Orange-Owl[1]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491880" y="620688"/>
            <a:ext cx="1149931" cy="1080120"/>
          </a:xfrm>
          <a:prstGeom prst="rect">
            <a:avLst/>
          </a:prstGeom>
          <a:noFill/>
        </p:spPr>
      </p:pic>
      <p:pic>
        <p:nvPicPr>
          <p:cNvPr id="47" name="Picture 3" descr="C:\Users\Sarah English\AppData\Local\Microsoft\Windows\Temporary Internet Files\Content.IE5\0959TBEW\YoungBrownBear[1]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187624" y="2276872"/>
            <a:ext cx="974878" cy="792088"/>
          </a:xfrm>
          <a:prstGeom prst="rect">
            <a:avLst/>
          </a:prstGeom>
          <a:noFill/>
        </p:spPr>
      </p:pic>
      <p:pic>
        <p:nvPicPr>
          <p:cNvPr id="33" name="Picture 3" descr="C:\Users\Sarah English\AppData\Local\Microsoft\Windows\Temporary Internet Files\Content.IE5\0959TBEW\YoungBrownBear[1]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563888" y="2204864"/>
            <a:ext cx="974878" cy="792088"/>
          </a:xfrm>
          <a:prstGeom prst="rect">
            <a:avLst/>
          </a:prstGeom>
          <a:noFill/>
        </p:spPr>
      </p:pic>
      <p:pic>
        <p:nvPicPr>
          <p:cNvPr id="36" name="Picture 3" descr="C:\Users\Sarah English\AppData\Local\Microsoft\Windows\Temporary Internet Files\Content.IE5\0959TBEW\YoungBrownBear[1]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788024" y="3861048"/>
            <a:ext cx="974878" cy="792088"/>
          </a:xfrm>
          <a:prstGeom prst="rect">
            <a:avLst/>
          </a:prstGeom>
          <a:noFill/>
        </p:spPr>
      </p:pic>
      <p:pic>
        <p:nvPicPr>
          <p:cNvPr id="38" name="Picture 37" descr="C:\Users\Sarah English\AppData\Local\Microsoft\Windows\Temporary Internet Files\Content.IE5\367FZVZ2\fox-30802_640[1]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164288" y="3789040"/>
            <a:ext cx="1008112" cy="9734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043609" y="404664"/>
          <a:ext cx="7200798" cy="295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0133"/>
                <a:gridCol w="1200133"/>
                <a:gridCol w="1200133"/>
                <a:gridCol w="1200133"/>
                <a:gridCol w="1200133"/>
                <a:gridCol w="1200133"/>
              </a:tblGrid>
              <a:tr h="147616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7616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043608" y="3573016"/>
          <a:ext cx="7200798" cy="295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0133"/>
                <a:gridCol w="1200133"/>
                <a:gridCol w="1200133"/>
                <a:gridCol w="1200133"/>
                <a:gridCol w="1200133"/>
                <a:gridCol w="1200133"/>
              </a:tblGrid>
              <a:tr h="147616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7616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7" name="Picture 2" descr="C:\Users\Sarah English\AppData\Local\Microsoft\Windows\Temporary Internet Files\Content.IE5\7TN1XLHV\snake-circles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548680"/>
            <a:ext cx="864096" cy="1211585"/>
          </a:xfrm>
          <a:prstGeom prst="rect">
            <a:avLst/>
          </a:prstGeom>
          <a:noFill/>
        </p:spPr>
      </p:pic>
      <p:pic>
        <p:nvPicPr>
          <p:cNvPr id="10" name="Picture 4" descr="C:\Users\Sarah English\AppData\Local\Microsoft\Windows\Temporary Internet Files\Content.IE5\560A914K\Chick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548680"/>
            <a:ext cx="980878" cy="1224136"/>
          </a:xfrm>
          <a:prstGeom prst="rect">
            <a:avLst/>
          </a:prstGeom>
          <a:noFill/>
        </p:spPr>
      </p:pic>
      <p:pic>
        <p:nvPicPr>
          <p:cNvPr id="11" name="Picture 4" descr="C:\Users\Sarah English\AppData\Local\Microsoft\Windows\Temporary Internet Files\Content.IE5\560A914K\Chick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2060848"/>
            <a:ext cx="980878" cy="1224136"/>
          </a:xfrm>
          <a:prstGeom prst="rect">
            <a:avLst/>
          </a:prstGeom>
          <a:noFill/>
        </p:spPr>
      </p:pic>
      <p:pic>
        <p:nvPicPr>
          <p:cNvPr id="12" name="Picture 4" descr="C:\Users\Sarah English\AppData\Local\Microsoft\Windows\Temporary Internet Files\Content.IE5\560A914K\Chick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288" y="5085184"/>
            <a:ext cx="980878" cy="1224136"/>
          </a:xfrm>
          <a:prstGeom prst="rect">
            <a:avLst/>
          </a:prstGeom>
          <a:noFill/>
        </p:spPr>
      </p:pic>
      <p:pic>
        <p:nvPicPr>
          <p:cNvPr id="14" name="Picture 14" descr="C:\Users\Sarah English\AppData\Local\Microsoft\Windows\Temporary Internet Files\Content.IE5\367FZVZ2\SHARK-pure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92280" y="692696"/>
            <a:ext cx="1080120" cy="1008112"/>
          </a:xfrm>
          <a:prstGeom prst="rect">
            <a:avLst/>
          </a:prstGeom>
          <a:noFill/>
        </p:spPr>
      </p:pic>
      <p:pic>
        <p:nvPicPr>
          <p:cNvPr id="26" name="Picture 2" descr="C:\Users\Sarah English\AppData\Local\Microsoft\Windows\Temporary Internet Files\Content.IE5\7TN1XLHV\snake-circles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3645024"/>
            <a:ext cx="864096" cy="1211585"/>
          </a:xfrm>
          <a:prstGeom prst="rect">
            <a:avLst/>
          </a:prstGeom>
          <a:noFill/>
        </p:spPr>
      </p:pic>
      <p:pic>
        <p:nvPicPr>
          <p:cNvPr id="28" name="Picture 2" descr="C:\Users\Sarah English\AppData\Local\Microsoft\Windows\Temporary Internet Files\Content.IE5\5NF8NH2X\Butterfly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39752" y="620688"/>
            <a:ext cx="1080120" cy="955805"/>
          </a:xfrm>
          <a:prstGeom prst="rect">
            <a:avLst/>
          </a:prstGeom>
          <a:noFill/>
        </p:spPr>
      </p:pic>
      <p:pic>
        <p:nvPicPr>
          <p:cNvPr id="29" name="Picture 2" descr="C:\Users\Sarah English\AppData\Local\Microsoft\Windows\Temporary Internet Files\Content.IE5\GGTS2H3C\Machovka-Pink-pig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15616" y="5301208"/>
            <a:ext cx="1152128" cy="940317"/>
          </a:xfrm>
          <a:prstGeom prst="rect">
            <a:avLst/>
          </a:prstGeom>
          <a:noFill/>
        </p:spPr>
      </p:pic>
      <p:pic>
        <p:nvPicPr>
          <p:cNvPr id="30" name="Picture 2" descr="C:\Users\Sarah English\AppData\Local\Microsoft\Windows\Temporary Internet Files\Content.IE5\GGTS2H3C\Machovka-Pink-pig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16016" y="692696"/>
            <a:ext cx="1152128" cy="940317"/>
          </a:xfrm>
          <a:prstGeom prst="rect">
            <a:avLst/>
          </a:prstGeom>
          <a:noFill/>
        </p:spPr>
      </p:pic>
      <p:pic>
        <p:nvPicPr>
          <p:cNvPr id="31" name="Picture 2" descr="C:\Users\Sarah English\AppData\Local\Microsoft\Windows\Temporary Internet Files\Content.IE5\GGTS2H3C\Machovka-Pink-pig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68144" y="2132856"/>
            <a:ext cx="1152128" cy="940317"/>
          </a:xfrm>
          <a:prstGeom prst="rect">
            <a:avLst/>
          </a:prstGeom>
          <a:noFill/>
        </p:spPr>
      </p:pic>
      <p:pic>
        <p:nvPicPr>
          <p:cNvPr id="32" name="Picture 2" descr="C:\Users\Sarah English\AppData\Local\Microsoft\Windows\Temporary Internet Files\Content.IE5\5NF8NH2X\Butterfly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64288" y="2132856"/>
            <a:ext cx="1080120" cy="955805"/>
          </a:xfrm>
          <a:prstGeom prst="rect">
            <a:avLst/>
          </a:prstGeom>
          <a:noFill/>
        </p:spPr>
      </p:pic>
      <p:pic>
        <p:nvPicPr>
          <p:cNvPr id="34" name="Picture 2" descr="C:\Users\Sarah English\AppData\Local\Microsoft\Windows\Temporary Internet Files\Content.IE5\367FZVZ2\black_cat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63888" y="3789040"/>
            <a:ext cx="950409" cy="1124744"/>
          </a:xfrm>
          <a:prstGeom prst="rect">
            <a:avLst/>
          </a:prstGeom>
          <a:noFill/>
        </p:spPr>
      </p:pic>
      <p:pic>
        <p:nvPicPr>
          <p:cNvPr id="37" name="Picture 3" descr="C:\Users\Sarah English\AppData\Local\Microsoft\Windows\Temporary Internet Files\Content.IE5\K8V2DNVY\white-dove-159498_640[1]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267744" y="5157192"/>
            <a:ext cx="1080120" cy="1187006"/>
          </a:xfrm>
          <a:prstGeom prst="rect">
            <a:avLst/>
          </a:prstGeom>
          <a:noFill/>
        </p:spPr>
      </p:pic>
      <p:pic>
        <p:nvPicPr>
          <p:cNvPr id="39" name="Picture 3" descr="C:\Users\Sarah English\AppData\Local\Microsoft\Windows\Temporary Internet Files\Content.IE5\K8V2DNVY\white-dove-159498_640[1]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15616" y="3645024"/>
            <a:ext cx="1080120" cy="1187006"/>
          </a:xfrm>
          <a:prstGeom prst="rect">
            <a:avLst/>
          </a:prstGeom>
          <a:noFill/>
        </p:spPr>
      </p:pic>
      <p:pic>
        <p:nvPicPr>
          <p:cNvPr id="40" name="Picture 2" descr="C:\Users\Sarah English\AppData\Local\Microsoft\Windows\Temporary Internet Files\Content.IE5\5NF8NH2X\Butterfly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91880" y="5301208"/>
            <a:ext cx="1080120" cy="955805"/>
          </a:xfrm>
          <a:prstGeom prst="rect">
            <a:avLst/>
          </a:prstGeom>
          <a:noFill/>
        </p:spPr>
      </p:pic>
      <p:pic>
        <p:nvPicPr>
          <p:cNvPr id="41" name="Picture 9" descr="C:\Users\Sarah English\AppData\Local\Microsoft\Windows\Temporary Internet Files\Content.IE5\7TN1XLHV\1401833208[1]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716016" y="5229200"/>
            <a:ext cx="1022497" cy="1152128"/>
          </a:xfrm>
          <a:prstGeom prst="rect">
            <a:avLst/>
          </a:prstGeom>
          <a:noFill/>
        </p:spPr>
      </p:pic>
      <p:pic>
        <p:nvPicPr>
          <p:cNvPr id="43" name="Picture 9" descr="C:\Users\Sarah English\AppData\Local\Microsoft\Windows\Temporary Internet Files\Content.IE5\7TN1XLHV\1401833208[1]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940152" y="5229200"/>
            <a:ext cx="1022497" cy="1152128"/>
          </a:xfrm>
          <a:prstGeom prst="rect">
            <a:avLst/>
          </a:prstGeom>
          <a:noFill/>
        </p:spPr>
      </p:pic>
      <p:pic>
        <p:nvPicPr>
          <p:cNvPr id="44" name="Picture 43" descr="C:\Users\Sarah English\AppData\Local\Microsoft\Windows\Temporary Internet Files\Content.IE5\560A914K\Orange-Owl[1]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716016" y="2204864"/>
            <a:ext cx="1073269" cy="1008112"/>
          </a:xfrm>
          <a:prstGeom prst="rect">
            <a:avLst/>
          </a:prstGeom>
          <a:noFill/>
        </p:spPr>
      </p:pic>
      <p:pic>
        <p:nvPicPr>
          <p:cNvPr id="45" name="Picture 44" descr="C:\Users\Sarah English\AppData\Local\Microsoft\Windows\Temporary Internet Files\Content.IE5\560A914K\Orange-Owl[1]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339752" y="3717032"/>
            <a:ext cx="1058078" cy="993843"/>
          </a:xfrm>
          <a:prstGeom prst="rect">
            <a:avLst/>
          </a:prstGeom>
          <a:noFill/>
        </p:spPr>
      </p:pic>
      <p:pic>
        <p:nvPicPr>
          <p:cNvPr id="46" name="Picture 45" descr="C:\Users\Sarah English\AppData\Local\Microsoft\Windows\Temporary Internet Files\Content.IE5\560A914K\Orange-Owl[1]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491880" y="620688"/>
            <a:ext cx="1149931" cy="1080120"/>
          </a:xfrm>
          <a:prstGeom prst="rect">
            <a:avLst/>
          </a:prstGeom>
          <a:noFill/>
        </p:spPr>
      </p:pic>
      <p:pic>
        <p:nvPicPr>
          <p:cNvPr id="47" name="Picture 3" descr="C:\Users\Sarah English\AppData\Local\Microsoft\Windows\Temporary Internet Files\Content.IE5\0959TBEW\YoungBrownBear[1]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187624" y="2276872"/>
            <a:ext cx="974878" cy="792088"/>
          </a:xfrm>
          <a:prstGeom prst="rect">
            <a:avLst/>
          </a:prstGeom>
          <a:noFill/>
        </p:spPr>
      </p:pic>
      <p:pic>
        <p:nvPicPr>
          <p:cNvPr id="33" name="Picture 3" descr="C:\Users\Sarah English\AppData\Local\Microsoft\Windows\Temporary Internet Files\Content.IE5\0959TBEW\YoungBrownBear[1]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563888" y="2204864"/>
            <a:ext cx="974878" cy="792088"/>
          </a:xfrm>
          <a:prstGeom prst="rect">
            <a:avLst/>
          </a:prstGeom>
          <a:noFill/>
        </p:spPr>
      </p:pic>
      <p:pic>
        <p:nvPicPr>
          <p:cNvPr id="36" name="Picture 3" descr="C:\Users\Sarah English\AppData\Local\Microsoft\Windows\Temporary Internet Files\Content.IE5\0959TBEW\YoungBrownBear[1]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788024" y="3861048"/>
            <a:ext cx="974878" cy="792088"/>
          </a:xfrm>
          <a:prstGeom prst="rect">
            <a:avLst/>
          </a:prstGeom>
          <a:noFill/>
        </p:spPr>
      </p:pic>
      <p:pic>
        <p:nvPicPr>
          <p:cNvPr id="38" name="Picture 37" descr="C:\Users\Sarah English\AppData\Local\Microsoft\Windows\Temporary Internet Files\Content.IE5\367FZVZ2\fox-30802_640[1]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164288" y="3789040"/>
            <a:ext cx="1008112" cy="973459"/>
          </a:xfrm>
          <a:prstGeom prst="rect">
            <a:avLst/>
          </a:prstGeom>
          <a:noFill/>
        </p:spPr>
      </p:pic>
      <p:sp>
        <p:nvSpPr>
          <p:cNvPr id="35" name="Rectangle 34"/>
          <p:cNvSpPr/>
          <p:nvPr/>
        </p:nvSpPr>
        <p:spPr>
          <a:xfrm>
            <a:off x="1043608" y="404664"/>
            <a:ext cx="7200800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/>
          <p:cNvSpPr/>
          <p:nvPr/>
        </p:nvSpPr>
        <p:spPr>
          <a:xfrm>
            <a:off x="1043608" y="3573016"/>
            <a:ext cx="7200800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>
            <a:off x="1043608" y="1916832"/>
            <a:ext cx="7200800" cy="1440160"/>
          </a:xfrm>
          <a:prstGeom prst="rect">
            <a:avLst/>
          </a:prstGeom>
          <a:solidFill>
            <a:srgbClr val="FF99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/>
          <p:cNvSpPr/>
          <p:nvPr/>
        </p:nvSpPr>
        <p:spPr>
          <a:xfrm>
            <a:off x="1043608" y="5085184"/>
            <a:ext cx="7200800" cy="1440160"/>
          </a:xfrm>
          <a:prstGeom prst="rect">
            <a:avLst/>
          </a:prstGeom>
          <a:solidFill>
            <a:srgbClr val="FF99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4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4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4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0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5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0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5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5" grpId="1" animBg="1"/>
      <p:bldP spid="42" grpId="0" animBg="1"/>
      <p:bldP spid="42" grpId="1" animBg="1"/>
      <p:bldP spid="48" grpId="0" animBg="1"/>
      <p:bldP spid="48" grpId="1" animBg="1"/>
      <p:bldP spid="49" grpId="0" animBg="1"/>
      <p:bldP spid="49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467544" y="620685"/>
          <a:ext cx="7704855" cy="583265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568285"/>
                <a:gridCol w="2568285"/>
                <a:gridCol w="2568285"/>
              </a:tblGrid>
              <a:tr h="138988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8988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26445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26445">
                <a:tc>
                  <a:txBody>
                    <a:bodyPr/>
                    <a:lstStyle/>
                    <a:p>
                      <a:endParaRPr lang="en-GB" smtClean="0"/>
                    </a:p>
                    <a:p>
                      <a:endParaRPr lang="en-GB" smtClean="0"/>
                    </a:p>
                    <a:p>
                      <a:endParaRPr lang="en-GB" smtClean="0"/>
                    </a:p>
                    <a:p>
                      <a:endParaRPr lang="en-GB" smtClean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3" name="Picture 3" descr="C:\Users\Sarah English\AppData\Local\Microsoft\Windows\Temporary Internet Files\Content.IE5\0959TBEW\YoungBrownBear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5157192"/>
            <a:ext cx="1561551" cy="1268760"/>
          </a:xfrm>
          <a:prstGeom prst="rect">
            <a:avLst/>
          </a:prstGeom>
          <a:noFill/>
        </p:spPr>
      </p:pic>
      <p:pic>
        <p:nvPicPr>
          <p:cNvPr id="4" name="Picture 3" descr="C:\Users\Sarah English\AppData\Local\Microsoft\Windows\Temporary Internet Files\Content.IE5\560A914K\Orange-Owl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5013176"/>
            <a:ext cx="1441388" cy="1353883"/>
          </a:xfrm>
          <a:prstGeom prst="rect">
            <a:avLst/>
          </a:prstGeom>
          <a:noFill/>
        </p:spPr>
      </p:pic>
      <p:pic>
        <p:nvPicPr>
          <p:cNvPr id="5" name="Picture 2" descr="C:\Users\Sarah English\AppData\Local\Microsoft\Windows\Temporary Internet Files\Content.IE5\5NF8NH2X\Butterfly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5157192"/>
            <a:ext cx="1872208" cy="1315845"/>
          </a:xfrm>
          <a:prstGeom prst="rect">
            <a:avLst/>
          </a:prstGeom>
          <a:noFill/>
        </p:spPr>
      </p:pic>
      <p:pic>
        <p:nvPicPr>
          <p:cNvPr id="6" name="Picture 2" descr="C:\Users\Sarah English\AppData\Local\Microsoft\Windows\Temporary Internet Files\Content.IE5\GGTS2H3C\Machovka-Pink-pig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84168" y="3645024"/>
            <a:ext cx="1638790" cy="1084333"/>
          </a:xfrm>
          <a:prstGeom prst="rect">
            <a:avLst/>
          </a:prstGeom>
          <a:noFill/>
        </p:spPr>
      </p:pic>
      <p:pic>
        <p:nvPicPr>
          <p:cNvPr id="7" name="Picture 9" descr="C:\Users\Sarah English\AppData\Local\Microsoft\Windows\Temporary Internet Files\Content.IE5\7TN1XLHV\1401833208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47864" y="3429000"/>
            <a:ext cx="1973998" cy="1379331"/>
          </a:xfrm>
          <a:prstGeom prst="rect">
            <a:avLst/>
          </a:prstGeom>
          <a:noFill/>
        </p:spPr>
      </p:pic>
      <p:pic>
        <p:nvPicPr>
          <p:cNvPr id="8" name="Picture 3" descr="C:\Users\Sarah English\AppData\Local\Microsoft\Windows\Temporary Internet Files\Content.IE5\K8V2DNVY\white-dove-159498_640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71600" y="3429000"/>
            <a:ext cx="1800200" cy="1547046"/>
          </a:xfrm>
          <a:prstGeom prst="rect">
            <a:avLst/>
          </a:prstGeom>
          <a:noFill/>
        </p:spPr>
      </p:pic>
      <p:pic>
        <p:nvPicPr>
          <p:cNvPr id="9" name="Picture 2" descr="C:\Users\Sarah English\AppData\Local\Microsoft\Windows\Temporary Internet Files\Content.IE5\367FZVZ2\black_cat[1]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372200" y="2132856"/>
            <a:ext cx="950409" cy="1124744"/>
          </a:xfrm>
          <a:prstGeom prst="rect">
            <a:avLst/>
          </a:prstGeom>
          <a:noFill/>
        </p:spPr>
      </p:pic>
      <p:pic>
        <p:nvPicPr>
          <p:cNvPr id="10" name="Picture 4" descr="C:\Users\Sarah English\AppData\Local\Microsoft\Windows\Temporary Internet Files\Content.IE5\560A914K\Chick[1]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851920" y="2132856"/>
            <a:ext cx="980878" cy="1224136"/>
          </a:xfrm>
          <a:prstGeom prst="rect">
            <a:avLst/>
          </a:prstGeom>
          <a:noFill/>
        </p:spPr>
      </p:pic>
      <p:pic>
        <p:nvPicPr>
          <p:cNvPr id="14" name="Picture 2" descr="http://nosurprises.it/wp-content/uploads/2013/01/abstract_colors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55576" y="692696"/>
            <a:ext cx="1899359" cy="1301808"/>
          </a:xfrm>
          <a:prstGeom prst="rect">
            <a:avLst/>
          </a:prstGeom>
          <a:noFill/>
        </p:spPr>
      </p:pic>
      <p:pic>
        <p:nvPicPr>
          <p:cNvPr id="15" name="Picture 2" descr="C:\Users\Sarah English\AppData\Local\Microsoft\Windows\Temporary Internet Files\Content.IE5\7TN1XLHV\snake-circles[1]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68730" y="2060848"/>
            <a:ext cx="2031062" cy="1211585"/>
          </a:xfrm>
          <a:prstGeom prst="rect">
            <a:avLst/>
          </a:prstGeom>
          <a:noFill/>
        </p:spPr>
      </p:pic>
      <p:pic>
        <p:nvPicPr>
          <p:cNvPr id="16" name="Picture 14" descr="C:\Users\Sarah English\AppData\Local\Microsoft\Windows\Temporary Internet Files\Content.IE5\367FZVZ2\SHARK-pure[1]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691828" y="692696"/>
            <a:ext cx="2242325" cy="1008112"/>
          </a:xfrm>
          <a:prstGeom prst="rect">
            <a:avLst/>
          </a:prstGeom>
          <a:noFill/>
        </p:spPr>
      </p:pic>
      <p:pic>
        <p:nvPicPr>
          <p:cNvPr id="17" name="Picture 3" descr="C:\Users\Sarah English\AppData\Local\Microsoft\Windows\Temporary Internet Files\Content.IE5\367FZVZ2\fox-30802_640[1]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707904" y="764704"/>
            <a:ext cx="1152128" cy="11125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467544" y="620685"/>
          <a:ext cx="7704855" cy="583265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568285"/>
                <a:gridCol w="2568285"/>
                <a:gridCol w="2568285"/>
              </a:tblGrid>
              <a:tr h="138988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8988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26445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26445">
                <a:tc>
                  <a:txBody>
                    <a:bodyPr/>
                    <a:lstStyle/>
                    <a:p>
                      <a:endParaRPr lang="en-GB" smtClean="0"/>
                    </a:p>
                    <a:p>
                      <a:endParaRPr lang="en-GB" smtClean="0"/>
                    </a:p>
                    <a:p>
                      <a:endParaRPr lang="en-GB" smtClean="0"/>
                    </a:p>
                    <a:p>
                      <a:endParaRPr lang="en-GB" smtClean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3" name="Picture 3" descr="C:\Users\Sarah English\AppData\Local\Microsoft\Windows\Temporary Internet Files\Content.IE5\0959TBEW\YoungBrownBear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4963289"/>
            <a:ext cx="1800200" cy="1462663"/>
          </a:xfrm>
          <a:prstGeom prst="rect">
            <a:avLst/>
          </a:prstGeom>
          <a:noFill/>
        </p:spPr>
      </p:pic>
      <p:pic>
        <p:nvPicPr>
          <p:cNvPr id="4" name="Picture 3" descr="C:\Users\Sarah English\AppData\Local\Microsoft\Windows\Temporary Internet Files\Content.IE5\560A914K\Orange-Owl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5085184"/>
            <a:ext cx="1441388" cy="1353883"/>
          </a:xfrm>
          <a:prstGeom prst="rect">
            <a:avLst/>
          </a:prstGeom>
          <a:noFill/>
        </p:spPr>
      </p:pic>
      <p:pic>
        <p:nvPicPr>
          <p:cNvPr id="5" name="Picture 2" descr="C:\Users\Sarah English\AppData\Local\Microsoft\Windows\Temporary Internet Files\Content.IE5\5NF8NH2X\Butterfly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5157192"/>
            <a:ext cx="1872208" cy="1315845"/>
          </a:xfrm>
          <a:prstGeom prst="rect">
            <a:avLst/>
          </a:prstGeom>
          <a:noFill/>
        </p:spPr>
      </p:pic>
      <p:pic>
        <p:nvPicPr>
          <p:cNvPr id="6" name="Picture 2" descr="C:\Users\Sarah English\AppData\Local\Microsoft\Windows\Temporary Internet Files\Content.IE5\GGTS2H3C\Machovka-Pink-pig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8144" y="3501008"/>
            <a:ext cx="2070838" cy="1370205"/>
          </a:xfrm>
          <a:prstGeom prst="rect">
            <a:avLst/>
          </a:prstGeom>
          <a:noFill/>
        </p:spPr>
      </p:pic>
      <p:pic>
        <p:nvPicPr>
          <p:cNvPr id="7" name="Picture 9" descr="C:\Users\Sarah English\AppData\Local\Microsoft\Windows\Temporary Internet Files\Content.IE5\7TN1XLHV\1401833208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03848" y="3429000"/>
            <a:ext cx="2118014" cy="1479962"/>
          </a:xfrm>
          <a:prstGeom prst="rect">
            <a:avLst/>
          </a:prstGeom>
          <a:noFill/>
        </p:spPr>
      </p:pic>
      <p:pic>
        <p:nvPicPr>
          <p:cNvPr id="8" name="Picture 3" descr="C:\Users\Sarah English\AppData\Local\Microsoft\Windows\Temporary Internet Files\Content.IE5\K8V2DNVY\white-dove-159498_640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71600" y="3429000"/>
            <a:ext cx="1800200" cy="1547046"/>
          </a:xfrm>
          <a:prstGeom prst="rect">
            <a:avLst/>
          </a:prstGeom>
          <a:noFill/>
        </p:spPr>
      </p:pic>
      <p:pic>
        <p:nvPicPr>
          <p:cNvPr id="9" name="Picture 2" descr="C:\Users\Sarah English\AppData\Local\Microsoft\Windows\Temporary Internet Files\Content.IE5\367FZVZ2\black_cat[1]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724128" y="2132856"/>
            <a:ext cx="950409" cy="1124744"/>
          </a:xfrm>
          <a:prstGeom prst="rect">
            <a:avLst/>
          </a:prstGeom>
          <a:noFill/>
        </p:spPr>
      </p:pic>
      <p:pic>
        <p:nvPicPr>
          <p:cNvPr id="10" name="Picture 4" descr="C:\Users\Sarah English\AppData\Local\Microsoft\Windows\Temporary Internet Files\Content.IE5\560A914K\Chick[1]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275856" y="2132856"/>
            <a:ext cx="980878" cy="1224136"/>
          </a:xfrm>
          <a:prstGeom prst="rect">
            <a:avLst/>
          </a:prstGeom>
          <a:noFill/>
        </p:spPr>
      </p:pic>
      <p:pic>
        <p:nvPicPr>
          <p:cNvPr id="14" name="Picture 2" descr="http://nosurprises.it/wp-content/uploads/2013/01/abstract_colors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55576" y="692696"/>
            <a:ext cx="1899359" cy="1301808"/>
          </a:xfrm>
          <a:prstGeom prst="rect">
            <a:avLst/>
          </a:prstGeom>
          <a:noFill/>
        </p:spPr>
      </p:pic>
      <p:sp>
        <p:nvSpPr>
          <p:cNvPr id="15" name="Rectangle 14"/>
          <p:cNvSpPr/>
          <p:nvPr/>
        </p:nvSpPr>
        <p:spPr>
          <a:xfrm>
            <a:off x="4211960" y="1556792"/>
            <a:ext cx="1368152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/>
            <a:r>
              <a:rPr lang="en-US" dirty="0" smtClean="0">
                <a:ln w="12700">
                  <a:solidFill>
                    <a:schemeClr val="tx1"/>
                  </a:solidFill>
                  <a:prstDash val="solid"/>
                </a:ln>
                <a:latin typeface="Comic Sans MS" pitchFamily="66" charset="0"/>
              </a:rPr>
              <a:t>rouge</a:t>
            </a:r>
            <a:endParaRPr lang="en-US" dirty="0">
              <a:ln w="12700">
                <a:solidFill>
                  <a:schemeClr val="tx1"/>
                </a:solidFill>
                <a:prstDash val="solid"/>
              </a:ln>
              <a:latin typeface="Comic Sans MS" pitchFamily="66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652120" y="1556792"/>
            <a:ext cx="792088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/>
            <a:r>
              <a:rPr lang="en-US" dirty="0" smtClean="0">
                <a:ln w="12700">
                  <a:solidFill>
                    <a:schemeClr val="tx1"/>
                  </a:solidFill>
                  <a:prstDash val="solid"/>
                </a:ln>
                <a:latin typeface="Comic Sans MS" pitchFamily="66" charset="0"/>
              </a:rPr>
              <a:t>bleu</a:t>
            </a:r>
            <a:endParaRPr lang="en-US" dirty="0">
              <a:ln w="12700">
                <a:solidFill>
                  <a:schemeClr val="tx1"/>
                </a:solidFill>
                <a:prstDash val="solid"/>
              </a:ln>
              <a:latin typeface="Comic Sans MS" pitchFamily="66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403648" y="2348880"/>
            <a:ext cx="1296144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/>
            <a:r>
              <a:rPr lang="en-US" dirty="0" err="1" smtClean="0">
                <a:ln w="12700">
                  <a:solidFill>
                    <a:schemeClr val="tx1"/>
                  </a:solidFill>
                  <a:prstDash val="solid"/>
                </a:ln>
                <a:latin typeface="Comic Sans MS" pitchFamily="66" charset="0"/>
              </a:rPr>
              <a:t>vert</a:t>
            </a:r>
            <a:endParaRPr lang="en-US" dirty="0">
              <a:ln w="12700">
                <a:solidFill>
                  <a:schemeClr val="tx1"/>
                </a:solidFill>
                <a:prstDash val="solid"/>
              </a:ln>
              <a:latin typeface="Comic Sans MS" pitchFamily="66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995936" y="2636912"/>
            <a:ext cx="1512168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/>
            <a:r>
              <a:rPr lang="en-US" dirty="0" err="1" smtClean="0">
                <a:ln w="12700">
                  <a:solidFill>
                    <a:schemeClr val="tx1"/>
                  </a:solidFill>
                  <a:prstDash val="solid"/>
                </a:ln>
                <a:latin typeface="Comic Sans MS" pitchFamily="66" charset="0"/>
              </a:rPr>
              <a:t>jaune</a:t>
            </a:r>
            <a:endParaRPr lang="en-US" dirty="0">
              <a:ln w="12700">
                <a:solidFill>
                  <a:schemeClr val="tx1"/>
                </a:solidFill>
                <a:prstDash val="solid"/>
              </a:ln>
              <a:latin typeface="Comic Sans MS" pitchFamily="66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00192" y="2492896"/>
            <a:ext cx="1944216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/>
            <a:r>
              <a:rPr lang="en-US" dirty="0" smtClean="0">
                <a:ln w="12700">
                  <a:solidFill>
                    <a:schemeClr val="tx1"/>
                  </a:solidFill>
                  <a:prstDash val="solid"/>
                </a:ln>
                <a:latin typeface="Comic Sans MS" pitchFamily="66" charset="0"/>
              </a:rPr>
              <a:t>noir</a:t>
            </a:r>
            <a:endParaRPr lang="en-US" dirty="0">
              <a:ln w="12700">
                <a:solidFill>
                  <a:schemeClr val="tx1"/>
                </a:solidFill>
                <a:prstDash val="solid"/>
              </a:ln>
              <a:latin typeface="Comic Sans MS" pitchFamily="66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39552" y="3501008"/>
            <a:ext cx="1944216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/>
            <a:r>
              <a:rPr lang="en-US" dirty="0" err="1" smtClean="0">
                <a:ln w="12700">
                  <a:solidFill>
                    <a:schemeClr val="tx1"/>
                  </a:solidFill>
                  <a:prstDash val="solid"/>
                </a:ln>
                <a:latin typeface="Comic Sans MS" pitchFamily="66" charset="0"/>
              </a:rPr>
              <a:t>blanc</a:t>
            </a:r>
            <a:endParaRPr lang="en-US" dirty="0">
              <a:ln w="12700">
                <a:solidFill>
                  <a:schemeClr val="tx1"/>
                </a:solidFill>
                <a:prstDash val="solid"/>
              </a:ln>
              <a:latin typeface="Comic Sans MS" pitchFamily="66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131840" y="3933056"/>
            <a:ext cx="1584176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/>
            <a:r>
              <a:rPr lang="en-US" dirty="0" err="1" smtClean="0">
                <a:ln w="12700">
                  <a:solidFill>
                    <a:schemeClr val="tx1"/>
                  </a:solidFill>
                  <a:prstDash val="solid"/>
                </a:ln>
                <a:latin typeface="Comic Sans MS" pitchFamily="66" charset="0"/>
              </a:rPr>
              <a:t>gris</a:t>
            </a:r>
            <a:endParaRPr lang="en-US" dirty="0">
              <a:ln w="12700">
                <a:solidFill>
                  <a:schemeClr val="tx1"/>
                </a:solidFill>
                <a:prstDash val="solid"/>
              </a:ln>
              <a:latin typeface="Comic Sans MS" pitchFamily="66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156176" y="4077072"/>
            <a:ext cx="1944216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/>
            <a:r>
              <a:rPr lang="en-US" dirty="0" smtClean="0">
                <a:ln w="12700">
                  <a:solidFill>
                    <a:schemeClr val="tx1"/>
                  </a:solidFill>
                  <a:prstDash val="solid"/>
                </a:ln>
                <a:latin typeface="Comic Sans MS" pitchFamily="66" charset="0"/>
              </a:rPr>
              <a:t>rose</a:t>
            </a:r>
            <a:endParaRPr lang="en-US" dirty="0">
              <a:ln w="12700">
                <a:solidFill>
                  <a:schemeClr val="tx1"/>
                </a:solidFill>
                <a:prstDash val="solid"/>
              </a:ln>
              <a:latin typeface="Comic Sans MS" pitchFamily="66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83568" y="5013176"/>
            <a:ext cx="1944216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/>
            <a:r>
              <a:rPr lang="en-US" dirty="0" smtClean="0">
                <a:ln w="12700">
                  <a:solidFill>
                    <a:schemeClr val="tx1"/>
                  </a:solidFill>
                  <a:prstDash val="solid"/>
                </a:ln>
                <a:latin typeface="Comic Sans MS" pitchFamily="66" charset="0"/>
              </a:rPr>
              <a:t>violet</a:t>
            </a:r>
            <a:endParaRPr lang="en-US" dirty="0">
              <a:ln w="12700">
                <a:solidFill>
                  <a:schemeClr val="tx1"/>
                </a:solidFill>
                <a:prstDash val="solid"/>
              </a:ln>
              <a:latin typeface="Comic Sans MS" pitchFamily="66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499992" y="5301208"/>
            <a:ext cx="1080120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/>
            <a:r>
              <a:rPr lang="en-US" dirty="0" smtClean="0">
                <a:ln w="12700">
                  <a:solidFill>
                    <a:schemeClr val="tx1"/>
                  </a:solidFill>
                  <a:prstDash val="solid"/>
                </a:ln>
                <a:latin typeface="Comic Sans MS" pitchFamily="66" charset="0"/>
              </a:rPr>
              <a:t>orange</a:t>
            </a:r>
            <a:endParaRPr lang="en-US" dirty="0">
              <a:ln w="12700">
                <a:solidFill>
                  <a:schemeClr val="tx1"/>
                </a:solidFill>
                <a:prstDash val="solid"/>
              </a:ln>
              <a:latin typeface="Comic Sans MS" pitchFamily="66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228184" y="5445224"/>
            <a:ext cx="1584176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/>
            <a:r>
              <a:rPr lang="en-US" dirty="0" err="1" smtClean="0">
                <a:ln w="12700">
                  <a:solidFill>
                    <a:schemeClr val="tx1"/>
                  </a:solidFill>
                  <a:prstDash val="solid"/>
                </a:ln>
                <a:latin typeface="Comic Sans MS" pitchFamily="66" charset="0"/>
              </a:rPr>
              <a:t>marron</a:t>
            </a:r>
            <a:endParaRPr lang="en-US" dirty="0">
              <a:ln w="12700">
                <a:solidFill>
                  <a:schemeClr val="tx1"/>
                </a:solidFill>
                <a:prstDash val="solid"/>
              </a:ln>
              <a:latin typeface="Comic Sans MS" pitchFamily="66" charset="0"/>
            </a:endParaRPr>
          </a:p>
        </p:txBody>
      </p:sp>
      <p:pic>
        <p:nvPicPr>
          <p:cNvPr id="1026" name="Picture 2" descr="C:\Users\Sarah English\AppData\Local\Microsoft\Windows\Temporary Internet Files\Content.IE5\7TN1XLHV\snake-circles[1]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68730" y="2060848"/>
            <a:ext cx="2031062" cy="1211585"/>
          </a:xfrm>
          <a:prstGeom prst="rect">
            <a:avLst/>
          </a:prstGeom>
          <a:noFill/>
        </p:spPr>
      </p:pic>
      <p:pic>
        <p:nvPicPr>
          <p:cNvPr id="1027" name="Picture 3" descr="C:\Users\Sarah English\AppData\Local\Microsoft\Windows\Temporary Internet Files\Content.IE5\367FZVZ2\fox-30802_640[1]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131841" y="764704"/>
            <a:ext cx="1152128" cy="1112524"/>
          </a:xfrm>
          <a:prstGeom prst="rect">
            <a:avLst/>
          </a:prstGeom>
          <a:noFill/>
        </p:spPr>
      </p:pic>
      <p:pic>
        <p:nvPicPr>
          <p:cNvPr id="1038" name="Picture 14" descr="C:\Users\Sarah English\AppData\Local\Microsoft\Windows\Temporary Internet Files\Content.IE5\367FZVZ2\SHARK-pure[1]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012160" y="692696"/>
            <a:ext cx="1921993" cy="8640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043609" y="404664"/>
          <a:ext cx="7200798" cy="295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0133"/>
                <a:gridCol w="1200133"/>
                <a:gridCol w="1200133"/>
                <a:gridCol w="1200133"/>
                <a:gridCol w="1200133"/>
                <a:gridCol w="1200133"/>
              </a:tblGrid>
              <a:tr h="147616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7616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043608" y="3573016"/>
          <a:ext cx="7200798" cy="295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0133"/>
                <a:gridCol w="1200133"/>
                <a:gridCol w="1200133"/>
                <a:gridCol w="1200133"/>
                <a:gridCol w="1200133"/>
                <a:gridCol w="1200133"/>
              </a:tblGrid>
              <a:tr h="147616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7616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3" descr="C:\Users\Sarah English\AppData\Local\Microsoft\Windows\Temporary Internet Files\Content.IE5\367FZVZ2\fox-30802_64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692696"/>
            <a:ext cx="1008112" cy="973459"/>
          </a:xfrm>
          <a:prstGeom prst="rect">
            <a:avLst/>
          </a:prstGeom>
          <a:noFill/>
        </p:spPr>
      </p:pic>
      <p:pic>
        <p:nvPicPr>
          <p:cNvPr id="5" name="Picture 4" descr="C:\Users\Sarah English\AppData\Local\Microsoft\Windows\Temporary Internet Files\Content.IE5\367FZVZ2\fox-30802_64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3789040"/>
            <a:ext cx="1008112" cy="973459"/>
          </a:xfrm>
          <a:prstGeom prst="rect">
            <a:avLst/>
          </a:prstGeom>
          <a:noFill/>
        </p:spPr>
      </p:pic>
      <p:pic>
        <p:nvPicPr>
          <p:cNvPr id="6" name="Picture 5" descr="C:\Users\Sarah English\AppData\Local\Microsoft\Windows\Temporary Internet Files\Content.IE5\367FZVZ2\fox-30802_64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764704"/>
            <a:ext cx="1008112" cy="973459"/>
          </a:xfrm>
          <a:prstGeom prst="rect">
            <a:avLst/>
          </a:prstGeom>
          <a:noFill/>
        </p:spPr>
      </p:pic>
      <p:pic>
        <p:nvPicPr>
          <p:cNvPr id="7" name="Picture 2" descr="C:\Users\Sarah English\AppData\Local\Microsoft\Windows\Temporary Internet Files\Content.IE5\7TN1XLHV\snake-circles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548680"/>
            <a:ext cx="864096" cy="1211585"/>
          </a:xfrm>
          <a:prstGeom prst="rect">
            <a:avLst/>
          </a:prstGeom>
          <a:noFill/>
        </p:spPr>
      </p:pic>
      <p:pic>
        <p:nvPicPr>
          <p:cNvPr id="8" name="Picture 2" descr="C:\Users\Sarah English\AppData\Local\Microsoft\Windows\Temporary Internet Files\Content.IE5\7TN1XLHV\snake-circles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548680"/>
            <a:ext cx="864096" cy="1211585"/>
          </a:xfrm>
          <a:prstGeom prst="rect">
            <a:avLst/>
          </a:prstGeom>
          <a:noFill/>
        </p:spPr>
      </p:pic>
      <p:pic>
        <p:nvPicPr>
          <p:cNvPr id="9" name="Picture 2" descr="C:\Users\Sarah English\AppData\Local\Microsoft\Windows\Temporary Internet Files\Content.IE5\7TN1XLHV\snake-circles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5157192"/>
            <a:ext cx="864096" cy="1211585"/>
          </a:xfrm>
          <a:prstGeom prst="rect">
            <a:avLst/>
          </a:prstGeom>
          <a:noFill/>
        </p:spPr>
      </p:pic>
      <p:pic>
        <p:nvPicPr>
          <p:cNvPr id="10" name="Picture 4" descr="C:\Users\Sarah English\AppData\Local\Microsoft\Windows\Temporary Internet Files\Content.IE5\560A914K\Chick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548680"/>
            <a:ext cx="980878" cy="1224136"/>
          </a:xfrm>
          <a:prstGeom prst="rect">
            <a:avLst/>
          </a:prstGeom>
          <a:noFill/>
        </p:spPr>
      </p:pic>
      <p:pic>
        <p:nvPicPr>
          <p:cNvPr id="11" name="Picture 4" descr="C:\Users\Sarah English\AppData\Local\Microsoft\Windows\Temporary Internet Files\Content.IE5\560A914K\Chick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39752" y="2060848"/>
            <a:ext cx="980878" cy="1224136"/>
          </a:xfrm>
          <a:prstGeom prst="rect">
            <a:avLst/>
          </a:prstGeom>
          <a:noFill/>
        </p:spPr>
      </p:pic>
      <p:pic>
        <p:nvPicPr>
          <p:cNvPr id="12" name="Picture 4" descr="C:\Users\Sarah English\AppData\Local\Microsoft\Windows\Temporary Internet Files\Content.IE5\560A914K\Chick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1988840"/>
            <a:ext cx="980878" cy="1224136"/>
          </a:xfrm>
          <a:prstGeom prst="rect">
            <a:avLst/>
          </a:prstGeom>
          <a:noFill/>
        </p:spPr>
      </p:pic>
      <p:pic>
        <p:nvPicPr>
          <p:cNvPr id="13" name="Picture 4" descr="C:\Users\Sarah English\AppData\Local\Microsoft\Windows\Temporary Internet Files\Content.IE5\560A914K\Chick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5157192"/>
            <a:ext cx="980878" cy="1224136"/>
          </a:xfrm>
          <a:prstGeom prst="rect">
            <a:avLst/>
          </a:prstGeom>
          <a:noFill/>
        </p:spPr>
      </p:pic>
      <p:pic>
        <p:nvPicPr>
          <p:cNvPr id="14" name="Picture 14" descr="C:\Users\Sarah English\AppData\Local\Microsoft\Windows\Temporary Internet Files\Content.IE5\367FZVZ2\SHARK-pure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92280" y="692696"/>
            <a:ext cx="1080120" cy="1008112"/>
          </a:xfrm>
          <a:prstGeom prst="rect">
            <a:avLst/>
          </a:prstGeom>
          <a:noFill/>
        </p:spPr>
      </p:pic>
      <p:pic>
        <p:nvPicPr>
          <p:cNvPr id="15" name="Picture 14" descr="C:\Users\Sarah English\AppData\Local\Microsoft\Windows\Temporary Internet Files\Content.IE5\367FZVZ2\SHARK-pure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15616" y="5229200"/>
            <a:ext cx="1080120" cy="1008112"/>
          </a:xfrm>
          <a:prstGeom prst="rect">
            <a:avLst/>
          </a:prstGeom>
          <a:noFill/>
        </p:spPr>
      </p:pic>
      <p:pic>
        <p:nvPicPr>
          <p:cNvPr id="16" name="Picture 14" descr="C:\Users\Sarah English\AppData\Local\Microsoft\Windows\Temporary Internet Files\Content.IE5\367FZVZ2\SHARK-pure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39752" y="5157192"/>
            <a:ext cx="1080120" cy="1008112"/>
          </a:xfrm>
          <a:prstGeom prst="rect">
            <a:avLst/>
          </a:prstGeom>
          <a:noFill/>
        </p:spPr>
      </p:pic>
      <p:pic>
        <p:nvPicPr>
          <p:cNvPr id="17" name="Picture 14" descr="C:\Users\Sarah English\AppData\Local\Microsoft\Windows\Temporary Internet Files\Content.IE5\367FZVZ2\SHARK-pure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91880" y="2132856"/>
            <a:ext cx="1080120" cy="1008112"/>
          </a:xfrm>
          <a:prstGeom prst="rect">
            <a:avLst/>
          </a:prstGeom>
          <a:noFill/>
        </p:spPr>
      </p:pic>
      <p:pic>
        <p:nvPicPr>
          <p:cNvPr id="18" name="Picture 14" descr="C:\Users\Sarah English\AppData\Local\Microsoft\Windows\Temporary Internet Files\Content.IE5\367FZVZ2\SHARK-pure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6016" y="3717032"/>
            <a:ext cx="1080120" cy="1008112"/>
          </a:xfrm>
          <a:prstGeom prst="rect">
            <a:avLst/>
          </a:prstGeom>
          <a:noFill/>
        </p:spPr>
      </p:pic>
      <p:pic>
        <p:nvPicPr>
          <p:cNvPr id="19" name="Picture 18" descr="C:\Users\Sarah English\AppData\Local\Microsoft\Windows\Temporary Internet Files\Content.IE5\367FZVZ2\fox-30802_64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3789040"/>
            <a:ext cx="1008112" cy="973459"/>
          </a:xfrm>
          <a:prstGeom prst="rect">
            <a:avLst/>
          </a:prstGeom>
          <a:noFill/>
        </p:spPr>
      </p:pic>
      <p:pic>
        <p:nvPicPr>
          <p:cNvPr id="20" name="Picture 19" descr="C:\Users\Sarah English\AppData\Local\Microsoft\Windows\Temporary Internet Files\Content.IE5\367FZVZ2\fox-30802_64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5229200"/>
            <a:ext cx="1008112" cy="973459"/>
          </a:xfrm>
          <a:prstGeom prst="rect">
            <a:avLst/>
          </a:prstGeom>
          <a:noFill/>
        </p:spPr>
      </p:pic>
      <p:pic>
        <p:nvPicPr>
          <p:cNvPr id="21" name="Picture 20" descr="C:\Users\Sarah English\AppData\Local\Microsoft\Windows\Temporary Internet Files\Content.IE5\367FZVZ2\fox-30802_64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3789040"/>
            <a:ext cx="1008112" cy="973459"/>
          </a:xfrm>
          <a:prstGeom prst="rect">
            <a:avLst/>
          </a:prstGeom>
          <a:noFill/>
        </p:spPr>
      </p:pic>
      <p:pic>
        <p:nvPicPr>
          <p:cNvPr id="22" name="Picture 2" descr="C:\Users\Sarah English\AppData\Local\Microsoft\Windows\Temporary Internet Files\Content.IE5\7TN1XLHV\snake-circles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3717032"/>
            <a:ext cx="864096" cy="1211585"/>
          </a:xfrm>
          <a:prstGeom prst="rect">
            <a:avLst/>
          </a:prstGeom>
          <a:noFill/>
        </p:spPr>
      </p:pic>
      <p:pic>
        <p:nvPicPr>
          <p:cNvPr id="23" name="Picture 2" descr="C:\Users\Sarah English\AppData\Local\Microsoft\Windows\Temporary Internet Files\Content.IE5\7TN1XLHV\snake-circles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304" y="3645024"/>
            <a:ext cx="864096" cy="1211585"/>
          </a:xfrm>
          <a:prstGeom prst="rect">
            <a:avLst/>
          </a:prstGeom>
          <a:noFill/>
        </p:spPr>
      </p:pic>
      <p:pic>
        <p:nvPicPr>
          <p:cNvPr id="24" name="Picture 2" descr="C:\Users\Sarah English\AppData\Local\Microsoft\Windows\Temporary Internet Files\Content.IE5\7TN1XLHV\snake-circles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304" y="5157192"/>
            <a:ext cx="864096" cy="1211585"/>
          </a:xfrm>
          <a:prstGeom prst="rect">
            <a:avLst/>
          </a:prstGeom>
          <a:noFill/>
        </p:spPr>
      </p:pic>
      <p:pic>
        <p:nvPicPr>
          <p:cNvPr id="25" name="Picture 2" descr="C:\Users\Sarah English\AppData\Local\Microsoft\Windows\Temporary Internet Files\Content.IE5\7TN1XLHV\snake-circles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1988840"/>
            <a:ext cx="864096" cy="1211585"/>
          </a:xfrm>
          <a:prstGeom prst="rect">
            <a:avLst/>
          </a:prstGeom>
          <a:noFill/>
        </p:spPr>
      </p:pic>
      <p:pic>
        <p:nvPicPr>
          <p:cNvPr id="26" name="Picture 2" descr="C:\Users\Sarah English\AppData\Local\Microsoft\Windows\Temporary Internet Files\Content.IE5\7TN1XLHV\snake-circles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1988840"/>
            <a:ext cx="864096" cy="1211585"/>
          </a:xfrm>
          <a:prstGeom prst="rect">
            <a:avLst/>
          </a:prstGeom>
          <a:noFill/>
        </p:spPr>
      </p:pic>
      <p:pic>
        <p:nvPicPr>
          <p:cNvPr id="27" name="Picture 2" descr="C:\Users\Sarah English\AppData\Local\Microsoft\Windows\Temporary Internet Files\Content.IE5\7TN1XLHV\snake-circles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6296" y="1988840"/>
            <a:ext cx="864096" cy="12115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043609" y="404664"/>
          <a:ext cx="7200798" cy="295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0133"/>
                <a:gridCol w="1200133"/>
                <a:gridCol w="1200133"/>
                <a:gridCol w="1200133"/>
                <a:gridCol w="1200133"/>
                <a:gridCol w="1200133"/>
              </a:tblGrid>
              <a:tr h="147616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7616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043608" y="3573016"/>
          <a:ext cx="7200798" cy="295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0133"/>
                <a:gridCol w="1200133"/>
                <a:gridCol w="1200133"/>
                <a:gridCol w="1200133"/>
                <a:gridCol w="1200133"/>
                <a:gridCol w="1200133"/>
              </a:tblGrid>
              <a:tr h="147616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7616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3" descr="C:\Users\Sarah English\AppData\Local\Microsoft\Windows\Temporary Internet Files\Content.IE5\367FZVZ2\fox-30802_64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692696"/>
            <a:ext cx="1008112" cy="973459"/>
          </a:xfrm>
          <a:prstGeom prst="rect">
            <a:avLst/>
          </a:prstGeom>
          <a:noFill/>
        </p:spPr>
      </p:pic>
      <p:pic>
        <p:nvPicPr>
          <p:cNvPr id="5" name="Picture 4" descr="C:\Users\Sarah English\AppData\Local\Microsoft\Windows\Temporary Internet Files\Content.IE5\367FZVZ2\fox-30802_64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3789040"/>
            <a:ext cx="1008112" cy="973459"/>
          </a:xfrm>
          <a:prstGeom prst="rect">
            <a:avLst/>
          </a:prstGeom>
          <a:noFill/>
        </p:spPr>
      </p:pic>
      <p:pic>
        <p:nvPicPr>
          <p:cNvPr id="6" name="Picture 5" descr="C:\Users\Sarah English\AppData\Local\Microsoft\Windows\Temporary Internet Files\Content.IE5\367FZVZ2\fox-30802_64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764704"/>
            <a:ext cx="1008112" cy="973459"/>
          </a:xfrm>
          <a:prstGeom prst="rect">
            <a:avLst/>
          </a:prstGeom>
          <a:noFill/>
        </p:spPr>
      </p:pic>
      <p:pic>
        <p:nvPicPr>
          <p:cNvPr id="7" name="Picture 2" descr="C:\Users\Sarah English\AppData\Local\Microsoft\Windows\Temporary Internet Files\Content.IE5\7TN1XLHV\snake-circles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548680"/>
            <a:ext cx="864096" cy="1211585"/>
          </a:xfrm>
          <a:prstGeom prst="rect">
            <a:avLst/>
          </a:prstGeom>
          <a:noFill/>
        </p:spPr>
      </p:pic>
      <p:pic>
        <p:nvPicPr>
          <p:cNvPr id="8" name="Picture 2" descr="C:\Users\Sarah English\AppData\Local\Microsoft\Windows\Temporary Internet Files\Content.IE5\7TN1XLHV\snake-circles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548680"/>
            <a:ext cx="864096" cy="1211585"/>
          </a:xfrm>
          <a:prstGeom prst="rect">
            <a:avLst/>
          </a:prstGeom>
          <a:noFill/>
        </p:spPr>
      </p:pic>
      <p:pic>
        <p:nvPicPr>
          <p:cNvPr id="9" name="Picture 2" descr="C:\Users\Sarah English\AppData\Local\Microsoft\Windows\Temporary Internet Files\Content.IE5\7TN1XLHV\snake-circles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5157192"/>
            <a:ext cx="864096" cy="1211585"/>
          </a:xfrm>
          <a:prstGeom prst="rect">
            <a:avLst/>
          </a:prstGeom>
          <a:noFill/>
        </p:spPr>
      </p:pic>
      <p:pic>
        <p:nvPicPr>
          <p:cNvPr id="10" name="Picture 4" descr="C:\Users\Sarah English\AppData\Local\Microsoft\Windows\Temporary Internet Files\Content.IE5\560A914K\Chick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548680"/>
            <a:ext cx="980878" cy="1224136"/>
          </a:xfrm>
          <a:prstGeom prst="rect">
            <a:avLst/>
          </a:prstGeom>
          <a:noFill/>
        </p:spPr>
      </p:pic>
      <p:pic>
        <p:nvPicPr>
          <p:cNvPr id="11" name="Picture 4" descr="C:\Users\Sarah English\AppData\Local\Microsoft\Windows\Temporary Internet Files\Content.IE5\560A914K\Chick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39752" y="2060848"/>
            <a:ext cx="980878" cy="1224136"/>
          </a:xfrm>
          <a:prstGeom prst="rect">
            <a:avLst/>
          </a:prstGeom>
          <a:noFill/>
        </p:spPr>
      </p:pic>
      <p:pic>
        <p:nvPicPr>
          <p:cNvPr id="12" name="Picture 4" descr="C:\Users\Sarah English\AppData\Local\Microsoft\Windows\Temporary Internet Files\Content.IE5\560A914K\Chick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1988840"/>
            <a:ext cx="980878" cy="1224136"/>
          </a:xfrm>
          <a:prstGeom prst="rect">
            <a:avLst/>
          </a:prstGeom>
          <a:noFill/>
        </p:spPr>
      </p:pic>
      <p:pic>
        <p:nvPicPr>
          <p:cNvPr id="13" name="Picture 4" descr="C:\Users\Sarah English\AppData\Local\Microsoft\Windows\Temporary Internet Files\Content.IE5\560A914K\Chick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5157192"/>
            <a:ext cx="980878" cy="1224136"/>
          </a:xfrm>
          <a:prstGeom prst="rect">
            <a:avLst/>
          </a:prstGeom>
          <a:noFill/>
        </p:spPr>
      </p:pic>
      <p:pic>
        <p:nvPicPr>
          <p:cNvPr id="14" name="Picture 14" descr="C:\Users\Sarah English\AppData\Local\Microsoft\Windows\Temporary Internet Files\Content.IE5\367FZVZ2\SHARK-pure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92280" y="692696"/>
            <a:ext cx="1080120" cy="1008112"/>
          </a:xfrm>
          <a:prstGeom prst="rect">
            <a:avLst/>
          </a:prstGeom>
          <a:noFill/>
        </p:spPr>
      </p:pic>
      <p:pic>
        <p:nvPicPr>
          <p:cNvPr id="15" name="Picture 14" descr="C:\Users\Sarah English\AppData\Local\Microsoft\Windows\Temporary Internet Files\Content.IE5\367FZVZ2\SHARK-pure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15616" y="5229200"/>
            <a:ext cx="1080120" cy="1008112"/>
          </a:xfrm>
          <a:prstGeom prst="rect">
            <a:avLst/>
          </a:prstGeom>
          <a:noFill/>
        </p:spPr>
      </p:pic>
      <p:pic>
        <p:nvPicPr>
          <p:cNvPr id="16" name="Picture 14" descr="C:\Users\Sarah English\AppData\Local\Microsoft\Windows\Temporary Internet Files\Content.IE5\367FZVZ2\SHARK-pure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39752" y="5157192"/>
            <a:ext cx="1080120" cy="1008112"/>
          </a:xfrm>
          <a:prstGeom prst="rect">
            <a:avLst/>
          </a:prstGeom>
          <a:noFill/>
        </p:spPr>
      </p:pic>
      <p:pic>
        <p:nvPicPr>
          <p:cNvPr id="17" name="Picture 14" descr="C:\Users\Sarah English\AppData\Local\Microsoft\Windows\Temporary Internet Files\Content.IE5\367FZVZ2\SHARK-pure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91880" y="2132856"/>
            <a:ext cx="1080120" cy="1008112"/>
          </a:xfrm>
          <a:prstGeom prst="rect">
            <a:avLst/>
          </a:prstGeom>
          <a:noFill/>
        </p:spPr>
      </p:pic>
      <p:pic>
        <p:nvPicPr>
          <p:cNvPr id="18" name="Picture 14" descr="C:\Users\Sarah English\AppData\Local\Microsoft\Windows\Temporary Internet Files\Content.IE5\367FZVZ2\SHARK-pure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6016" y="3717032"/>
            <a:ext cx="1080120" cy="1008112"/>
          </a:xfrm>
          <a:prstGeom prst="rect">
            <a:avLst/>
          </a:prstGeom>
          <a:noFill/>
        </p:spPr>
      </p:pic>
      <p:pic>
        <p:nvPicPr>
          <p:cNvPr id="19" name="Picture 18" descr="C:\Users\Sarah English\AppData\Local\Microsoft\Windows\Temporary Internet Files\Content.IE5\367FZVZ2\fox-30802_64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3789040"/>
            <a:ext cx="1008112" cy="973459"/>
          </a:xfrm>
          <a:prstGeom prst="rect">
            <a:avLst/>
          </a:prstGeom>
          <a:noFill/>
        </p:spPr>
      </p:pic>
      <p:pic>
        <p:nvPicPr>
          <p:cNvPr id="20" name="Picture 19" descr="C:\Users\Sarah English\AppData\Local\Microsoft\Windows\Temporary Internet Files\Content.IE5\367FZVZ2\fox-30802_64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5229200"/>
            <a:ext cx="1008112" cy="973459"/>
          </a:xfrm>
          <a:prstGeom prst="rect">
            <a:avLst/>
          </a:prstGeom>
          <a:noFill/>
        </p:spPr>
      </p:pic>
      <p:pic>
        <p:nvPicPr>
          <p:cNvPr id="21" name="Picture 20" descr="C:\Users\Sarah English\AppData\Local\Microsoft\Windows\Temporary Internet Files\Content.IE5\367FZVZ2\fox-30802_64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3789040"/>
            <a:ext cx="1008112" cy="973459"/>
          </a:xfrm>
          <a:prstGeom prst="rect">
            <a:avLst/>
          </a:prstGeom>
          <a:noFill/>
        </p:spPr>
      </p:pic>
      <p:pic>
        <p:nvPicPr>
          <p:cNvPr id="22" name="Picture 2" descr="C:\Users\Sarah English\AppData\Local\Microsoft\Windows\Temporary Internet Files\Content.IE5\7TN1XLHV\snake-circles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3717032"/>
            <a:ext cx="864096" cy="1211585"/>
          </a:xfrm>
          <a:prstGeom prst="rect">
            <a:avLst/>
          </a:prstGeom>
          <a:noFill/>
        </p:spPr>
      </p:pic>
      <p:pic>
        <p:nvPicPr>
          <p:cNvPr id="23" name="Picture 2" descr="C:\Users\Sarah English\AppData\Local\Microsoft\Windows\Temporary Internet Files\Content.IE5\7TN1XLHV\snake-circles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304" y="3645024"/>
            <a:ext cx="864096" cy="1211585"/>
          </a:xfrm>
          <a:prstGeom prst="rect">
            <a:avLst/>
          </a:prstGeom>
          <a:noFill/>
        </p:spPr>
      </p:pic>
      <p:pic>
        <p:nvPicPr>
          <p:cNvPr id="24" name="Picture 2" descr="C:\Users\Sarah English\AppData\Local\Microsoft\Windows\Temporary Internet Files\Content.IE5\7TN1XLHV\snake-circles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304" y="5157192"/>
            <a:ext cx="864096" cy="1211585"/>
          </a:xfrm>
          <a:prstGeom prst="rect">
            <a:avLst/>
          </a:prstGeom>
          <a:noFill/>
        </p:spPr>
      </p:pic>
      <p:pic>
        <p:nvPicPr>
          <p:cNvPr id="25" name="Picture 2" descr="C:\Users\Sarah English\AppData\Local\Microsoft\Windows\Temporary Internet Files\Content.IE5\7TN1XLHV\snake-circles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1988840"/>
            <a:ext cx="864096" cy="1211585"/>
          </a:xfrm>
          <a:prstGeom prst="rect">
            <a:avLst/>
          </a:prstGeom>
          <a:noFill/>
        </p:spPr>
      </p:pic>
      <p:pic>
        <p:nvPicPr>
          <p:cNvPr id="26" name="Picture 2" descr="C:\Users\Sarah English\AppData\Local\Microsoft\Windows\Temporary Internet Files\Content.IE5\7TN1XLHV\snake-circles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1988840"/>
            <a:ext cx="864096" cy="1211585"/>
          </a:xfrm>
          <a:prstGeom prst="rect">
            <a:avLst/>
          </a:prstGeom>
          <a:noFill/>
        </p:spPr>
      </p:pic>
      <p:pic>
        <p:nvPicPr>
          <p:cNvPr id="27" name="Picture 2" descr="C:\Users\Sarah English\AppData\Local\Microsoft\Windows\Temporary Internet Files\Content.IE5\7TN1XLHV\snake-circles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6296" y="1988840"/>
            <a:ext cx="864096" cy="1211585"/>
          </a:xfrm>
          <a:prstGeom prst="rect">
            <a:avLst/>
          </a:prstGeom>
          <a:noFill/>
        </p:spPr>
      </p:pic>
      <p:sp>
        <p:nvSpPr>
          <p:cNvPr id="28" name="Rectangle 27"/>
          <p:cNvSpPr/>
          <p:nvPr/>
        </p:nvSpPr>
        <p:spPr>
          <a:xfrm>
            <a:off x="1043608" y="404664"/>
            <a:ext cx="7200800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1043608" y="1916832"/>
            <a:ext cx="7200800" cy="1440160"/>
          </a:xfrm>
          <a:prstGeom prst="rect">
            <a:avLst/>
          </a:prstGeom>
          <a:solidFill>
            <a:srgbClr val="FF99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1043608" y="3573016"/>
            <a:ext cx="7200800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1043608" y="5085184"/>
            <a:ext cx="7200800" cy="1440160"/>
          </a:xfrm>
          <a:prstGeom prst="rect">
            <a:avLst/>
          </a:prstGeom>
          <a:solidFill>
            <a:srgbClr val="FF99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043609" y="404664"/>
          <a:ext cx="7200798" cy="295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0133"/>
                <a:gridCol w="1200133"/>
                <a:gridCol w="1200133"/>
                <a:gridCol w="1200133"/>
                <a:gridCol w="1200133"/>
                <a:gridCol w="1200133"/>
              </a:tblGrid>
              <a:tr h="147616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7616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043608" y="3573016"/>
          <a:ext cx="7200798" cy="295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0133"/>
                <a:gridCol w="1200133"/>
                <a:gridCol w="1200133"/>
                <a:gridCol w="1200133"/>
                <a:gridCol w="1200133"/>
                <a:gridCol w="1200133"/>
              </a:tblGrid>
              <a:tr h="147616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7616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9" name="Picture 2" descr="C:\Users\Sarah English\AppData\Local\Microsoft\Windows\Temporary Internet Files\Content.IE5\7TN1XLHV\snake-circles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5157192"/>
            <a:ext cx="864096" cy="1211585"/>
          </a:xfrm>
          <a:prstGeom prst="rect">
            <a:avLst/>
          </a:prstGeom>
          <a:noFill/>
        </p:spPr>
      </p:pic>
      <p:pic>
        <p:nvPicPr>
          <p:cNvPr id="10" name="Picture 4" descr="C:\Users\Sarah English\AppData\Local\Microsoft\Windows\Temporary Internet Files\Content.IE5\560A914K\Chick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548680"/>
            <a:ext cx="980878" cy="1224136"/>
          </a:xfrm>
          <a:prstGeom prst="rect">
            <a:avLst/>
          </a:prstGeom>
          <a:noFill/>
        </p:spPr>
      </p:pic>
      <p:pic>
        <p:nvPicPr>
          <p:cNvPr id="11" name="Picture 4" descr="C:\Users\Sarah English\AppData\Local\Microsoft\Windows\Temporary Internet Files\Content.IE5\560A914K\Chick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2060848"/>
            <a:ext cx="980878" cy="1224136"/>
          </a:xfrm>
          <a:prstGeom prst="rect">
            <a:avLst/>
          </a:prstGeom>
          <a:noFill/>
        </p:spPr>
      </p:pic>
      <p:pic>
        <p:nvPicPr>
          <p:cNvPr id="12" name="Picture 4" descr="C:\Users\Sarah English\AppData\Local\Microsoft\Windows\Temporary Internet Files\Content.IE5\560A914K\Chick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1988840"/>
            <a:ext cx="980878" cy="1224136"/>
          </a:xfrm>
          <a:prstGeom prst="rect">
            <a:avLst/>
          </a:prstGeom>
          <a:noFill/>
        </p:spPr>
      </p:pic>
      <p:pic>
        <p:nvPicPr>
          <p:cNvPr id="13" name="Picture 4" descr="C:\Users\Sarah English\AppData\Local\Microsoft\Windows\Temporary Internet Files\Content.IE5\560A914K\Chick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5157192"/>
            <a:ext cx="980878" cy="1224136"/>
          </a:xfrm>
          <a:prstGeom prst="rect">
            <a:avLst/>
          </a:prstGeom>
          <a:noFill/>
        </p:spPr>
      </p:pic>
      <p:pic>
        <p:nvPicPr>
          <p:cNvPr id="15" name="Picture 14" descr="C:\Users\Sarah English\AppData\Local\Microsoft\Windows\Temporary Internet Files\Content.IE5\367FZVZ2\SHARK-pure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5616" y="5229200"/>
            <a:ext cx="1080120" cy="1008112"/>
          </a:xfrm>
          <a:prstGeom prst="rect">
            <a:avLst/>
          </a:prstGeom>
          <a:noFill/>
        </p:spPr>
      </p:pic>
      <p:pic>
        <p:nvPicPr>
          <p:cNvPr id="18" name="Picture 14" descr="C:\Users\Sarah English\AppData\Local\Microsoft\Windows\Temporary Internet Files\Content.IE5\367FZVZ2\SHARK-pure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3717032"/>
            <a:ext cx="1080120" cy="1008112"/>
          </a:xfrm>
          <a:prstGeom prst="rect">
            <a:avLst/>
          </a:prstGeom>
          <a:noFill/>
        </p:spPr>
      </p:pic>
      <p:pic>
        <p:nvPicPr>
          <p:cNvPr id="23" name="Picture 2" descr="C:\Users\Sarah English\AppData\Local\Microsoft\Windows\Temporary Internet Files\Content.IE5\7TN1XLHV\snake-circles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3645024"/>
            <a:ext cx="864096" cy="1211585"/>
          </a:xfrm>
          <a:prstGeom prst="rect">
            <a:avLst/>
          </a:prstGeom>
          <a:noFill/>
        </p:spPr>
      </p:pic>
      <p:pic>
        <p:nvPicPr>
          <p:cNvPr id="24" name="Picture 2" descr="C:\Users\Sarah English\AppData\Local\Microsoft\Windows\Temporary Internet Files\Content.IE5\7TN1XLHV\snake-circles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5157192"/>
            <a:ext cx="864096" cy="1211585"/>
          </a:xfrm>
          <a:prstGeom prst="rect">
            <a:avLst/>
          </a:prstGeom>
          <a:noFill/>
        </p:spPr>
      </p:pic>
      <p:pic>
        <p:nvPicPr>
          <p:cNvPr id="26" name="Picture 2" descr="C:\Users\Sarah English\AppData\Local\Microsoft\Windows\Temporary Internet Files\Content.IE5\7TN1XLHV\snake-circles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988840"/>
            <a:ext cx="864096" cy="1211585"/>
          </a:xfrm>
          <a:prstGeom prst="rect">
            <a:avLst/>
          </a:prstGeom>
          <a:noFill/>
        </p:spPr>
      </p:pic>
      <p:pic>
        <p:nvPicPr>
          <p:cNvPr id="27" name="Picture 2" descr="C:\Users\Sarah English\AppData\Local\Microsoft\Windows\Temporary Internet Files\Content.IE5\7TN1XLHV\snake-circles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6296" y="1988840"/>
            <a:ext cx="864096" cy="1211585"/>
          </a:xfrm>
          <a:prstGeom prst="rect">
            <a:avLst/>
          </a:prstGeom>
          <a:noFill/>
        </p:spPr>
      </p:pic>
      <p:pic>
        <p:nvPicPr>
          <p:cNvPr id="28" name="Picture 3" descr="C:\Users\Sarah English\AppData\Local\Microsoft\Windows\Temporary Internet Files\Content.IE5\0959TBEW\YoungBrownBear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15616" y="836712"/>
            <a:ext cx="974878" cy="792088"/>
          </a:xfrm>
          <a:prstGeom prst="rect">
            <a:avLst/>
          </a:prstGeom>
          <a:noFill/>
        </p:spPr>
      </p:pic>
      <p:pic>
        <p:nvPicPr>
          <p:cNvPr id="29" name="Picture 3" descr="C:\Users\Sarah English\AppData\Local\Microsoft\Windows\Temporary Internet Files\Content.IE5\0959TBEW\YoungBrownBear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39752" y="836712"/>
            <a:ext cx="974878" cy="792088"/>
          </a:xfrm>
          <a:prstGeom prst="rect">
            <a:avLst/>
          </a:prstGeom>
          <a:noFill/>
        </p:spPr>
      </p:pic>
      <p:pic>
        <p:nvPicPr>
          <p:cNvPr id="30" name="Picture 2" descr="C:\Users\Sarah English\AppData\Local\Microsoft\Windows\Temporary Internet Files\Content.IE5\GGTS2H3C\Machovka-Pink-pig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91880" y="692696"/>
            <a:ext cx="1152128" cy="940317"/>
          </a:xfrm>
          <a:prstGeom prst="rect">
            <a:avLst/>
          </a:prstGeom>
          <a:noFill/>
        </p:spPr>
      </p:pic>
      <p:pic>
        <p:nvPicPr>
          <p:cNvPr id="31" name="Picture 2" descr="C:\Users\Sarah English\AppData\Local\Microsoft\Windows\Temporary Internet Files\Content.IE5\GGTS2H3C\Machovka-Pink-pig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68144" y="2204864"/>
            <a:ext cx="1152128" cy="940317"/>
          </a:xfrm>
          <a:prstGeom prst="rect">
            <a:avLst/>
          </a:prstGeom>
          <a:noFill/>
        </p:spPr>
      </p:pic>
      <p:pic>
        <p:nvPicPr>
          <p:cNvPr id="32" name="Picture 2" descr="C:\Users\Sarah English\AppData\Local\Microsoft\Windows\Temporary Internet Files\Content.IE5\367FZVZ2\black_cat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411760" y="3789040"/>
            <a:ext cx="950409" cy="1124744"/>
          </a:xfrm>
          <a:prstGeom prst="rect">
            <a:avLst/>
          </a:prstGeom>
          <a:noFill/>
        </p:spPr>
      </p:pic>
      <p:pic>
        <p:nvPicPr>
          <p:cNvPr id="33" name="Picture 2" descr="C:\Users\Sarah English\AppData\Local\Microsoft\Windows\Temporary Internet Files\Content.IE5\367FZVZ2\black_cat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259632" y="3717032"/>
            <a:ext cx="950409" cy="1124744"/>
          </a:xfrm>
          <a:prstGeom prst="rect">
            <a:avLst/>
          </a:prstGeom>
          <a:noFill/>
        </p:spPr>
      </p:pic>
      <p:pic>
        <p:nvPicPr>
          <p:cNvPr id="34" name="Picture 2" descr="C:\Users\Sarah English\AppData\Local\Microsoft\Windows\Temporary Internet Files\Content.IE5\367FZVZ2\black_cat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635896" y="2060848"/>
            <a:ext cx="950409" cy="1124744"/>
          </a:xfrm>
          <a:prstGeom prst="rect">
            <a:avLst/>
          </a:prstGeom>
          <a:noFill/>
        </p:spPr>
      </p:pic>
      <p:pic>
        <p:nvPicPr>
          <p:cNvPr id="35" name="Picture 2" descr="C:\Users\Sarah English\AppData\Local\Microsoft\Windows\Temporary Internet Files\Content.IE5\367FZVZ2\black_cat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88024" y="548680"/>
            <a:ext cx="950409" cy="1124744"/>
          </a:xfrm>
          <a:prstGeom prst="rect">
            <a:avLst/>
          </a:prstGeom>
          <a:noFill/>
        </p:spPr>
      </p:pic>
      <p:pic>
        <p:nvPicPr>
          <p:cNvPr id="36" name="Picture 2" descr="C:\Users\Sarah English\AppData\Local\Microsoft\Windows\Temporary Internet Files\Content.IE5\367FZVZ2\black_cat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12160" y="3717032"/>
            <a:ext cx="950409" cy="1124744"/>
          </a:xfrm>
          <a:prstGeom prst="rect">
            <a:avLst/>
          </a:prstGeom>
          <a:noFill/>
        </p:spPr>
      </p:pic>
      <p:pic>
        <p:nvPicPr>
          <p:cNvPr id="37" name="Picture 2" descr="C:\Users\Sarah English\AppData\Local\Microsoft\Windows\Temporary Internet Files\Content.IE5\367FZVZ2\black_cat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84168" y="5229200"/>
            <a:ext cx="950409" cy="1124744"/>
          </a:xfrm>
          <a:prstGeom prst="rect">
            <a:avLst/>
          </a:prstGeom>
          <a:noFill/>
        </p:spPr>
      </p:pic>
      <p:pic>
        <p:nvPicPr>
          <p:cNvPr id="38" name="Picture 3" descr="C:\Users\Sarah English\AppData\Local\Microsoft\Windows\Temporary Internet Files\Content.IE5\K8V2DNVY\white-dove-159498_640[1]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491880" y="3717032"/>
            <a:ext cx="1046079" cy="898974"/>
          </a:xfrm>
          <a:prstGeom prst="rect">
            <a:avLst/>
          </a:prstGeom>
          <a:noFill/>
        </p:spPr>
      </p:pic>
      <p:pic>
        <p:nvPicPr>
          <p:cNvPr id="39" name="Picture 3" descr="C:\Users\Sarah English\AppData\Local\Microsoft\Windows\Temporary Internet Files\Content.IE5\K8V2DNVY\white-dove-159498_640[1]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339752" y="5301208"/>
            <a:ext cx="1046079" cy="898974"/>
          </a:xfrm>
          <a:prstGeom prst="rect">
            <a:avLst/>
          </a:prstGeom>
          <a:noFill/>
        </p:spPr>
      </p:pic>
      <p:pic>
        <p:nvPicPr>
          <p:cNvPr id="40" name="Picture 3" descr="C:\Users\Sarah English\AppData\Local\Microsoft\Windows\Temporary Internet Files\Content.IE5\K8V2DNVY\white-dove-159498_640[1]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164288" y="620688"/>
            <a:ext cx="1046079" cy="898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043609" y="404664"/>
          <a:ext cx="7200798" cy="295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0133"/>
                <a:gridCol w="1200133"/>
                <a:gridCol w="1200133"/>
                <a:gridCol w="1200133"/>
                <a:gridCol w="1200133"/>
                <a:gridCol w="1200133"/>
              </a:tblGrid>
              <a:tr h="147616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7616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043608" y="3573016"/>
          <a:ext cx="7200798" cy="295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0133"/>
                <a:gridCol w="1200133"/>
                <a:gridCol w="1200133"/>
                <a:gridCol w="1200133"/>
                <a:gridCol w="1200133"/>
                <a:gridCol w="1200133"/>
              </a:tblGrid>
              <a:tr h="147616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7616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9" name="Picture 2" descr="C:\Users\Sarah English\AppData\Local\Microsoft\Windows\Temporary Internet Files\Content.IE5\7TN1XLHV\snake-circles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5157192"/>
            <a:ext cx="864096" cy="1211585"/>
          </a:xfrm>
          <a:prstGeom prst="rect">
            <a:avLst/>
          </a:prstGeom>
          <a:noFill/>
        </p:spPr>
      </p:pic>
      <p:pic>
        <p:nvPicPr>
          <p:cNvPr id="10" name="Picture 4" descr="C:\Users\Sarah English\AppData\Local\Microsoft\Windows\Temporary Internet Files\Content.IE5\560A914K\Chick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548680"/>
            <a:ext cx="980878" cy="1224136"/>
          </a:xfrm>
          <a:prstGeom prst="rect">
            <a:avLst/>
          </a:prstGeom>
          <a:noFill/>
        </p:spPr>
      </p:pic>
      <p:pic>
        <p:nvPicPr>
          <p:cNvPr id="11" name="Picture 4" descr="C:\Users\Sarah English\AppData\Local\Microsoft\Windows\Temporary Internet Files\Content.IE5\560A914K\Chick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2060848"/>
            <a:ext cx="980878" cy="1224136"/>
          </a:xfrm>
          <a:prstGeom prst="rect">
            <a:avLst/>
          </a:prstGeom>
          <a:noFill/>
        </p:spPr>
      </p:pic>
      <p:pic>
        <p:nvPicPr>
          <p:cNvPr id="12" name="Picture 4" descr="C:\Users\Sarah English\AppData\Local\Microsoft\Windows\Temporary Internet Files\Content.IE5\560A914K\Chick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1988840"/>
            <a:ext cx="980878" cy="1224136"/>
          </a:xfrm>
          <a:prstGeom prst="rect">
            <a:avLst/>
          </a:prstGeom>
          <a:noFill/>
        </p:spPr>
      </p:pic>
      <p:pic>
        <p:nvPicPr>
          <p:cNvPr id="13" name="Picture 4" descr="C:\Users\Sarah English\AppData\Local\Microsoft\Windows\Temporary Internet Files\Content.IE5\560A914K\Chick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5157192"/>
            <a:ext cx="980878" cy="1224136"/>
          </a:xfrm>
          <a:prstGeom prst="rect">
            <a:avLst/>
          </a:prstGeom>
          <a:noFill/>
        </p:spPr>
      </p:pic>
      <p:pic>
        <p:nvPicPr>
          <p:cNvPr id="15" name="Picture 14" descr="C:\Users\Sarah English\AppData\Local\Microsoft\Windows\Temporary Internet Files\Content.IE5\367FZVZ2\SHARK-pure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5616" y="5229200"/>
            <a:ext cx="1080120" cy="1008112"/>
          </a:xfrm>
          <a:prstGeom prst="rect">
            <a:avLst/>
          </a:prstGeom>
          <a:noFill/>
        </p:spPr>
      </p:pic>
      <p:pic>
        <p:nvPicPr>
          <p:cNvPr id="18" name="Picture 14" descr="C:\Users\Sarah English\AppData\Local\Microsoft\Windows\Temporary Internet Files\Content.IE5\367FZVZ2\SHARK-pure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3717032"/>
            <a:ext cx="1080120" cy="1008112"/>
          </a:xfrm>
          <a:prstGeom prst="rect">
            <a:avLst/>
          </a:prstGeom>
          <a:noFill/>
        </p:spPr>
      </p:pic>
      <p:pic>
        <p:nvPicPr>
          <p:cNvPr id="23" name="Picture 2" descr="C:\Users\Sarah English\AppData\Local\Microsoft\Windows\Temporary Internet Files\Content.IE5\7TN1XLHV\snake-circles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3645024"/>
            <a:ext cx="864096" cy="1211585"/>
          </a:xfrm>
          <a:prstGeom prst="rect">
            <a:avLst/>
          </a:prstGeom>
          <a:noFill/>
        </p:spPr>
      </p:pic>
      <p:pic>
        <p:nvPicPr>
          <p:cNvPr id="24" name="Picture 2" descr="C:\Users\Sarah English\AppData\Local\Microsoft\Windows\Temporary Internet Files\Content.IE5\7TN1XLHV\snake-circles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5157192"/>
            <a:ext cx="864096" cy="1211585"/>
          </a:xfrm>
          <a:prstGeom prst="rect">
            <a:avLst/>
          </a:prstGeom>
          <a:noFill/>
        </p:spPr>
      </p:pic>
      <p:pic>
        <p:nvPicPr>
          <p:cNvPr id="26" name="Picture 2" descr="C:\Users\Sarah English\AppData\Local\Microsoft\Windows\Temporary Internet Files\Content.IE5\7TN1XLHV\snake-circles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988840"/>
            <a:ext cx="864096" cy="1211585"/>
          </a:xfrm>
          <a:prstGeom prst="rect">
            <a:avLst/>
          </a:prstGeom>
          <a:noFill/>
        </p:spPr>
      </p:pic>
      <p:pic>
        <p:nvPicPr>
          <p:cNvPr id="27" name="Picture 2" descr="C:\Users\Sarah English\AppData\Local\Microsoft\Windows\Temporary Internet Files\Content.IE5\7TN1XLHV\snake-circles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6296" y="1988840"/>
            <a:ext cx="864096" cy="1211585"/>
          </a:xfrm>
          <a:prstGeom prst="rect">
            <a:avLst/>
          </a:prstGeom>
          <a:noFill/>
        </p:spPr>
      </p:pic>
      <p:pic>
        <p:nvPicPr>
          <p:cNvPr id="28" name="Picture 3" descr="C:\Users\Sarah English\AppData\Local\Microsoft\Windows\Temporary Internet Files\Content.IE5\0959TBEW\YoungBrownBear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15616" y="836712"/>
            <a:ext cx="974878" cy="792088"/>
          </a:xfrm>
          <a:prstGeom prst="rect">
            <a:avLst/>
          </a:prstGeom>
          <a:noFill/>
        </p:spPr>
      </p:pic>
      <p:pic>
        <p:nvPicPr>
          <p:cNvPr id="29" name="Picture 3" descr="C:\Users\Sarah English\AppData\Local\Microsoft\Windows\Temporary Internet Files\Content.IE5\0959TBEW\YoungBrownBear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39752" y="836712"/>
            <a:ext cx="974878" cy="792088"/>
          </a:xfrm>
          <a:prstGeom prst="rect">
            <a:avLst/>
          </a:prstGeom>
          <a:noFill/>
        </p:spPr>
      </p:pic>
      <p:pic>
        <p:nvPicPr>
          <p:cNvPr id="30" name="Picture 2" descr="C:\Users\Sarah English\AppData\Local\Microsoft\Windows\Temporary Internet Files\Content.IE5\GGTS2H3C\Machovka-Pink-pig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91880" y="692696"/>
            <a:ext cx="1152128" cy="940317"/>
          </a:xfrm>
          <a:prstGeom prst="rect">
            <a:avLst/>
          </a:prstGeom>
          <a:noFill/>
        </p:spPr>
      </p:pic>
      <p:pic>
        <p:nvPicPr>
          <p:cNvPr id="31" name="Picture 2" descr="C:\Users\Sarah English\AppData\Local\Microsoft\Windows\Temporary Internet Files\Content.IE5\GGTS2H3C\Machovka-Pink-pig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68144" y="2204864"/>
            <a:ext cx="1152128" cy="940317"/>
          </a:xfrm>
          <a:prstGeom prst="rect">
            <a:avLst/>
          </a:prstGeom>
          <a:noFill/>
        </p:spPr>
      </p:pic>
      <p:pic>
        <p:nvPicPr>
          <p:cNvPr id="32" name="Picture 2" descr="C:\Users\Sarah English\AppData\Local\Microsoft\Windows\Temporary Internet Files\Content.IE5\367FZVZ2\black_cat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411760" y="3789040"/>
            <a:ext cx="950409" cy="1124744"/>
          </a:xfrm>
          <a:prstGeom prst="rect">
            <a:avLst/>
          </a:prstGeom>
          <a:noFill/>
        </p:spPr>
      </p:pic>
      <p:pic>
        <p:nvPicPr>
          <p:cNvPr id="33" name="Picture 2" descr="C:\Users\Sarah English\AppData\Local\Microsoft\Windows\Temporary Internet Files\Content.IE5\367FZVZ2\black_cat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259632" y="3717032"/>
            <a:ext cx="950409" cy="1124744"/>
          </a:xfrm>
          <a:prstGeom prst="rect">
            <a:avLst/>
          </a:prstGeom>
          <a:noFill/>
        </p:spPr>
      </p:pic>
      <p:pic>
        <p:nvPicPr>
          <p:cNvPr id="34" name="Picture 2" descr="C:\Users\Sarah English\AppData\Local\Microsoft\Windows\Temporary Internet Files\Content.IE5\367FZVZ2\black_cat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635896" y="2060848"/>
            <a:ext cx="950409" cy="1124744"/>
          </a:xfrm>
          <a:prstGeom prst="rect">
            <a:avLst/>
          </a:prstGeom>
          <a:noFill/>
        </p:spPr>
      </p:pic>
      <p:pic>
        <p:nvPicPr>
          <p:cNvPr id="35" name="Picture 2" descr="C:\Users\Sarah English\AppData\Local\Microsoft\Windows\Temporary Internet Files\Content.IE5\367FZVZ2\black_cat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88024" y="548680"/>
            <a:ext cx="950409" cy="1124744"/>
          </a:xfrm>
          <a:prstGeom prst="rect">
            <a:avLst/>
          </a:prstGeom>
          <a:noFill/>
        </p:spPr>
      </p:pic>
      <p:pic>
        <p:nvPicPr>
          <p:cNvPr id="36" name="Picture 2" descr="C:\Users\Sarah English\AppData\Local\Microsoft\Windows\Temporary Internet Files\Content.IE5\367FZVZ2\black_cat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12160" y="3717032"/>
            <a:ext cx="950409" cy="1124744"/>
          </a:xfrm>
          <a:prstGeom prst="rect">
            <a:avLst/>
          </a:prstGeom>
          <a:noFill/>
        </p:spPr>
      </p:pic>
      <p:pic>
        <p:nvPicPr>
          <p:cNvPr id="37" name="Picture 2" descr="C:\Users\Sarah English\AppData\Local\Microsoft\Windows\Temporary Internet Files\Content.IE5\367FZVZ2\black_cat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84168" y="5229200"/>
            <a:ext cx="950409" cy="1124744"/>
          </a:xfrm>
          <a:prstGeom prst="rect">
            <a:avLst/>
          </a:prstGeom>
          <a:noFill/>
        </p:spPr>
      </p:pic>
      <p:pic>
        <p:nvPicPr>
          <p:cNvPr id="38" name="Picture 3" descr="C:\Users\Sarah English\AppData\Local\Microsoft\Windows\Temporary Internet Files\Content.IE5\K8V2DNVY\white-dove-159498_640[1]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491880" y="3717032"/>
            <a:ext cx="1046079" cy="898974"/>
          </a:xfrm>
          <a:prstGeom prst="rect">
            <a:avLst/>
          </a:prstGeom>
          <a:noFill/>
        </p:spPr>
      </p:pic>
      <p:pic>
        <p:nvPicPr>
          <p:cNvPr id="39" name="Picture 3" descr="C:\Users\Sarah English\AppData\Local\Microsoft\Windows\Temporary Internet Files\Content.IE5\K8V2DNVY\white-dove-159498_640[1]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339752" y="5301208"/>
            <a:ext cx="1046079" cy="898974"/>
          </a:xfrm>
          <a:prstGeom prst="rect">
            <a:avLst/>
          </a:prstGeom>
          <a:noFill/>
        </p:spPr>
      </p:pic>
      <p:pic>
        <p:nvPicPr>
          <p:cNvPr id="40" name="Picture 3" descr="C:\Users\Sarah English\AppData\Local\Microsoft\Windows\Temporary Internet Files\Content.IE5\K8V2DNVY\white-dove-159498_640[1]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164288" y="620688"/>
            <a:ext cx="1046079" cy="898974"/>
          </a:xfrm>
          <a:prstGeom prst="rect">
            <a:avLst/>
          </a:prstGeom>
          <a:noFill/>
        </p:spPr>
      </p:pic>
      <p:sp>
        <p:nvSpPr>
          <p:cNvPr id="41" name="Rectangle 40"/>
          <p:cNvSpPr/>
          <p:nvPr/>
        </p:nvSpPr>
        <p:spPr>
          <a:xfrm>
            <a:off x="1043608" y="1916832"/>
            <a:ext cx="7200800" cy="1440160"/>
          </a:xfrm>
          <a:prstGeom prst="rect">
            <a:avLst/>
          </a:prstGeom>
          <a:solidFill>
            <a:srgbClr val="FF99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/>
          <p:cNvSpPr/>
          <p:nvPr/>
        </p:nvSpPr>
        <p:spPr>
          <a:xfrm>
            <a:off x="1043608" y="5085184"/>
            <a:ext cx="7200800" cy="1440160"/>
          </a:xfrm>
          <a:prstGeom prst="rect">
            <a:avLst/>
          </a:prstGeom>
          <a:solidFill>
            <a:srgbClr val="FF99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/>
          <p:cNvSpPr/>
          <p:nvPr/>
        </p:nvSpPr>
        <p:spPr>
          <a:xfrm>
            <a:off x="1043608" y="404664"/>
            <a:ext cx="7200800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/>
          <p:cNvSpPr/>
          <p:nvPr/>
        </p:nvSpPr>
        <p:spPr>
          <a:xfrm>
            <a:off x="1043608" y="3573016"/>
            <a:ext cx="7200800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043609" y="404664"/>
          <a:ext cx="7200798" cy="295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0133"/>
                <a:gridCol w="1200133"/>
                <a:gridCol w="1200133"/>
                <a:gridCol w="1200133"/>
                <a:gridCol w="1200133"/>
                <a:gridCol w="1200133"/>
              </a:tblGrid>
              <a:tr h="147616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7616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043608" y="3573016"/>
          <a:ext cx="7200798" cy="295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0133"/>
                <a:gridCol w="1200133"/>
                <a:gridCol w="1200133"/>
                <a:gridCol w="1200133"/>
                <a:gridCol w="1200133"/>
                <a:gridCol w="1200133"/>
              </a:tblGrid>
              <a:tr h="147616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7616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7" name="Picture 2" descr="C:\Users\Sarah English\AppData\Local\Microsoft\Windows\Temporary Internet Files\Content.IE5\7TN1XLHV\snake-circles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548680"/>
            <a:ext cx="864096" cy="1211585"/>
          </a:xfrm>
          <a:prstGeom prst="rect">
            <a:avLst/>
          </a:prstGeom>
          <a:noFill/>
        </p:spPr>
      </p:pic>
      <p:pic>
        <p:nvPicPr>
          <p:cNvPr id="10" name="Picture 4" descr="C:\Users\Sarah English\AppData\Local\Microsoft\Windows\Temporary Internet Files\Content.IE5\560A914K\Chick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548680"/>
            <a:ext cx="980878" cy="1224136"/>
          </a:xfrm>
          <a:prstGeom prst="rect">
            <a:avLst/>
          </a:prstGeom>
          <a:noFill/>
        </p:spPr>
      </p:pic>
      <p:pic>
        <p:nvPicPr>
          <p:cNvPr id="11" name="Picture 4" descr="C:\Users\Sarah English\AppData\Local\Microsoft\Windows\Temporary Internet Files\Content.IE5\560A914K\Chick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2060848"/>
            <a:ext cx="980878" cy="1224136"/>
          </a:xfrm>
          <a:prstGeom prst="rect">
            <a:avLst/>
          </a:prstGeom>
          <a:noFill/>
        </p:spPr>
      </p:pic>
      <p:pic>
        <p:nvPicPr>
          <p:cNvPr id="12" name="Picture 4" descr="C:\Users\Sarah English\AppData\Local\Microsoft\Windows\Temporary Internet Files\Content.IE5\560A914K\Chick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1988840"/>
            <a:ext cx="980878" cy="1224136"/>
          </a:xfrm>
          <a:prstGeom prst="rect">
            <a:avLst/>
          </a:prstGeom>
          <a:noFill/>
        </p:spPr>
      </p:pic>
      <p:pic>
        <p:nvPicPr>
          <p:cNvPr id="14" name="Picture 14" descr="C:\Users\Sarah English\AppData\Local\Microsoft\Windows\Temporary Internet Files\Content.IE5\367FZVZ2\SHARK-pure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92280" y="692696"/>
            <a:ext cx="1080120" cy="1008112"/>
          </a:xfrm>
          <a:prstGeom prst="rect">
            <a:avLst/>
          </a:prstGeom>
          <a:noFill/>
        </p:spPr>
      </p:pic>
      <p:pic>
        <p:nvPicPr>
          <p:cNvPr id="15" name="Picture 14" descr="C:\Users\Sarah English\AppData\Local\Microsoft\Windows\Temporary Internet Files\Content.IE5\367FZVZ2\SHARK-pure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5616" y="5229200"/>
            <a:ext cx="1080120" cy="1008112"/>
          </a:xfrm>
          <a:prstGeom prst="rect">
            <a:avLst/>
          </a:prstGeom>
          <a:noFill/>
        </p:spPr>
      </p:pic>
      <p:pic>
        <p:nvPicPr>
          <p:cNvPr id="17" name="Picture 14" descr="C:\Users\Sarah English\AppData\Local\Microsoft\Windows\Temporary Internet Files\Content.IE5\367FZVZ2\SHARK-pure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1880" y="2132856"/>
            <a:ext cx="1080120" cy="1008112"/>
          </a:xfrm>
          <a:prstGeom prst="rect">
            <a:avLst/>
          </a:prstGeom>
          <a:noFill/>
        </p:spPr>
      </p:pic>
      <p:pic>
        <p:nvPicPr>
          <p:cNvPr id="19" name="Picture 18" descr="C:\Users\Sarah English\AppData\Local\Microsoft\Windows\Temporary Internet Files\Content.IE5\367FZVZ2\fox-30802_640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87624" y="3789040"/>
            <a:ext cx="1008112" cy="973459"/>
          </a:xfrm>
          <a:prstGeom prst="rect">
            <a:avLst/>
          </a:prstGeom>
          <a:noFill/>
        </p:spPr>
      </p:pic>
      <p:pic>
        <p:nvPicPr>
          <p:cNvPr id="20" name="Picture 19" descr="C:\Users\Sarah English\AppData\Local\Microsoft\Windows\Temporary Internet Files\Content.IE5\367FZVZ2\fox-30802_640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0152" y="5229200"/>
            <a:ext cx="1008112" cy="973459"/>
          </a:xfrm>
          <a:prstGeom prst="rect">
            <a:avLst/>
          </a:prstGeom>
          <a:noFill/>
        </p:spPr>
      </p:pic>
      <p:pic>
        <p:nvPicPr>
          <p:cNvPr id="21" name="Picture 20" descr="C:\Users\Sarah English\AppData\Local\Microsoft\Windows\Temporary Internet Files\Content.IE5\367FZVZ2\fox-30802_640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0152" y="3789040"/>
            <a:ext cx="1008112" cy="973459"/>
          </a:xfrm>
          <a:prstGeom prst="rect">
            <a:avLst/>
          </a:prstGeom>
          <a:noFill/>
        </p:spPr>
      </p:pic>
      <p:pic>
        <p:nvPicPr>
          <p:cNvPr id="26" name="Picture 2" descr="C:\Users\Sarah English\AppData\Local\Microsoft\Windows\Temporary Internet Files\Content.IE5\7TN1XLHV\snake-circles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988840"/>
            <a:ext cx="864096" cy="1211585"/>
          </a:xfrm>
          <a:prstGeom prst="rect">
            <a:avLst/>
          </a:prstGeom>
          <a:noFill/>
        </p:spPr>
      </p:pic>
      <p:pic>
        <p:nvPicPr>
          <p:cNvPr id="28" name="Picture 2" descr="C:\Users\Sarah English\AppData\Local\Microsoft\Windows\Temporary Internet Files\Content.IE5\5NF8NH2X\Butterfly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39752" y="620688"/>
            <a:ext cx="1080120" cy="955805"/>
          </a:xfrm>
          <a:prstGeom prst="rect">
            <a:avLst/>
          </a:prstGeom>
          <a:noFill/>
        </p:spPr>
      </p:pic>
      <p:pic>
        <p:nvPicPr>
          <p:cNvPr id="29" name="Picture 2" descr="C:\Users\Sarah English\AppData\Local\Microsoft\Windows\Temporary Internet Files\Content.IE5\GGTS2H3C\Machovka-Pink-pig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91880" y="692696"/>
            <a:ext cx="1152128" cy="940317"/>
          </a:xfrm>
          <a:prstGeom prst="rect">
            <a:avLst/>
          </a:prstGeom>
          <a:noFill/>
        </p:spPr>
      </p:pic>
      <p:pic>
        <p:nvPicPr>
          <p:cNvPr id="30" name="Picture 2" descr="C:\Users\Sarah English\AppData\Local\Microsoft\Windows\Temporary Internet Files\Content.IE5\GGTS2H3C\Machovka-Pink-pig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16016" y="692696"/>
            <a:ext cx="1152128" cy="940317"/>
          </a:xfrm>
          <a:prstGeom prst="rect">
            <a:avLst/>
          </a:prstGeom>
          <a:noFill/>
        </p:spPr>
      </p:pic>
      <p:pic>
        <p:nvPicPr>
          <p:cNvPr id="31" name="Picture 2" descr="C:\Users\Sarah English\AppData\Local\Microsoft\Windows\Temporary Internet Files\Content.IE5\GGTS2H3C\Machovka-Pink-pig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68144" y="2132856"/>
            <a:ext cx="1152128" cy="940317"/>
          </a:xfrm>
          <a:prstGeom prst="rect">
            <a:avLst/>
          </a:prstGeom>
          <a:noFill/>
        </p:spPr>
      </p:pic>
      <p:pic>
        <p:nvPicPr>
          <p:cNvPr id="32" name="Picture 2" descr="C:\Users\Sarah English\AppData\Local\Microsoft\Windows\Temporary Internet Files\Content.IE5\5NF8NH2X\Butterfly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64288" y="2132856"/>
            <a:ext cx="1080120" cy="955805"/>
          </a:xfrm>
          <a:prstGeom prst="rect">
            <a:avLst/>
          </a:prstGeom>
          <a:noFill/>
        </p:spPr>
      </p:pic>
      <p:pic>
        <p:nvPicPr>
          <p:cNvPr id="33" name="Picture 2" descr="C:\Users\Sarah English\AppData\Local\Microsoft\Windows\Temporary Internet Files\Content.IE5\367FZVZ2\black_cat[1]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411760" y="3789040"/>
            <a:ext cx="950409" cy="1124744"/>
          </a:xfrm>
          <a:prstGeom prst="rect">
            <a:avLst/>
          </a:prstGeom>
          <a:noFill/>
        </p:spPr>
      </p:pic>
      <p:pic>
        <p:nvPicPr>
          <p:cNvPr id="34" name="Picture 2" descr="C:\Users\Sarah English\AppData\Local\Microsoft\Windows\Temporary Internet Files\Content.IE5\367FZVZ2\black_cat[1]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63888" y="3789040"/>
            <a:ext cx="950409" cy="1124744"/>
          </a:xfrm>
          <a:prstGeom prst="rect">
            <a:avLst/>
          </a:prstGeom>
          <a:noFill/>
        </p:spPr>
      </p:pic>
      <p:pic>
        <p:nvPicPr>
          <p:cNvPr id="35" name="Picture 2" descr="C:\Users\Sarah English\AppData\Local\Microsoft\Windows\Temporary Internet Files\Content.IE5\367FZVZ2\black_cat[1]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716016" y="5157192"/>
            <a:ext cx="950409" cy="1124744"/>
          </a:xfrm>
          <a:prstGeom prst="rect">
            <a:avLst/>
          </a:prstGeom>
          <a:noFill/>
        </p:spPr>
      </p:pic>
      <p:pic>
        <p:nvPicPr>
          <p:cNvPr id="36" name="Picture 3" descr="C:\Users\Sarah English\AppData\Local\Microsoft\Windows\Temporary Internet Files\Content.IE5\K8V2DNVY\white-dove-159498_640[1]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716016" y="3861048"/>
            <a:ext cx="1046079" cy="898974"/>
          </a:xfrm>
          <a:prstGeom prst="rect">
            <a:avLst/>
          </a:prstGeom>
          <a:noFill/>
        </p:spPr>
      </p:pic>
      <p:pic>
        <p:nvPicPr>
          <p:cNvPr id="37" name="Picture 3" descr="C:\Users\Sarah English\AppData\Local\Microsoft\Windows\Temporary Internet Files\Content.IE5\K8V2DNVY\white-dove-159498_640[1]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267744" y="5157192"/>
            <a:ext cx="1080120" cy="1187006"/>
          </a:xfrm>
          <a:prstGeom prst="rect">
            <a:avLst/>
          </a:prstGeom>
          <a:noFill/>
        </p:spPr>
      </p:pic>
      <p:pic>
        <p:nvPicPr>
          <p:cNvPr id="38" name="Picture 3" descr="C:\Users\Sarah English\AppData\Local\Microsoft\Windows\Temporary Internet Files\Content.IE5\K8V2DNVY\white-dove-159498_640[1]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491880" y="5157192"/>
            <a:ext cx="1080120" cy="1187006"/>
          </a:xfrm>
          <a:prstGeom prst="rect">
            <a:avLst/>
          </a:prstGeom>
          <a:noFill/>
        </p:spPr>
      </p:pic>
      <p:pic>
        <p:nvPicPr>
          <p:cNvPr id="39" name="Picture 3" descr="C:\Users\Sarah English\AppData\Local\Microsoft\Windows\Temporary Internet Files\Content.IE5\K8V2DNVY\white-dove-159498_640[1]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164288" y="3717032"/>
            <a:ext cx="1080120" cy="1187006"/>
          </a:xfrm>
          <a:prstGeom prst="rect">
            <a:avLst/>
          </a:prstGeom>
          <a:noFill/>
        </p:spPr>
      </p:pic>
      <p:pic>
        <p:nvPicPr>
          <p:cNvPr id="40" name="Picture 2" descr="C:\Users\Sarah English\AppData\Local\Microsoft\Windows\Temporary Internet Files\Content.IE5\5NF8NH2X\Butterfly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92280" y="5229200"/>
            <a:ext cx="1080120" cy="9558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043609" y="404664"/>
          <a:ext cx="7200798" cy="295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0133"/>
                <a:gridCol w="1200133"/>
                <a:gridCol w="1200133"/>
                <a:gridCol w="1200133"/>
                <a:gridCol w="1200133"/>
                <a:gridCol w="1200133"/>
              </a:tblGrid>
              <a:tr h="147616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7616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043608" y="3573016"/>
          <a:ext cx="7200798" cy="295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0133"/>
                <a:gridCol w="1200133"/>
                <a:gridCol w="1200133"/>
                <a:gridCol w="1200133"/>
                <a:gridCol w="1200133"/>
                <a:gridCol w="1200133"/>
              </a:tblGrid>
              <a:tr h="147616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7616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7" name="Picture 2" descr="C:\Users\Sarah English\AppData\Local\Microsoft\Windows\Temporary Internet Files\Content.IE5\7TN1XLHV\snake-circles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548680"/>
            <a:ext cx="864096" cy="1211585"/>
          </a:xfrm>
          <a:prstGeom prst="rect">
            <a:avLst/>
          </a:prstGeom>
          <a:noFill/>
        </p:spPr>
      </p:pic>
      <p:pic>
        <p:nvPicPr>
          <p:cNvPr id="10" name="Picture 4" descr="C:\Users\Sarah English\AppData\Local\Microsoft\Windows\Temporary Internet Files\Content.IE5\560A914K\Chick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548680"/>
            <a:ext cx="980878" cy="1224136"/>
          </a:xfrm>
          <a:prstGeom prst="rect">
            <a:avLst/>
          </a:prstGeom>
          <a:noFill/>
        </p:spPr>
      </p:pic>
      <p:pic>
        <p:nvPicPr>
          <p:cNvPr id="11" name="Picture 4" descr="C:\Users\Sarah English\AppData\Local\Microsoft\Windows\Temporary Internet Files\Content.IE5\560A914K\Chick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2060848"/>
            <a:ext cx="980878" cy="1224136"/>
          </a:xfrm>
          <a:prstGeom prst="rect">
            <a:avLst/>
          </a:prstGeom>
          <a:noFill/>
        </p:spPr>
      </p:pic>
      <p:pic>
        <p:nvPicPr>
          <p:cNvPr id="12" name="Picture 4" descr="C:\Users\Sarah English\AppData\Local\Microsoft\Windows\Temporary Internet Files\Content.IE5\560A914K\Chick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1988840"/>
            <a:ext cx="980878" cy="1224136"/>
          </a:xfrm>
          <a:prstGeom prst="rect">
            <a:avLst/>
          </a:prstGeom>
          <a:noFill/>
        </p:spPr>
      </p:pic>
      <p:pic>
        <p:nvPicPr>
          <p:cNvPr id="14" name="Picture 14" descr="C:\Users\Sarah English\AppData\Local\Microsoft\Windows\Temporary Internet Files\Content.IE5\367FZVZ2\SHARK-pure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92280" y="692696"/>
            <a:ext cx="1080120" cy="1008112"/>
          </a:xfrm>
          <a:prstGeom prst="rect">
            <a:avLst/>
          </a:prstGeom>
          <a:noFill/>
        </p:spPr>
      </p:pic>
      <p:pic>
        <p:nvPicPr>
          <p:cNvPr id="15" name="Picture 14" descr="C:\Users\Sarah English\AppData\Local\Microsoft\Windows\Temporary Internet Files\Content.IE5\367FZVZ2\SHARK-pure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5616" y="5229200"/>
            <a:ext cx="1080120" cy="1008112"/>
          </a:xfrm>
          <a:prstGeom prst="rect">
            <a:avLst/>
          </a:prstGeom>
          <a:noFill/>
        </p:spPr>
      </p:pic>
      <p:pic>
        <p:nvPicPr>
          <p:cNvPr id="17" name="Picture 14" descr="C:\Users\Sarah English\AppData\Local\Microsoft\Windows\Temporary Internet Files\Content.IE5\367FZVZ2\SHARK-pure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1880" y="2132856"/>
            <a:ext cx="1080120" cy="1008112"/>
          </a:xfrm>
          <a:prstGeom prst="rect">
            <a:avLst/>
          </a:prstGeom>
          <a:noFill/>
        </p:spPr>
      </p:pic>
      <p:pic>
        <p:nvPicPr>
          <p:cNvPr id="19" name="Picture 18" descr="C:\Users\Sarah English\AppData\Local\Microsoft\Windows\Temporary Internet Files\Content.IE5\367FZVZ2\fox-30802_640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87624" y="3789040"/>
            <a:ext cx="1008112" cy="973459"/>
          </a:xfrm>
          <a:prstGeom prst="rect">
            <a:avLst/>
          </a:prstGeom>
          <a:noFill/>
        </p:spPr>
      </p:pic>
      <p:pic>
        <p:nvPicPr>
          <p:cNvPr id="20" name="Picture 19" descr="C:\Users\Sarah English\AppData\Local\Microsoft\Windows\Temporary Internet Files\Content.IE5\367FZVZ2\fox-30802_640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0152" y="5229200"/>
            <a:ext cx="1008112" cy="973459"/>
          </a:xfrm>
          <a:prstGeom prst="rect">
            <a:avLst/>
          </a:prstGeom>
          <a:noFill/>
        </p:spPr>
      </p:pic>
      <p:pic>
        <p:nvPicPr>
          <p:cNvPr id="21" name="Picture 20" descr="C:\Users\Sarah English\AppData\Local\Microsoft\Windows\Temporary Internet Files\Content.IE5\367FZVZ2\fox-30802_640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0152" y="3789040"/>
            <a:ext cx="1008112" cy="973459"/>
          </a:xfrm>
          <a:prstGeom prst="rect">
            <a:avLst/>
          </a:prstGeom>
          <a:noFill/>
        </p:spPr>
      </p:pic>
      <p:pic>
        <p:nvPicPr>
          <p:cNvPr id="26" name="Picture 2" descr="C:\Users\Sarah English\AppData\Local\Microsoft\Windows\Temporary Internet Files\Content.IE5\7TN1XLHV\snake-circles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988840"/>
            <a:ext cx="864096" cy="1211585"/>
          </a:xfrm>
          <a:prstGeom prst="rect">
            <a:avLst/>
          </a:prstGeom>
          <a:noFill/>
        </p:spPr>
      </p:pic>
      <p:pic>
        <p:nvPicPr>
          <p:cNvPr id="28" name="Picture 2" descr="C:\Users\Sarah English\AppData\Local\Microsoft\Windows\Temporary Internet Files\Content.IE5\5NF8NH2X\Butterfly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39752" y="620688"/>
            <a:ext cx="1080120" cy="955805"/>
          </a:xfrm>
          <a:prstGeom prst="rect">
            <a:avLst/>
          </a:prstGeom>
          <a:noFill/>
        </p:spPr>
      </p:pic>
      <p:pic>
        <p:nvPicPr>
          <p:cNvPr id="29" name="Picture 2" descr="C:\Users\Sarah English\AppData\Local\Microsoft\Windows\Temporary Internet Files\Content.IE5\GGTS2H3C\Machovka-Pink-pig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91880" y="692696"/>
            <a:ext cx="1152128" cy="940317"/>
          </a:xfrm>
          <a:prstGeom prst="rect">
            <a:avLst/>
          </a:prstGeom>
          <a:noFill/>
        </p:spPr>
      </p:pic>
      <p:pic>
        <p:nvPicPr>
          <p:cNvPr id="30" name="Picture 2" descr="C:\Users\Sarah English\AppData\Local\Microsoft\Windows\Temporary Internet Files\Content.IE5\GGTS2H3C\Machovka-Pink-pig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16016" y="692696"/>
            <a:ext cx="1152128" cy="940317"/>
          </a:xfrm>
          <a:prstGeom prst="rect">
            <a:avLst/>
          </a:prstGeom>
          <a:noFill/>
        </p:spPr>
      </p:pic>
      <p:pic>
        <p:nvPicPr>
          <p:cNvPr id="31" name="Picture 2" descr="C:\Users\Sarah English\AppData\Local\Microsoft\Windows\Temporary Internet Files\Content.IE5\GGTS2H3C\Machovka-Pink-pig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68144" y="2132856"/>
            <a:ext cx="1152128" cy="940317"/>
          </a:xfrm>
          <a:prstGeom prst="rect">
            <a:avLst/>
          </a:prstGeom>
          <a:noFill/>
        </p:spPr>
      </p:pic>
      <p:pic>
        <p:nvPicPr>
          <p:cNvPr id="32" name="Picture 2" descr="C:\Users\Sarah English\AppData\Local\Microsoft\Windows\Temporary Internet Files\Content.IE5\5NF8NH2X\Butterfly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64288" y="2132856"/>
            <a:ext cx="1080120" cy="955805"/>
          </a:xfrm>
          <a:prstGeom prst="rect">
            <a:avLst/>
          </a:prstGeom>
          <a:noFill/>
        </p:spPr>
      </p:pic>
      <p:pic>
        <p:nvPicPr>
          <p:cNvPr id="33" name="Picture 2" descr="C:\Users\Sarah English\AppData\Local\Microsoft\Windows\Temporary Internet Files\Content.IE5\367FZVZ2\black_cat[1]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411760" y="3789040"/>
            <a:ext cx="950409" cy="1124744"/>
          </a:xfrm>
          <a:prstGeom prst="rect">
            <a:avLst/>
          </a:prstGeom>
          <a:noFill/>
        </p:spPr>
      </p:pic>
      <p:pic>
        <p:nvPicPr>
          <p:cNvPr id="34" name="Picture 2" descr="C:\Users\Sarah English\AppData\Local\Microsoft\Windows\Temporary Internet Files\Content.IE5\367FZVZ2\black_cat[1]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63888" y="3789040"/>
            <a:ext cx="950409" cy="1124744"/>
          </a:xfrm>
          <a:prstGeom prst="rect">
            <a:avLst/>
          </a:prstGeom>
          <a:noFill/>
        </p:spPr>
      </p:pic>
      <p:pic>
        <p:nvPicPr>
          <p:cNvPr id="35" name="Picture 2" descr="C:\Users\Sarah English\AppData\Local\Microsoft\Windows\Temporary Internet Files\Content.IE5\367FZVZ2\black_cat[1]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716016" y="5157192"/>
            <a:ext cx="950409" cy="1124744"/>
          </a:xfrm>
          <a:prstGeom prst="rect">
            <a:avLst/>
          </a:prstGeom>
          <a:noFill/>
        </p:spPr>
      </p:pic>
      <p:pic>
        <p:nvPicPr>
          <p:cNvPr id="36" name="Picture 3" descr="C:\Users\Sarah English\AppData\Local\Microsoft\Windows\Temporary Internet Files\Content.IE5\K8V2DNVY\white-dove-159498_640[1]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716016" y="3861048"/>
            <a:ext cx="1046079" cy="898974"/>
          </a:xfrm>
          <a:prstGeom prst="rect">
            <a:avLst/>
          </a:prstGeom>
          <a:noFill/>
        </p:spPr>
      </p:pic>
      <p:pic>
        <p:nvPicPr>
          <p:cNvPr id="37" name="Picture 3" descr="C:\Users\Sarah English\AppData\Local\Microsoft\Windows\Temporary Internet Files\Content.IE5\K8V2DNVY\white-dove-159498_640[1]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267744" y="5157192"/>
            <a:ext cx="1080120" cy="1187006"/>
          </a:xfrm>
          <a:prstGeom prst="rect">
            <a:avLst/>
          </a:prstGeom>
          <a:noFill/>
        </p:spPr>
      </p:pic>
      <p:pic>
        <p:nvPicPr>
          <p:cNvPr id="38" name="Picture 3" descr="C:\Users\Sarah English\AppData\Local\Microsoft\Windows\Temporary Internet Files\Content.IE5\K8V2DNVY\white-dove-159498_640[1]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491880" y="5157192"/>
            <a:ext cx="1080120" cy="1187006"/>
          </a:xfrm>
          <a:prstGeom prst="rect">
            <a:avLst/>
          </a:prstGeom>
          <a:noFill/>
        </p:spPr>
      </p:pic>
      <p:pic>
        <p:nvPicPr>
          <p:cNvPr id="39" name="Picture 3" descr="C:\Users\Sarah English\AppData\Local\Microsoft\Windows\Temporary Internet Files\Content.IE5\K8V2DNVY\white-dove-159498_640[1]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164288" y="3717032"/>
            <a:ext cx="1080120" cy="1187006"/>
          </a:xfrm>
          <a:prstGeom prst="rect">
            <a:avLst/>
          </a:prstGeom>
          <a:noFill/>
        </p:spPr>
      </p:pic>
      <p:pic>
        <p:nvPicPr>
          <p:cNvPr id="40" name="Picture 2" descr="C:\Users\Sarah English\AppData\Local\Microsoft\Windows\Temporary Internet Files\Content.IE5\5NF8NH2X\Butterfly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92280" y="5229200"/>
            <a:ext cx="1080120" cy="955805"/>
          </a:xfrm>
          <a:prstGeom prst="rect">
            <a:avLst/>
          </a:prstGeom>
          <a:noFill/>
        </p:spPr>
      </p:pic>
      <p:sp>
        <p:nvSpPr>
          <p:cNvPr id="41" name="Rectangle 40"/>
          <p:cNvSpPr/>
          <p:nvPr/>
        </p:nvSpPr>
        <p:spPr>
          <a:xfrm>
            <a:off x="1043608" y="404664"/>
            <a:ext cx="7200800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/>
          <p:cNvSpPr/>
          <p:nvPr/>
        </p:nvSpPr>
        <p:spPr>
          <a:xfrm>
            <a:off x="1043608" y="3573016"/>
            <a:ext cx="7200800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/>
          <p:cNvSpPr/>
          <p:nvPr/>
        </p:nvSpPr>
        <p:spPr>
          <a:xfrm>
            <a:off x="1043608" y="1916832"/>
            <a:ext cx="7200800" cy="1440160"/>
          </a:xfrm>
          <a:prstGeom prst="rect">
            <a:avLst/>
          </a:prstGeom>
          <a:solidFill>
            <a:srgbClr val="FF99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/>
          <p:cNvSpPr/>
          <p:nvPr/>
        </p:nvSpPr>
        <p:spPr>
          <a:xfrm>
            <a:off x="1043608" y="5085184"/>
            <a:ext cx="7200800" cy="1440160"/>
          </a:xfrm>
          <a:prstGeom prst="rect">
            <a:avLst/>
          </a:prstGeom>
          <a:solidFill>
            <a:srgbClr val="FF99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713</TotalTime>
  <Words>375</Words>
  <Application>Microsoft Office PowerPoint</Application>
  <PresentationFormat>On-screen Show (4:3)</PresentationFormat>
  <Paragraphs>90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Comic Sans MS</vt:lpstr>
      <vt:lpstr>Office Theme</vt:lpstr>
      <vt:lpstr>Les couleurs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Sarah English</dc:creator>
  <dc:description>colours, animals, clothes and body parts (monsters)</dc:description>
  <cp:lastModifiedBy>Julie Thain</cp:lastModifiedBy>
  <cp:revision>180</cp:revision>
  <dcterms:created xsi:type="dcterms:W3CDTF">2016-01-07T16:36:54Z</dcterms:created>
  <dcterms:modified xsi:type="dcterms:W3CDTF">2016-04-01T14:42:11Z</dcterms:modified>
</cp:coreProperties>
</file>