
<file path=[Content_Types].xml><?xml version="1.0" encoding="utf-8"?>
<Types xmlns="http://schemas.openxmlformats.org/package/2006/content-types">
  <Default Extension="png" ContentType="image/png"/>
  <Default Extension="jpeg" ContentType="image/jpeg"/>
  <Default Extension="m4a" ContentType="audio/mp4"/>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32"/>
  </p:notesMasterIdLst>
  <p:sldIdLst>
    <p:sldId id="258" r:id="rId2"/>
    <p:sldId id="259" r:id="rId3"/>
    <p:sldId id="260" r:id="rId4"/>
    <p:sldId id="261" r:id="rId5"/>
    <p:sldId id="262" r:id="rId6"/>
    <p:sldId id="263" r:id="rId7"/>
    <p:sldId id="264" r:id="rId8"/>
    <p:sldId id="265" r:id="rId9"/>
    <p:sldId id="267" r:id="rId10"/>
    <p:sldId id="266" r:id="rId11"/>
    <p:sldId id="268" r:id="rId12"/>
    <p:sldId id="270" r:id="rId13"/>
    <p:sldId id="269" r:id="rId14"/>
    <p:sldId id="256" r:id="rId15"/>
    <p:sldId id="257" r:id="rId16"/>
    <p:sldId id="271" r:id="rId17"/>
    <p:sldId id="276" r:id="rId18"/>
    <p:sldId id="273" r:id="rId19"/>
    <p:sldId id="274" r:id="rId20"/>
    <p:sldId id="275" r:id="rId21"/>
    <p:sldId id="277" r:id="rId22"/>
    <p:sldId id="278" r:id="rId23"/>
    <p:sldId id="279" r:id="rId24"/>
    <p:sldId id="280" r:id="rId25"/>
    <p:sldId id="281" r:id="rId26"/>
    <p:sldId id="282" r:id="rId27"/>
    <p:sldId id="285" r:id="rId28"/>
    <p:sldId id="288" r:id="rId29"/>
    <p:sldId id="284" r:id="rId30"/>
    <p:sldId id="283" r:id="rId31"/>
  </p:sldIdLst>
  <p:sldSz cx="9180513" cy="6858000"/>
  <p:notesSz cx="6797675" cy="9926638"/>
  <p:defaultTextStyle>
    <a:defPPr>
      <a:defRPr lang="en-GB"/>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9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16" y="77"/>
      </p:cViewPr>
      <p:guideLst>
        <p:guide orient="horz" pos="2160"/>
        <p:guide pos="289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charset="0"/>
              </a:defRPr>
            </a:lvl1pPr>
          </a:lstStyle>
          <a:p>
            <a:pPr>
              <a:defRPr/>
            </a:pPr>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charset="0"/>
              </a:defRPr>
            </a:lvl1pPr>
          </a:lstStyle>
          <a:p>
            <a:pPr>
              <a:defRPr/>
            </a:pPr>
            <a:fld id="{B5B3BBCB-03BE-4675-9435-B24D2C82E84B}" type="datetimeFigureOut">
              <a:rPr lang="en-GB"/>
              <a:pPr>
                <a:defRPr/>
              </a:pPr>
              <a:t>01/04/2016</a:t>
            </a:fld>
            <a:endParaRPr lang="en-GB"/>
          </a:p>
        </p:txBody>
      </p:sp>
      <p:sp>
        <p:nvSpPr>
          <p:cNvPr id="4" name="Slide Image Placeholder 3"/>
          <p:cNvSpPr>
            <a:spLocks noGrp="1" noRot="1" noChangeAspect="1"/>
          </p:cNvSpPr>
          <p:nvPr>
            <p:ph type="sldImg" idx="2"/>
          </p:nvPr>
        </p:nvSpPr>
        <p:spPr>
          <a:xfrm>
            <a:off x="908050" y="744538"/>
            <a:ext cx="4981575" cy="3722687"/>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charset="0"/>
              </a:defRPr>
            </a:lvl1pPr>
          </a:lstStyle>
          <a:p>
            <a:pPr>
              <a:defRPr/>
            </a:pPr>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5A556711-C6CE-4B70-B0B3-97850784F066}" type="slidenum">
              <a:rPr lang="en-GB" altLang="en-US"/>
              <a:pPr/>
              <a:t>‹#›</a:t>
            </a:fld>
            <a:endParaRPr lang="en-GB" altLang="en-US"/>
          </a:p>
        </p:txBody>
      </p:sp>
    </p:spTree>
    <p:extLst>
      <p:ext uri="{BB962C8B-B14F-4D97-AF65-F5344CB8AC3E}">
        <p14:creationId xmlns:p14="http://schemas.microsoft.com/office/powerpoint/2010/main" val="802411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The birthday calendar – the months of the year</a:t>
            </a: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A197CA8-ADC7-42DA-8089-1D907D8B49B2}" type="slidenum">
              <a:rPr lang="en-GB" altLang="en-US"/>
              <a:pPr eaLnBrk="1" hangingPunct="1"/>
              <a:t>1</a:t>
            </a:fld>
            <a:endParaRPr lang="en-GB" altLang="en-US"/>
          </a:p>
        </p:txBody>
      </p:sp>
    </p:spTree>
    <p:extLst>
      <p:ext uri="{BB962C8B-B14F-4D97-AF65-F5344CB8AC3E}">
        <p14:creationId xmlns:p14="http://schemas.microsoft.com/office/powerpoint/2010/main" val="30102902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273210A-44BD-44FD-BAAF-8C6C0E29EB6E}" type="slidenum">
              <a:rPr lang="en-GB" altLang="en-US"/>
              <a:pPr eaLnBrk="1" hangingPunct="1"/>
              <a:t>10</a:t>
            </a:fld>
            <a:endParaRPr lang="en-GB" altLang="en-US"/>
          </a:p>
        </p:txBody>
      </p:sp>
    </p:spTree>
    <p:extLst>
      <p:ext uri="{BB962C8B-B14F-4D97-AF65-F5344CB8AC3E}">
        <p14:creationId xmlns:p14="http://schemas.microsoft.com/office/powerpoint/2010/main" val="10952741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0A15884-F623-4A7F-9374-302CA23D4126}" type="slidenum">
              <a:rPr lang="en-GB" altLang="en-US"/>
              <a:pPr eaLnBrk="1" hangingPunct="1"/>
              <a:t>11</a:t>
            </a:fld>
            <a:endParaRPr lang="en-GB" altLang="en-US"/>
          </a:p>
        </p:txBody>
      </p:sp>
    </p:spTree>
    <p:extLst>
      <p:ext uri="{BB962C8B-B14F-4D97-AF65-F5344CB8AC3E}">
        <p14:creationId xmlns:p14="http://schemas.microsoft.com/office/powerpoint/2010/main" val="22291249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4431BF2-C685-43D9-B2A9-51C103F9E339}" type="slidenum">
              <a:rPr lang="en-GB" altLang="en-US"/>
              <a:pPr eaLnBrk="1" hangingPunct="1"/>
              <a:t>12</a:t>
            </a:fld>
            <a:endParaRPr lang="en-GB" altLang="en-US"/>
          </a:p>
        </p:txBody>
      </p:sp>
    </p:spTree>
    <p:extLst>
      <p:ext uri="{BB962C8B-B14F-4D97-AF65-F5344CB8AC3E}">
        <p14:creationId xmlns:p14="http://schemas.microsoft.com/office/powerpoint/2010/main" val="35433168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1E1D83F-7924-4143-92F1-4F18C914AFD9}" type="slidenum">
              <a:rPr lang="en-GB" altLang="en-US"/>
              <a:pPr eaLnBrk="1" hangingPunct="1"/>
              <a:t>13</a:t>
            </a:fld>
            <a:endParaRPr lang="en-GB" altLang="en-US"/>
          </a:p>
        </p:txBody>
      </p:sp>
    </p:spTree>
    <p:extLst>
      <p:ext uri="{BB962C8B-B14F-4D97-AF65-F5344CB8AC3E}">
        <p14:creationId xmlns:p14="http://schemas.microsoft.com/office/powerpoint/2010/main" val="10645373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4967BA4-ACC5-4DA5-90C1-CCA7E15E549F}" type="slidenum">
              <a:rPr lang="en-GB" altLang="en-US"/>
              <a:pPr eaLnBrk="1" hangingPunct="1"/>
              <a:t>14</a:t>
            </a:fld>
            <a:endParaRPr lang="en-GB" altLang="en-US"/>
          </a:p>
        </p:txBody>
      </p:sp>
    </p:spTree>
    <p:extLst>
      <p:ext uri="{BB962C8B-B14F-4D97-AF65-F5344CB8AC3E}">
        <p14:creationId xmlns:p14="http://schemas.microsoft.com/office/powerpoint/2010/main" val="12873625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smtClean="0"/>
              <a:t>You could ask the children to spell the names of the months which appear on each slide.  Some are easier than others are they are given.  Children could be asked to name all the months on the slide.</a:t>
            </a:r>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38F4CF2-165D-4E74-B6EA-31CBA446A174}" type="slidenum">
              <a:rPr lang="en-GB" altLang="en-US"/>
              <a:pPr eaLnBrk="1" hangingPunct="1"/>
              <a:t>16</a:t>
            </a:fld>
            <a:endParaRPr lang="en-GB" altLang="en-US"/>
          </a:p>
        </p:txBody>
      </p:sp>
    </p:spTree>
    <p:extLst>
      <p:ext uri="{BB962C8B-B14F-4D97-AF65-F5344CB8AC3E}">
        <p14:creationId xmlns:p14="http://schemas.microsoft.com/office/powerpoint/2010/main" val="37973215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smtClean="0"/>
              <a:t>The first of a pair of slides is just to check the children recognise the months.   The challenge starts on the next slide.   Teacher timing is important to the result.  To stop the children just hitting anywhere they only get one go each.  If they are wrong they lose and the point goes automatically to the other player.</a:t>
            </a: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52AD143-74E0-4C77-BBC0-407F41C84AA6}" type="slidenum">
              <a:rPr lang="en-GB" altLang="en-US"/>
              <a:pPr eaLnBrk="1" hangingPunct="1"/>
              <a:t>17</a:t>
            </a:fld>
            <a:endParaRPr lang="en-GB" altLang="en-US"/>
          </a:p>
        </p:txBody>
      </p:sp>
    </p:spTree>
    <p:extLst>
      <p:ext uri="{BB962C8B-B14F-4D97-AF65-F5344CB8AC3E}">
        <p14:creationId xmlns:p14="http://schemas.microsoft.com/office/powerpoint/2010/main" val="40657283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GB" altLang="en-US" smtClean="0"/>
              <a:t>Practise pronunciation.  Compare English and French spellings.</a:t>
            </a: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594E768-FB35-46A3-8FD3-0441D419C1D5}" type="slidenum">
              <a:rPr lang="en-GB" altLang="en-US"/>
              <a:pPr eaLnBrk="1" hangingPunct="1"/>
              <a:t>19</a:t>
            </a:fld>
            <a:endParaRPr lang="en-GB" altLang="en-US"/>
          </a:p>
        </p:txBody>
      </p:sp>
    </p:spTree>
    <p:extLst>
      <p:ext uri="{BB962C8B-B14F-4D97-AF65-F5344CB8AC3E}">
        <p14:creationId xmlns:p14="http://schemas.microsoft.com/office/powerpoint/2010/main" val="9956143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smtClean="0"/>
              <a:t>On this slide children must name all seven months before they disappear to get a bonus of 3 points for their team.</a:t>
            </a:r>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D9465E3-71CE-4323-A756-549A8B7D8F59}" type="slidenum">
              <a:rPr lang="en-GB" altLang="en-US"/>
              <a:pPr eaLnBrk="1" hangingPunct="1"/>
              <a:t>23</a:t>
            </a:fld>
            <a:endParaRPr lang="en-GB" altLang="en-US"/>
          </a:p>
        </p:txBody>
      </p:sp>
    </p:spTree>
    <p:extLst>
      <p:ext uri="{BB962C8B-B14F-4D97-AF65-F5344CB8AC3E}">
        <p14:creationId xmlns:p14="http://schemas.microsoft.com/office/powerpoint/2010/main" val="27550001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GB" altLang="en-US" smtClean="0"/>
              <a:t>Quel mois manque?  Which month is missing?</a:t>
            </a:r>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42F13A6-C8D2-494B-9911-235EC488F271}" type="slidenum">
              <a:rPr lang="en-GB" altLang="en-US"/>
              <a:pPr eaLnBrk="1" hangingPunct="1"/>
              <a:t>24</a:t>
            </a:fld>
            <a:endParaRPr lang="en-GB" altLang="en-US"/>
          </a:p>
        </p:txBody>
      </p:sp>
    </p:spTree>
    <p:extLst>
      <p:ext uri="{BB962C8B-B14F-4D97-AF65-F5344CB8AC3E}">
        <p14:creationId xmlns:p14="http://schemas.microsoft.com/office/powerpoint/2010/main" val="4202400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C9541DA-7AB5-4092-9897-1C93AD72FC56}" type="slidenum">
              <a:rPr lang="en-GB" altLang="en-US"/>
              <a:pPr eaLnBrk="1" hangingPunct="1"/>
              <a:t>2</a:t>
            </a:fld>
            <a:endParaRPr lang="en-GB" altLang="en-US"/>
          </a:p>
        </p:txBody>
      </p:sp>
    </p:spTree>
    <p:extLst>
      <p:ext uri="{BB962C8B-B14F-4D97-AF65-F5344CB8AC3E}">
        <p14:creationId xmlns:p14="http://schemas.microsoft.com/office/powerpoint/2010/main" val="14847363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First six months of the year.  Put the slide up on the board; give the children a few seconds to look at it.  Remove the slide – can they write all the spellings accurately? IF it is too hard, remove one month at a time and see if the children can spell it accurately.</a:t>
            </a:r>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5CA0CE6-3EFC-4367-85CD-CE046F5CEB15}" type="slidenum">
              <a:rPr lang="en-GB" altLang="en-US"/>
              <a:pPr eaLnBrk="1" hangingPunct="1"/>
              <a:t>25</a:t>
            </a:fld>
            <a:endParaRPr lang="en-GB" altLang="en-US"/>
          </a:p>
        </p:txBody>
      </p:sp>
    </p:spTree>
    <p:extLst>
      <p:ext uri="{BB962C8B-B14F-4D97-AF65-F5344CB8AC3E}">
        <p14:creationId xmlns:p14="http://schemas.microsoft.com/office/powerpoint/2010/main" val="12831154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GB" altLang="en-US" smtClean="0"/>
              <a:t>They all have accents!</a:t>
            </a:r>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2C34E5B-F4A0-4874-9D8D-B0D706A17CF4}" type="slidenum">
              <a:rPr lang="en-GB" altLang="en-US"/>
              <a:pPr eaLnBrk="1" hangingPunct="1"/>
              <a:t>28</a:t>
            </a:fld>
            <a:endParaRPr lang="en-GB" altLang="en-US"/>
          </a:p>
        </p:txBody>
      </p:sp>
    </p:spTree>
    <p:extLst>
      <p:ext uri="{BB962C8B-B14F-4D97-AF65-F5344CB8AC3E}">
        <p14:creationId xmlns:p14="http://schemas.microsoft.com/office/powerpoint/2010/main" val="31713894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Children can make their own calendar drawings</a:t>
            </a:r>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1C2BD4C-4C1C-46A5-AFCC-2499242C89D8}" type="slidenum">
              <a:rPr lang="en-GB" altLang="en-US"/>
              <a:pPr eaLnBrk="1" hangingPunct="1"/>
              <a:t>29</a:t>
            </a:fld>
            <a:endParaRPr lang="en-GB" altLang="en-US"/>
          </a:p>
        </p:txBody>
      </p:sp>
    </p:spTree>
    <p:extLst>
      <p:ext uri="{BB962C8B-B14F-4D97-AF65-F5344CB8AC3E}">
        <p14:creationId xmlns:p14="http://schemas.microsoft.com/office/powerpoint/2010/main" val="29329994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6BE3E6D-970E-44DB-8518-861D6DB13AAC}" type="slidenum">
              <a:rPr lang="en-GB" altLang="en-US"/>
              <a:pPr eaLnBrk="1" hangingPunct="1"/>
              <a:t>3</a:t>
            </a:fld>
            <a:endParaRPr lang="en-GB" altLang="en-US"/>
          </a:p>
        </p:txBody>
      </p:sp>
    </p:spTree>
    <p:extLst>
      <p:ext uri="{BB962C8B-B14F-4D97-AF65-F5344CB8AC3E}">
        <p14:creationId xmlns:p14="http://schemas.microsoft.com/office/powerpoint/2010/main" val="1314223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smtClean="0"/>
              <a:t>Le poisson d’avril on the 1</a:t>
            </a:r>
            <a:r>
              <a:rPr lang="en-GB" altLang="en-US" baseline="30000" smtClean="0"/>
              <a:t>st</a:t>
            </a:r>
            <a:r>
              <a:rPr lang="en-GB" altLang="en-US" smtClean="0"/>
              <a:t> April</a:t>
            </a: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09C7378-2673-4C61-9671-E88C3429656D}" type="slidenum">
              <a:rPr lang="en-GB" altLang="en-US"/>
              <a:pPr eaLnBrk="1" hangingPunct="1"/>
              <a:t>4</a:t>
            </a:fld>
            <a:endParaRPr lang="en-GB" altLang="en-US"/>
          </a:p>
        </p:txBody>
      </p:sp>
    </p:spTree>
    <p:extLst>
      <p:ext uri="{BB962C8B-B14F-4D97-AF65-F5344CB8AC3E}">
        <p14:creationId xmlns:p14="http://schemas.microsoft.com/office/powerpoint/2010/main" val="3762550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A37E74A-FE4D-4BA0-A770-7B33D6F958EE}" type="slidenum">
              <a:rPr lang="en-GB" altLang="en-US"/>
              <a:pPr eaLnBrk="1" hangingPunct="1"/>
              <a:t>5</a:t>
            </a:fld>
            <a:endParaRPr lang="en-GB" altLang="en-US"/>
          </a:p>
        </p:txBody>
      </p:sp>
    </p:spTree>
    <p:extLst>
      <p:ext uri="{BB962C8B-B14F-4D97-AF65-F5344CB8AC3E}">
        <p14:creationId xmlns:p14="http://schemas.microsoft.com/office/powerpoint/2010/main" val="2895991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76581B7-4CA0-455C-AC67-7B2BDD0FFC81}" type="slidenum">
              <a:rPr lang="en-GB" altLang="en-US"/>
              <a:pPr eaLnBrk="1" hangingPunct="1"/>
              <a:t>6</a:t>
            </a:fld>
            <a:endParaRPr lang="en-GB" altLang="en-US"/>
          </a:p>
        </p:txBody>
      </p:sp>
    </p:spTree>
    <p:extLst>
      <p:ext uri="{BB962C8B-B14F-4D97-AF65-F5344CB8AC3E}">
        <p14:creationId xmlns:p14="http://schemas.microsoft.com/office/powerpoint/2010/main" val="8984736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874EFD2-4EED-44E0-AB24-807EFCDE69A6}" type="slidenum">
              <a:rPr lang="en-GB" altLang="en-US"/>
              <a:pPr eaLnBrk="1" hangingPunct="1"/>
              <a:t>7</a:t>
            </a:fld>
            <a:endParaRPr lang="en-GB" altLang="en-US"/>
          </a:p>
        </p:txBody>
      </p:sp>
    </p:spTree>
    <p:extLst>
      <p:ext uri="{BB962C8B-B14F-4D97-AF65-F5344CB8AC3E}">
        <p14:creationId xmlns:p14="http://schemas.microsoft.com/office/powerpoint/2010/main" val="28494090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smtClean="0"/>
              <a:t>Le 14 juillet – the Storming of the Bastille</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2E680DCC-3C69-46E9-A1D6-C259ECAAFE0A}" type="slidenum">
              <a:rPr lang="en-GB" altLang="en-US"/>
              <a:pPr eaLnBrk="1" hangingPunct="1"/>
              <a:t>8</a:t>
            </a:fld>
            <a:endParaRPr lang="en-GB" altLang="en-US"/>
          </a:p>
        </p:txBody>
      </p:sp>
    </p:spTree>
    <p:extLst>
      <p:ext uri="{BB962C8B-B14F-4D97-AF65-F5344CB8AC3E}">
        <p14:creationId xmlns:p14="http://schemas.microsoft.com/office/powerpoint/2010/main" val="22652449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AB17C6B-618A-4E4E-BD5D-DAE73CEFC716}" type="slidenum">
              <a:rPr lang="en-GB" altLang="en-US"/>
              <a:pPr eaLnBrk="1" hangingPunct="1"/>
              <a:t>9</a:t>
            </a:fld>
            <a:endParaRPr lang="en-GB" altLang="en-US"/>
          </a:p>
        </p:txBody>
      </p:sp>
    </p:spTree>
    <p:extLst>
      <p:ext uri="{BB962C8B-B14F-4D97-AF65-F5344CB8AC3E}">
        <p14:creationId xmlns:p14="http://schemas.microsoft.com/office/powerpoint/2010/main" val="39304900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535530" y="1371600"/>
            <a:ext cx="7883000"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5530" y="3228536"/>
            <a:ext cx="7886061"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endParaRPr lang="en-GB"/>
          </a:p>
        </p:txBody>
      </p:sp>
      <p:sp>
        <p:nvSpPr>
          <p:cNvPr id="5" name="Footer Placeholder 18"/>
          <p:cNvSpPr>
            <a:spLocks noGrp="1"/>
          </p:cNvSpPr>
          <p:nvPr>
            <p:ph type="ftr" sz="quarter" idx="11"/>
          </p:nvPr>
        </p:nvSpPr>
        <p:spPr/>
        <p:txBody>
          <a:bodyPr/>
          <a:lstStyle>
            <a:lvl1pPr>
              <a:defRPr/>
            </a:lvl1pPr>
          </a:lstStyle>
          <a:p>
            <a:pPr>
              <a:defRPr/>
            </a:pPr>
            <a:endParaRPr lang="en-GB"/>
          </a:p>
        </p:txBody>
      </p:sp>
      <p:sp>
        <p:nvSpPr>
          <p:cNvPr id="6" name="Slide Number Placeholder 26"/>
          <p:cNvSpPr>
            <a:spLocks noGrp="1"/>
          </p:cNvSpPr>
          <p:nvPr>
            <p:ph type="sldNum" sz="quarter" idx="12"/>
          </p:nvPr>
        </p:nvSpPr>
        <p:spPr/>
        <p:txBody>
          <a:bodyPr/>
          <a:lstStyle>
            <a:lvl1pPr>
              <a:defRPr>
                <a:solidFill>
                  <a:srgbClr val="D1EAEE"/>
                </a:solidFill>
              </a:defRPr>
            </a:lvl1pPr>
          </a:lstStyle>
          <a:p>
            <a:fld id="{77D8371E-633B-4CB4-9C14-80D835651A0C}" type="slidenum">
              <a:rPr lang="en-GB" altLang="en-US"/>
              <a:pPr/>
              <a:t>‹#›</a:t>
            </a:fld>
            <a:endParaRPr lang="en-GB" altLang="en-US"/>
          </a:p>
        </p:txBody>
      </p:sp>
    </p:spTree>
    <p:extLst>
      <p:ext uri="{BB962C8B-B14F-4D97-AF65-F5344CB8AC3E}">
        <p14:creationId xmlns:p14="http://schemas.microsoft.com/office/powerpoint/2010/main" val="245111206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GB"/>
          </a:p>
        </p:txBody>
      </p:sp>
      <p:sp>
        <p:nvSpPr>
          <p:cNvPr id="5" name="Footer Placeholder 21"/>
          <p:cNvSpPr>
            <a:spLocks noGrp="1"/>
          </p:cNvSpPr>
          <p:nvPr>
            <p:ph type="ftr" sz="quarter" idx="11"/>
          </p:nvPr>
        </p:nvSpPr>
        <p:spPr/>
        <p:txBody>
          <a:bodyPr/>
          <a:lstStyle>
            <a:lvl1pPr>
              <a:defRPr/>
            </a:lvl1pPr>
          </a:lstStyle>
          <a:p>
            <a:pPr>
              <a:defRPr/>
            </a:pPr>
            <a:endParaRPr lang="en-GB"/>
          </a:p>
        </p:txBody>
      </p:sp>
      <p:sp>
        <p:nvSpPr>
          <p:cNvPr id="6" name="Slide Number Placeholder 17"/>
          <p:cNvSpPr>
            <a:spLocks noGrp="1"/>
          </p:cNvSpPr>
          <p:nvPr>
            <p:ph type="sldNum" sz="quarter" idx="12"/>
          </p:nvPr>
        </p:nvSpPr>
        <p:spPr/>
        <p:txBody>
          <a:bodyPr/>
          <a:lstStyle>
            <a:lvl1pPr>
              <a:defRPr/>
            </a:lvl1pPr>
          </a:lstStyle>
          <a:p>
            <a:fld id="{2CD7CCFE-E12F-4E98-BBAA-4B8670CF83BA}" type="slidenum">
              <a:rPr lang="en-GB" altLang="en-US"/>
              <a:pPr/>
              <a:t>‹#›</a:t>
            </a:fld>
            <a:endParaRPr lang="en-GB" altLang="en-US"/>
          </a:p>
        </p:txBody>
      </p:sp>
    </p:spTree>
    <p:extLst>
      <p:ext uri="{BB962C8B-B14F-4D97-AF65-F5344CB8AC3E}">
        <p14:creationId xmlns:p14="http://schemas.microsoft.com/office/powerpoint/2010/main" val="3948920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5872" y="914402"/>
            <a:ext cx="2065615"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9026" y="914402"/>
            <a:ext cx="6043838"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GB"/>
          </a:p>
        </p:txBody>
      </p:sp>
      <p:sp>
        <p:nvSpPr>
          <p:cNvPr id="5" name="Footer Placeholder 21"/>
          <p:cNvSpPr>
            <a:spLocks noGrp="1"/>
          </p:cNvSpPr>
          <p:nvPr>
            <p:ph type="ftr" sz="quarter" idx="11"/>
          </p:nvPr>
        </p:nvSpPr>
        <p:spPr/>
        <p:txBody>
          <a:bodyPr/>
          <a:lstStyle>
            <a:lvl1pPr>
              <a:defRPr/>
            </a:lvl1pPr>
          </a:lstStyle>
          <a:p>
            <a:pPr>
              <a:defRPr/>
            </a:pPr>
            <a:endParaRPr lang="en-GB"/>
          </a:p>
        </p:txBody>
      </p:sp>
      <p:sp>
        <p:nvSpPr>
          <p:cNvPr id="6" name="Slide Number Placeholder 17"/>
          <p:cNvSpPr>
            <a:spLocks noGrp="1"/>
          </p:cNvSpPr>
          <p:nvPr>
            <p:ph type="sldNum" sz="quarter" idx="12"/>
          </p:nvPr>
        </p:nvSpPr>
        <p:spPr/>
        <p:txBody>
          <a:bodyPr/>
          <a:lstStyle>
            <a:lvl1pPr>
              <a:defRPr/>
            </a:lvl1pPr>
          </a:lstStyle>
          <a:p>
            <a:fld id="{9B1B86E7-8C13-40B8-9C19-5ED73A4E96B7}" type="slidenum">
              <a:rPr lang="en-GB" altLang="en-US"/>
              <a:pPr/>
              <a:t>‹#›</a:t>
            </a:fld>
            <a:endParaRPr lang="en-GB" altLang="en-US"/>
          </a:p>
        </p:txBody>
      </p:sp>
    </p:spTree>
    <p:extLst>
      <p:ext uri="{BB962C8B-B14F-4D97-AF65-F5344CB8AC3E}">
        <p14:creationId xmlns:p14="http://schemas.microsoft.com/office/powerpoint/2010/main" val="35314872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8788" y="274638"/>
            <a:ext cx="8262937" cy="1143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8788" y="1600200"/>
            <a:ext cx="8262937" cy="4525963"/>
          </a:xfrm>
        </p:spPr>
        <p:txBody>
          <a:bodyPr>
            <a:normAutofit/>
          </a:bodyPr>
          <a:lstStyle/>
          <a:p>
            <a:pPr lvl="0"/>
            <a:endParaRPr lang="en-GB" noProof="0"/>
          </a:p>
        </p:txBody>
      </p:sp>
      <p:sp>
        <p:nvSpPr>
          <p:cNvPr id="4" name="Date Placeholder 3"/>
          <p:cNvSpPr>
            <a:spLocks noGrp="1"/>
          </p:cNvSpPr>
          <p:nvPr>
            <p:ph type="dt" sz="half" idx="10"/>
          </p:nvPr>
        </p:nvSpPr>
        <p:spPr>
          <a:xfrm>
            <a:off x="458788" y="6245225"/>
            <a:ext cx="2143125" cy="476250"/>
          </a:xfrm>
        </p:spPr>
        <p:txBody>
          <a:bodyPr/>
          <a:lstStyle>
            <a:lvl1pPr>
              <a:defRPr/>
            </a:lvl1pPr>
          </a:lstStyle>
          <a:p>
            <a:pPr>
              <a:defRPr/>
            </a:pPr>
            <a:endParaRPr lang="en-GB"/>
          </a:p>
        </p:txBody>
      </p:sp>
      <p:sp>
        <p:nvSpPr>
          <p:cNvPr id="5" name="Footer Placeholder 4"/>
          <p:cNvSpPr>
            <a:spLocks noGrp="1"/>
          </p:cNvSpPr>
          <p:nvPr>
            <p:ph type="ftr" sz="quarter" idx="11"/>
          </p:nvPr>
        </p:nvSpPr>
        <p:spPr>
          <a:xfrm>
            <a:off x="3136900" y="6245225"/>
            <a:ext cx="2906713" cy="476250"/>
          </a:xfrm>
        </p:spPr>
        <p:txBody>
          <a:bodyPr/>
          <a:lstStyle>
            <a:lvl1pPr>
              <a:defRPr/>
            </a:lvl1pPr>
          </a:lstStyle>
          <a:p>
            <a:pPr>
              <a:defRPr/>
            </a:pPr>
            <a:endParaRPr lang="en-GB"/>
          </a:p>
        </p:txBody>
      </p:sp>
      <p:sp>
        <p:nvSpPr>
          <p:cNvPr id="6" name="Slide Number Placeholder 5"/>
          <p:cNvSpPr>
            <a:spLocks noGrp="1"/>
          </p:cNvSpPr>
          <p:nvPr>
            <p:ph type="sldNum" sz="quarter" idx="12"/>
          </p:nvPr>
        </p:nvSpPr>
        <p:spPr>
          <a:xfrm>
            <a:off x="6578600" y="6245225"/>
            <a:ext cx="2143125" cy="476250"/>
          </a:xfrm>
        </p:spPr>
        <p:txBody>
          <a:bodyPr/>
          <a:lstStyle>
            <a:lvl1pPr>
              <a:defRPr/>
            </a:lvl1pPr>
          </a:lstStyle>
          <a:p>
            <a:fld id="{35D83613-CC0B-4377-A7C7-ADE029AD7DF2}" type="slidenum">
              <a:rPr lang="en-GB" altLang="en-US"/>
              <a:pPr/>
              <a:t>‹#›</a:t>
            </a:fld>
            <a:endParaRPr lang="en-GB" altLang="en-US"/>
          </a:p>
        </p:txBody>
      </p:sp>
    </p:spTree>
    <p:extLst>
      <p:ext uri="{BB962C8B-B14F-4D97-AF65-F5344CB8AC3E}">
        <p14:creationId xmlns:p14="http://schemas.microsoft.com/office/powerpoint/2010/main" val="1985122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GB"/>
          </a:p>
        </p:txBody>
      </p:sp>
      <p:sp>
        <p:nvSpPr>
          <p:cNvPr id="5" name="Footer Placeholder 21"/>
          <p:cNvSpPr>
            <a:spLocks noGrp="1"/>
          </p:cNvSpPr>
          <p:nvPr>
            <p:ph type="ftr" sz="quarter" idx="11"/>
          </p:nvPr>
        </p:nvSpPr>
        <p:spPr/>
        <p:txBody>
          <a:bodyPr/>
          <a:lstStyle>
            <a:lvl1pPr>
              <a:defRPr/>
            </a:lvl1pPr>
          </a:lstStyle>
          <a:p>
            <a:pPr>
              <a:defRPr/>
            </a:pPr>
            <a:endParaRPr lang="en-GB"/>
          </a:p>
        </p:txBody>
      </p:sp>
      <p:sp>
        <p:nvSpPr>
          <p:cNvPr id="6" name="Slide Number Placeholder 17"/>
          <p:cNvSpPr>
            <a:spLocks noGrp="1"/>
          </p:cNvSpPr>
          <p:nvPr>
            <p:ph type="sldNum" sz="quarter" idx="12"/>
          </p:nvPr>
        </p:nvSpPr>
        <p:spPr/>
        <p:txBody>
          <a:bodyPr/>
          <a:lstStyle>
            <a:lvl1pPr>
              <a:defRPr/>
            </a:lvl1pPr>
          </a:lstStyle>
          <a:p>
            <a:fld id="{6F81C34C-0F83-43E3-BC6A-1821BBF8EEFB}" type="slidenum">
              <a:rPr lang="en-GB" altLang="en-US"/>
              <a:pPr/>
              <a:t>‹#›</a:t>
            </a:fld>
            <a:endParaRPr lang="en-GB" altLang="en-US"/>
          </a:p>
        </p:txBody>
      </p:sp>
    </p:spTree>
    <p:extLst>
      <p:ext uri="{BB962C8B-B14F-4D97-AF65-F5344CB8AC3E}">
        <p14:creationId xmlns:p14="http://schemas.microsoft.com/office/powerpoint/2010/main" val="4140021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2470" y="1316736"/>
            <a:ext cx="7803436"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2470" y="2704664"/>
            <a:ext cx="7803436"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solidFill>
                  <a:srgbClr val="D1EAEE"/>
                </a:solidFill>
              </a:defRPr>
            </a:lvl1pPr>
          </a:lstStyle>
          <a:p>
            <a:fld id="{933A422A-7673-4072-BA6B-9EFAA478A101}" type="slidenum">
              <a:rPr lang="en-GB" altLang="en-US"/>
              <a:pPr/>
              <a:t>‹#›</a:t>
            </a:fld>
            <a:endParaRPr lang="en-GB" altLang="en-US"/>
          </a:p>
        </p:txBody>
      </p:sp>
    </p:spTree>
    <p:extLst>
      <p:ext uri="{BB962C8B-B14F-4D97-AF65-F5344CB8AC3E}">
        <p14:creationId xmlns:p14="http://schemas.microsoft.com/office/powerpoint/2010/main" val="212381962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9026" y="704088"/>
            <a:ext cx="8262462"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9025" y="1920085"/>
            <a:ext cx="4054727"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6761" y="1920085"/>
            <a:ext cx="4054727"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GB"/>
          </a:p>
        </p:txBody>
      </p:sp>
      <p:sp>
        <p:nvSpPr>
          <p:cNvPr id="6" name="Footer Placeholder 21"/>
          <p:cNvSpPr>
            <a:spLocks noGrp="1"/>
          </p:cNvSpPr>
          <p:nvPr>
            <p:ph type="ftr" sz="quarter" idx="11"/>
          </p:nvPr>
        </p:nvSpPr>
        <p:spPr/>
        <p:txBody>
          <a:bodyPr/>
          <a:lstStyle>
            <a:lvl1pPr>
              <a:defRPr/>
            </a:lvl1pPr>
          </a:lstStyle>
          <a:p>
            <a:pPr>
              <a:defRPr/>
            </a:pPr>
            <a:endParaRPr lang="en-GB"/>
          </a:p>
        </p:txBody>
      </p:sp>
      <p:sp>
        <p:nvSpPr>
          <p:cNvPr id="7" name="Slide Number Placeholder 17"/>
          <p:cNvSpPr>
            <a:spLocks noGrp="1"/>
          </p:cNvSpPr>
          <p:nvPr>
            <p:ph type="sldNum" sz="quarter" idx="12"/>
          </p:nvPr>
        </p:nvSpPr>
        <p:spPr/>
        <p:txBody>
          <a:bodyPr/>
          <a:lstStyle>
            <a:lvl1pPr>
              <a:defRPr/>
            </a:lvl1pPr>
          </a:lstStyle>
          <a:p>
            <a:fld id="{D2B25204-1CDA-4E0D-BCED-C77182536D81}" type="slidenum">
              <a:rPr lang="en-GB" altLang="en-US"/>
              <a:pPr/>
              <a:t>‹#›</a:t>
            </a:fld>
            <a:endParaRPr lang="en-GB" altLang="en-US"/>
          </a:p>
        </p:txBody>
      </p:sp>
    </p:spTree>
    <p:extLst>
      <p:ext uri="{BB962C8B-B14F-4D97-AF65-F5344CB8AC3E}">
        <p14:creationId xmlns:p14="http://schemas.microsoft.com/office/powerpoint/2010/main" val="3620272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9026" y="704088"/>
            <a:ext cx="8262462"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9026" y="1855248"/>
            <a:ext cx="4056321"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63574" y="1859758"/>
            <a:ext cx="4057914"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9026" y="2514600"/>
            <a:ext cx="4056321"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574" y="2514600"/>
            <a:ext cx="4057914"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endParaRPr lang="en-GB"/>
          </a:p>
        </p:txBody>
      </p:sp>
      <p:sp>
        <p:nvSpPr>
          <p:cNvPr id="8" name="Footer Placeholder 21"/>
          <p:cNvSpPr>
            <a:spLocks noGrp="1"/>
          </p:cNvSpPr>
          <p:nvPr>
            <p:ph type="ftr" sz="quarter" idx="11"/>
          </p:nvPr>
        </p:nvSpPr>
        <p:spPr/>
        <p:txBody>
          <a:bodyPr/>
          <a:lstStyle>
            <a:lvl1pPr>
              <a:defRPr/>
            </a:lvl1pPr>
          </a:lstStyle>
          <a:p>
            <a:pPr>
              <a:defRPr/>
            </a:pPr>
            <a:endParaRPr lang="en-GB"/>
          </a:p>
        </p:txBody>
      </p:sp>
      <p:sp>
        <p:nvSpPr>
          <p:cNvPr id="9" name="Slide Number Placeholder 17"/>
          <p:cNvSpPr>
            <a:spLocks noGrp="1"/>
          </p:cNvSpPr>
          <p:nvPr>
            <p:ph type="sldNum" sz="quarter" idx="12"/>
          </p:nvPr>
        </p:nvSpPr>
        <p:spPr/>
        <p:txBody>
          <a:bodyPr/>
          <a:lstStyle>
            <a:lvl1pPr>
              <a:defRPr/>
            </a:lvl1pPr>
          </a:lstStyle>
          <a:p>
            <a:fld id="{91EC3D03-795C-49CD-A754-5B4B2E1C7647}" type="slidenum">
              <a:rPr lang="en-GB" altLang="en-US"/>
              <a:pPr/>
              <a:t>‹#›</a:t>
            </a:fld>
            <a:endParaRPr lang="en-GB" altLang="en-US"/>
          </a:p>
        </p:txBody>
      </p:sp>
    </p:spTree>
    <p:extLst>
      <p:ext uri="{BB962C8B-B14F-4D97-AF65-F5344CB8AC3E}">
        <p14:creationId xmlns:p14="http://schemas.microsoft.com/office/powerpoint/2010/main" val="3271372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9026" y="704088"/>
            <a:ext cx="8338966"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endParaRPr lang="en-GB"/>
          </a:p>
        </p:txBody>
      </p:sp>
      <p:sp>
        <p:nvSpPr>
          <p:cNvPr id="4" name="Footer Placeholder 21"/>
          <p:cNvSpPr>
            <a:spLocks noGrp="1"/>
          </p:cNvSpPr>
          <p:nvPr>
            <p:ph type="ftr" sz="quarter" idx="11"/>
          </p:nvPr>
        </p:nvSpPr>
        <p:spPr/>
        <p:txBody>
          <a:bodyPr/>
          <a:lstStyle>
            <a:lvl1pPr>
              <a:defRPr/>
            </a:lvl1pPr>
          </a:lstStyle>
          <a:p>
            <a:pPr>
              <a:defRPr/>
            </a:pPr>
            <a:endParaRPr lang="en-GB"/>
          </a:p>
        </p:txBody>
      </p:sp>
      <p:sp>
        <p:nvSpPr>
          <p:cNvPr id="5" name="Slide Number Placeholder 17"/>
          <p:cNvSpPr>
            <a:spLocks noGrp="1"/>
          </p:cNvSpPr>
          <p:nvPr>
            <p:ph type="sldNum" sz="quarter" idx="12"/>
          </p:nvPr>
        </p:nvSpPr>
        <p:spPr/>
        <p:txBody>
          <a:bodyPr/>
          <a:lstStyle>
            <a:lvl1pPr>
              <a:defRPr/>
            </a:lvl1pPr>
          </a:lstStyle>
          <a:p>
            <a:fld id="{45FFBA33-43A7-460F-ACBA-6A0BDD5F2A23}" type="slidenum">
              <a:rPr lang="en-GB" altLang="en-US"/>
              <a:pPr/>
              <a:t>‹#›</a:t>
            </a:fld>
            <a:endParaRPr lang="en-GB" altLang="en-US"/>
          </a:p>
        </p:txBody>
      </p:sp>
    </p:spTree>
    <p:extLst>
      <p:ext uri="{BB962C8B-B14F-4D97-AF65-F5344CB8AC3E}">
        <p14:creationId xmlns:p14="http://schemas.microsoft.com/office/powerpoint/2010/main" val="571255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GB"/>
          </a:p>
        </p:txBody>
      </p:sp>
      <p:sp>
        <p:nvSpPr>
          <p:cNvPr id="3" name="Footer Placeholder 21"/>
          <p:cNvSpPr>
            <a:spLocks noGrp="1"/>
          </p:cNvSpPr>
          <p:nvPr>
            <p:ph type="ftr" sz="quarter" idx="11"/>
          </p:nvPr>
        </p:nvSpPr>
        <p:spPr/>
        <p:txBody>
          <a:bodyPr/>
          <a:lstStyle>
            <a:lvl1pPr>
              <a:defRPr/>
            </a:lvl1pPr>
          </a:lstStyle>
          <a:p>
            <a:pPr>
              <a:defRPr/>
            </a:pPr>
            <a:endParaRPr lang="en-GB"/>
          </a:p>
        </p:txBody>
      </p:sp>
      <p:sp>
        <p:nvSpPr>
          <p:cNvPr id="4" name="Slide Number Placeholder 17"/>
          <p:cNvSpPr>
            <a:spLocks noGrp="1"/>
          </p:cNvSpPr>
          <p:nvPr>
            <p:ph type="sldNum" sz="quarter" idx="12"/>
          </p:nvPr>
        </p:nvSpPr>
        <p:spPr/>
        <p:txBody>
          <a:bodyPr/>
          <a:lstStyle>
            <a:lvl1pPr>
              <a:defRPr/>
            </a:lvl1pPr>
          </a:lstStyle>
          <a:p>
            <a:fld id="{49169A63-FF23-41C9-A0B8-C897B91F2083}" type="slidenum">
              <a:rPr lang="en-GB" altLang="en-US"/>
              <a:pPr/>
              <a:t>‹#›</a:t>
            </a:fld>
            <a:endParaRPr lang="en-GB" altLang="en-US"/>
          </a:p>
        </p:txBody>
      </p:sp>
    </p:spTree>
    <p:extLst>
      <p:ext uri="{BB962C8B-B14F-4D97-AF65-F5344CB8AC3E}">
        <p14:creationId xmlns:p14="http://schemas.microsoft.com/office/powerpoint/2010/main" val="2212051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8538" y="514352"/>
            <a:ext cx="2754154"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8538" y="1676400"/>
            <a:ext cx="2754154"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89325" y="1676400"/>
            <a:ext cx="5132162"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GB"/>
          </a:p>
        </p:txBody>
      </p:sp>
      <p:sp>
        <p:nvSpPr>
          <p:cNvPr id="6" name="Footer Placeholder 21"/>
          <p:cNvSpPr>
            <a:spLocks noGrp="1"/>
          </p:cNvSpPr>
          <p:nvPr>
            <p:ph type="ftr" sz="quarter" idx="11"/>
          </p:nvPr>
        </p:nvSpPr>
        <p:spPr/>
        <p:txBody>
          <a:bodyPr/>
          <a:lstStyle>
            <a:lvl1pPr>
              <a:defRPr/>
            </a:lvl1pPr>
          </a:lstStyle>
          <a:p>
            <a:pPr>
              <a:defRPr/>
            </a:pPr>
            <a:endParaRPr lang="en-GB"/>
          </a:p>
        </p:txBody>
      </p:sp>
      <p:sp>
        <p:nvSpPr>
          <p:cNvPr id="7" name="Slide Number Placeholder 17"/>
          <p:cNvSpPr>
            <a:spLocks noGrp="1"/>
          </p:cNvSpPr>
          <p:nvPr>
            <p:ph type="sldNum" sz="quarter" idx="12"/>
          </p:nvPr>
        </p:nvSpPr>
        <p:spPr/>
        <p:txBody>
          <a:bodyPr/>
          <a:lstStyle>
            <a:lvl1pPr>
              <a:defRPr/>
            </a:lvl1pPr>
          </a:lstStyle>
          <a:p>
            <a:fld id="{7B035481-5E3B-474D-BD14-4CD1AF5F6F7B}" type="slidenum">
              <a:rPr lang="en-GB" altLang="en-US"/>
              <a:pPr/>
              <a:t>‹#›</a:t>
            </a:fld>
            <a:endParaRPr lang="en-GB" altLang="en-US"/>
          </a:p>
        </p:txBody>
      </p:sp>
    </p:spTree>
    <p:extLst>
      <p:ext uri="{BB962C8B-B14F-4D97-AF65-F5344CB8AC3E}">
        <p14:creationId xmlns:p14="http://schemas.microsoft.com/office/powerpoint/2010/main" val="3317631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78175" y="1108075"/>
            <a:ext cx="5278438"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5"/>
          <p:cNvSpPr/>
          <p:nvPr/>
        </p:nvSpPr>
        <p:spPr>
          <a:xfrm rot="420000" flipV="1">
            <a:off x="803592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6"/>
          <p:cNvSpPr>
            <a:spLocks/>
          </p:cNvSpPr>
          <p:nvPr/>
        </p:nvSpPr>
        <p:spPr bwMode="auto">
          <a:xfrm flipV="1">
            <a:off x="-9525" y="5816600"/>
            <a:ext cx="9199563"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Freeform 7"/>
          <p:cNvSpPr>
            <a:spLocks/>
          </p:cNvSpPr>
          <p:nvPr/>
        </p:nvSpPr>
        <p:spPr bwMode="auto">
          <a:xfrm flipV="1">
            <a:off x="4398963" y="6219825"/>
            <a:ext cx="478155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2" name="Title 1"/>
          <p:cNvSpPr>
            <a:spLocks noGrp="1"/>
          </p:cNvSpPr>
          <p:nvPr>
            <p:ph type="title"/>
          </p:nvPr>
        </p:nvSpPr>
        <p:spPr>
          <a:xfrm>
            <a:off x="612034" y="1176997"/>
            <a:ext cx="2221684"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12034" y="2828785"/>
            <a:ext cx="2218624"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99712" y="1199517"/>
            <a:ext cx="4636159"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GB"/>
          </a:p>
        </p:txBody>
      </p:sp>
      <p:sp>
        <p:nvSpPr>
          <p:cNvPr id="10" name="Footer Placeholder 5"/>
          <p:cNvSpPr>
            <a:spLocks noGrp="1"/>
          </p:cNvSpPr>
          <p:nvPr>
            <p:ph type="ftr" sz="quarter" idx="11"/>
          </p:nvPr>
        </p:nvSpPr>
        <p:spPr/>
        <p:txBody>
          <a:bodyPr/>
          <a:lstStyle>
            <a:lvl1pPr>
              <a:defRPr/>
            </a:lvl1pPr>
          </a:lstStyle>
          <a:p>
            <a:pPr>
              <a:defRPr/>
            </a:pPr>
            <a:endParaRPr lang="en-GB"/>
          </a:p>
        </p:txBody>
      </p:sp>
      <p:sp>
        <p:nvSpPr>
          <p:cNvPr id="11" name="Slide Number Placeholder 6"/>
          <p:cNvSpPr>
            <a:spLocks noGrp="1"/>
          </p:cNvSpPr>
          <p:nvPr>
            <p:ph type="sldNum" sz="quarter" idx="12"/>
          </p:nvPr>
        </p:nvSpPr>
        <p:spPr>
          <a:xfrm>
            <a:off x="8108950" y="6356350"/>
            <a:ext cx="612775" cy="365125"/>
          </a:xfrm>
        </p:spPr>
        <p:txBody>
          <a:bodyPr/>
          <a:lstStyle>
            <a:lvl1pPr>
              <a:defRPr/>
            </a:lvl1pPr>
          </a:lstStyle>
          <a:p>
            <a:fld id="{7E4BA9CF-FFED-4C4A-8872-57D60B657600}" type="slidenum">
              <a:rPr lang="en-GB" altLang="en-US"/>
              <a:pPr/>
              <a:t>‹#›</a:t>
            </a:fld>
            <a:endParaRPr lang="en-GB" altLang="en-US"/>
          </a:p>
        </p:txBody>
      </p:sp>
    </p:spTree>
    <p:extLst>
      <p:ext uri="{BB962C8B-B14F-4D97-AF65-F5344CB8AC3E}">
        <p14:creationId xmlns:p14="http://schemas.microsoft.com/office/powerpoint/2010/main" val="2097281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99563"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Freeform 7"/>
          <p:cNvSpPr>
            <a:spLocks/>
          </p:cNvSpPr>
          <p:nvPr/>
        </p:nvSpPr>
        <p:spPr bwMode="auto">
          <a:xfrm>
            <a:off x="4398963" y="-7938"/>
            <a:ext cx="478155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1028" name="Title Placeholder 8"/>
          <p:cNvSpPr>
            <a:spLocks noGrp="1"/>
          </p:cNvSpPr>
          <p:nvPr>
            <p:ph type="title"/>
          </p:nvPr>
        </p:nvSpPr>
        <p:spPr bwMode="auto">
          <a:xfrm>
            <a:off x="458788" y="704850"/>
            <a:ext cx="82629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ltLang="en-US" smtClean="0"/>
              <a:t>Click to edit Master title style</a:t>
            </a:r>
          </a:p>
        </p:txBody>
      </p:sp>
      <p:sp>
        <p:nvSpPr>
          <p:cNvPr id="1029" name="Text Placeholder 29"/>
          <p:cNvSpPr>
            <a:spLocks noGrp="1"/>
          </p:cNvSpPr>
          <p:nvPr>
            <p:ph type="body" idx="1"/>
          </p:nvPr>
        </p:nvSpPr>
        <p:spPr bwMode="auto">
          <a:xfrm>
            <a:off x="458788" y="1935163"/>
            <a:ext cx="8262937"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 name="Date Placeholder 9"/>
          <p:cNvSpPr>
            <a:spLocks noGrp="1"/>
          </p:cNvSpPr>
          <p:nvPr>
            <p:ph type="dt" sz="half" idx="2"/>
          </p:nvPr>
        </p:nvSpPr>
        <p:spPr>
          <a:xfrm>
            <a:off x="458788" y="6356350"/>
            <a:ext cx="2143125"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defRPr>
            </a:lvl1pPr>
          </a:lstStyle>
          <a:p>
            <a:pPr>
              <a:defRPr/>
            </a:pPr>
            <a:endParaRPr lang="en-GB"/>
          </a:p>
        </p:txBody>
      </p:sp>
      <p:sp>
        <p:nvSpPr>
          <p:cNvPr id="22" name="Footer Placeholder 21"/>
          <p:cNvSpPr>
            <a:spLocks noGrp="1"/>
          </p:cNvSpPr>
          <p:nvPr>
            <p:ph type="ftr" sz="quarter" idx="3"/>
          </p:nvPr>
        </p:nvSpPr>
        <p:spPr>
          <a:xfrm>
            <a:off x="2678113" y="6356350"/>
            <a:ext cx="33655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defRPr>
            </a:lvl1pPr>
          </a:lstStyle>
          <a:p>
            <a:pPr>
              <a:defRPr/>
            </a:pPr>
            <a:endParaRPr lang="en-GB"/>
          </a:p>
        </p:txBody>
      </p:sp>
      <p:sp>
        <p:nvSpPr>
          <p:cNvPr id="18" name="Slide Number Placeholder 17"/>
          <p:cNvSpPr>
            <a:spLocks noGrp="1"/>
          </p:cNvSpPr>
          <p:nvPr>
            <p:ph type="sldNum" sz="quarter" idx="4"/>
          </p:nvPr>
        </p:nvSpPr>
        <p:spPr>
          <a:xfrm>
            <a:off x="7956550" y="6356350"/>
            <a:ext cx="765175" cy="365125"/>
          </a:xfrm>
          <a:prstGeom prst="rect">
            <a:avLst/>
          </a:prstGeom>
        </p:spPr>
        <p:txBody>
          <a:bodyPr vert="horz" wrap="square" lIns="0" tIns="0" rIns="0" bIns="0" numCol="1" anchor="b" anchorCtr="0" compatLnSpc="1">
            <a:prstTxWarp prst="textNoShape">
              <a:avLst/>
            </a:prstTxWarp>
          </a:bodyPr>
          <a:lstStyle>
            <a:lvl1pPr algn="r">
              <a:defRPr sz="1200">
                <a:solidFill>
                  <a:srgbClr val="045C75"/>
                </a:solidFill>
              </a:defRPr>
            </a:lvl1pPr>
          </a:lstStyle>
          <a:p>
            <a:fld id="{76C55015-4CC4-47AD-8C81-6138A36D7DFE}" type="slidenum">
              <a:rPr lang="en-GB" altLang="en-US"/>
              <a:pPr/>
              <a:t>‹#›</a:t>
            </a:fld>
            <a:endParaRPr lang="en-GB" altLang="en-US"/>
          </a:p>
        </p:txBody>
      </p:sp>
      <p:grpSp>
        <p:nvGrpSpPr>
          <p:cNvPr id="1033" name="Group 1"/>
          <p:cNvGrpSpPr>
            <a:grpSpLocks/>
          </p:cNvGrpSpPr>
          <p:nvPr/>
        </p:nvGrpSpPr>
        <p:grpSpPr bwMode="auto">
          <a:xfrm>
            <a:off x="-19050" y="203200"/>
            <a:ext cx="9217025"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latin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latin typeface="Arial" charset="0"/>
              </a:endParaRPr>
            </a:p>
          </p:txBody>
        </p:sp>
      </p:grpSp>
    </p:spTree>
  </p:cSld>
  <p:clrMap bg1="lt1" tx1="dk1" bg2="lt2" tx2="dk2" accent1="accent1" accent2="accent2" accent3="accent3" accent4="accent4" accent5="accent5" accent6="accent6" hlink="hlink" folHlink="folHlink"/>
  <p:sldLayoutIdLst>
    <p:sldLayoutId id="2147483718" r:id="rId1"/>
    <p:sldLayoutId id="2147483710" r:id="rId2"/>
    <p:sldLayoutId id="2147483719" r:id="rId3"/>
    <p:sldLayoutId id="2147483711" r:id="rId4"/>
    <p:sldLayoutId id="2147483712" r:id="rId5"/>
    <p:sldLayoutId id="2147483713" r:id="rId6"/>
    <p:sldLayoutId id="2147483714" r:id="rId7"/>
    <p:sldLayoutId id="2147483715" r:id="rId8"/>
    <p:sldLayoutId id="2147483720" r:id="rId9"/>
    <p:sldLayoutId id="2147483716" r:id="rId10"/>
    <p:sldLayoutId id="2147483717" r:id="rId11"/>
    <p:sldLayoutId id="2147483721" r:id="rId12"/>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anose="05020102010507070707"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anose="05020102010507070707"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anose="05020102010507070707"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anose="05020102010507070707"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1.xml"/><Relationship Id="rId9" Type="http://schemas.openxmlformats.org/officeDocument/2006/relationships/image" Target="../media/image8.jpg"/></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19.jpeg"/><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20.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21.jpeg"/><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22.jpeg"/><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9.jpeg"/><Relationship Id="rId7"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11.jpeg"/><Relationship Id="rId5" Type="http://schemas.openxmlformats.org/officeDocument/2006/relationships/image" Target="../media/image15.png"/><Relationship Id="rId4" Type="http://schemas.openxmlformats.org/officeDocument/2006/relationships/image" Target="../media/image14.jpeg"/><Relationship Id="rId9" Type="http://schemas.openxmlformats.org/officeDocument/2006/relationships/image" Target="../media/image23.jpeg"/></Relationships>
</file>

<file path=ppt/slides/_rels/slide1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7.png"/><Relationship Id="rId7" Type="http://schemas.openxmlformats.org/officeDocument/2006/relationships/image" Target="../media/image18.jpeg"/><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0.png"/><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7.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19.jpe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22.jpeg"/><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slideLayout" Target="../slideLayouts/slideLayout2.xml"/><Relationship Id="rId7" Type="http://schemas.openxmlformats.org/officeDocument/2006/relationships/image" Target="../media/image9.jpe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2.xml"/><Relationship Id="rId9"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16.png"/><Relationship Id="rId4" Type="http://schemas.openxmlformats.org/officeDocument/2006/relationships/image" Target="../media/image22.jpeg"/></Relationships>
</file>

<file path=ppt/slides/_rels/slide21.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20.png"/><Relationship Id="rId7" Type="http://schemas.openxmlformats.org/officeDocument/2006/relationships/image" Target="../media/image14.jpeg"/><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19.jpeg"/><Relationship Id="rId10" Type="http://schemas.openxmlformats.org/officeDocument/2006/relationships/image" Target="../media/image5.png"/><Relationship Id="rId4" Type="http://schemas.openxmlformats.org/officeDocument/2006/relationships/image" Target="../media/image17.png"/><Relationship Id="rId9" Type="http://schemas.openxmlformats.org/officeDocument/2006/relationships/image" Target="../media/image15.png"/></Relationships>
</file>

<file path=ppt/slides/_rels/slide22.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20.png"/><Relationship Id="rId7" Type="http://schemas.openxmlformats.org/officeDocument/2006/relationships/image" Target="../media/image14.jpeg"/><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19.jpeg"/><Relationship Id="rId10" Type="http://schemas.openxmlformats.org/officeDocument/2006/relationships/image" Target="../media/image5.png"/><Relationship Id="rId4" Type="http://schemas.openxmlformats.org/officeDocument/2006/relationships/image" Target="../media/image17.png"/><Relationship Id="rId9" Type="http://schemas.openxmlformats.org/officeDocument/2006/relationships/image" Target="../media/image15.png"/></Relationships>
</file>

<file path=ppt/slides/_rels/slide2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18.jpeg"/><Relationship Id="rId7"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23.jpeg"/><Relationship Id="rId10" Type="http://schemas.openxmlformats.org/officeDocument/2006/relationships/image" Target="../media/image5.png"/><Relationship Id="rId4" Type="http://schemas.openxmlformats.org/officeDocument/2006/relationships/image" Target="../media/image17.png"/><Relationship Id="rId9" Type="http://schemas.openxmlformats.org/officeDocument/2006/relationships/image" Target="../media/image16.png"/></Relationships>
</file>

<file path=ppt/slides/_rels/slide2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18.jpeg"/><Relationship Id="rId7"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23.jpeg"/><Relationship Id="rId10" Type="http://schemas.openxmlformats.org/officeDocument/2006/relationships/image" Target="../media/image5.png"/><Relationship Id="rId4" Type="http://schemas.openxmlformats.org/officeDocument/2006/relationships/image" Target="../media/image17.png"/><Relationship Id="rId9" Type="http://schemas.openxmlformats.org/officeDocument/2006/relationships/image" Target="../media/image16.png"/></Relationships>
</file>

<file path=ppt/slides/_rels/slide2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9.jpeg"/><Relationship Id="rId7"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12.xml"/><Relationship Id="rId6" Type="http://schemas.openxmlformats.org/officeDocument/2006/relationships/image" Target="../media/image11.jpeg"/><Relationship Id="rId5" Type="http://schemas.openxmlformats.org/officeDocument/2006/relationships/image" Target="../media/image15.png"/><Relationship Id="rId4" Type="http://schemas.openxmlformats.org/officeDocument/2006/relationships/image" Target="../media/image14.jpeg"/><Relationship Id="rId9" Type="http://schemas.openxmlformats.org/officeDocument/2006/relationships/image" Target="../media/image23.jpeg"/></Relationships>
</file>

<file path=ppt/slides/_rels/slide2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7.png"/><Relationship Id="rId7" Type="http://schemas.openxmlformats.org/officeDocument/2006/relationships/image" Target="../media/image18.jpeg"/><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0.png"/><Relationship Id="rId4" Type="http://schemas.openxmlformats.org/officeDocument/2006/relationships/image" Target="../media/image25.jpeg"/></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8.jpe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11.jpeg"/></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11.jpeg"/><Relationship Id="rId4" Type="http://schemas.openxmlformats.org/officeDocument/2006/relationships/image" Target="../media/image22.jpe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11.jpe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slideLayout" Target="../slideLayouts/slideLayout2.xml"/><Relationship Id="rId7" Type="http://schemas.openxmlformats.org/officeDocument/2006/relationships/image" Target="../media/image12.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4.xml"/><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14.jpe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15.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16.pn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17.pn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18.jpe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C:\Users\Sarah English\AppData\Local\Microsoft\Windows\Temporary Internet Files\Content.IE5\7TN1XLHV\975px-Flag_map_of_Greater_France[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25563" y="0"/>
            <a:ext cx="65293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Rectangle 2"/>
          <p:cNvSpPr>
            <a:spLocks noGrp="1" noChangeArrowheads="1"/>
          </p:cNvSpPr>
          <p:nvPr>
            <p:ph type="title"/>
          </p:nvPr>
        </p:nvSpPr>
        <p:spPr>
          <a:xfrm>
            <a:off x="630238" y="1125538"/>
            <a:ext cx="8262937" cy="3662362"/>
          </a:xfrm>
        </p:spPr>
        <p:txBody>
          <a:bodyPr>
            <a:normAutofit fontScale="90000"/>
          </a:bodyPr>
          <a:lstStyle/>
          <a:p>
            <a:pPr algn="ctr" eaLnBrk="1" fontAlgn="auto" hangingPunct="1">
              <a:spcAft>
                <a:spcPts val="0"/>
              </a:spcAft>
              <a:defRPr/>
            </a:pPr>
            <a:r>
              <a:rPr lang="en-GB" sz="8000" b="1" dirty="0">
                <a:solidFill>
                  <a:schemeClr val="tx2">
                    <a:lumMod val="50000"/>
                  </a:schemeClr>
                </a:solidFill>
                <a:latin typeface="MV Boli" pitchFamily="2" charset="0"/>
                <a:cs typeface="MV Boli" pitchFamily="2" charset="0"/>
              </a:rPr>
              <a:t>Le </a:t>
            </a:r>
            <a:r>
              <a:rPr lang="en-GB" sz="8000" b="1" dirty="0" err="1">
                <a:solidFill>
                  <a:schemeClr val="tx2">
                    <a:lumMod val="50000"/>
                  </a:schemeClr>
                </a:solidFill>
                <a:latin typeface="MV Boli" pitchFamily="2" charset="0"/>
                <a:cs typeface="MV Boli" pitchFamily="2" charset="0"/>
              </a:rPr>
              <a:t>calendrier</a:t>
            </a:r>
            <a:r>
              <a:rPr lang="en-GB" sz="8000" b="1" dirty="0">
                <a:solidFill>
                  <a:schemeClr val="tx2">
                    <a:lumMod val="50000"/>
                  </a:schemeClr>
                </a:solidFill>
                <a:latin typeface="MV Boli" pitchFamily="2" charset="0"/>
                <a:cs typeface="MV Boli" pitchFamily="2" charset="0"/>
              </a:rPr>
              <a:t> </a:t>
            </a:r>
            <a:r>
              <a:rPr lang="en-GB" sz="8000" b="1" dirty="0" smtClean="0">
                <a:solidFill>
                  <a:schemeClr val="tx2">
                    <a:lumMod val="50000"/>
                  </a:schemeClr>
                </a:solidFill>
                <a:latin typeface="MV Boli" pitchFamily="2" charset="0"/>
                <a:cs typeface="MV Boli" pitchFamily="2" charset="0"/>
              </a:rPr>
              <a:t/>
            </a:r>
            <a:br>
              <a:rPr lang="en-GB" sz="8000" b="1" dirty="0" smtClean="0">
                <a:solidFill>
                  <a:schemeClr val="tx2">
                    <a:lumMod val="50000"/>
                  </a:schemeClr>
                </a:solidFill>
                <a:latin typeface="MV Boli" pitchFamily="2" charset="0"/>
                <a:cs typeface="MV Boli" pitchFamily="2" charset="0"/>
              </a:rPr>
            </a:br>
            <a:r>
              <a:rPr lang="en-GB" sz="8000" b="1" dirty="0" smtClean="0">
                <a:solidFill>
                  <a:schemeClr val="tx2">
                    <a:lumMod val="50000"/>
                  </a:schemeClr>
                </a:solidFill>
                <a:latin typeface="MV Boli" pitchFamily="2" charset="0"/>
                <a:cs typeface="MV Boli" pitchFamily="2" charset="0"/>
              </a:rPr>
              <a:t>des</a:t>
            </a:r>
            <a:br>
              <a:rPr lang="en-GB" sz="8000" b="1" dirty="0" smtClean="0">
                <a:solidFill>
                  <a:schemeClr val="tx2">
                    <a:lumMod val="50000"/>
                  </a:schemeClr>
                </a:solidFill>
                <a:latin typeface="MV Boli" pitchFamily="2" charset="0"/>
                <a:cs typeface="MV Boli" pitchFamily="2" charset="0"/>
              </a:rPr>
            </a:br>
            <a:r>
              <a:rPr lang="en-GB" sz="8000" b="1" dirty="0" smtClean="0">
                <a:solidFill>
                  <a:schemeClr val="tx2">
                    <a:lumMod val="50000"/>
                  </a:schemeClr>
                </a:solidFill>
                <a:latin typeface="MV Boli" pitchFamily="2" charset="0"/>
                <a:cs typeface="MV Boli" pitchFamily="2" charset="0"/>
              </a:rPr>
              <a:t> </a:t>
            </a:r>
            <a:r>
              <a:rPr lang="en-GB" sz="8000" b="1" dirty="0" err="1" smtClean="0">
                <a:solidFill>
                  <a:schemeClr val="tx2">
                    <a:lumMod val="50000"/>
                  </a:schemeClr>
                </a:solidFill>
                <a:latin typeface="MV Boli" pitchFamily="2" charset="0"/>
                <a:cs typeface="MV Boli" pitchFamily="2" charset="0"/>
              </a:rPr>
              <a:t>Anniversaires</a:t>
            </a:r>
            <a:r>
              <a:rPr lang="en-GB" sz="8000" b="1" dirty="0" smtClean="0">
                <a:solidFill>
                  <a:schemeClr val="tx2">
                    <a:lumMod val="50000"/>
                  </a:schemeClr>
                </a:solidFill>
                <a:latin typeface="MV Boli" pitchFamily="2" charset="0"/>
                <a:cs typeface="MV Boli" pitchFamily="2" charset="0"/>
              </a:rPr>
              <a:t/>
            </a:r>
            <a:br>
              <a:rPr lang="en-GB" sz="8000" b="1" dirty="0" smtClean="0">
                <a:solidFill>
                  <a:schemeClr val="tx2">
                    <a:lumMod val="50000"/>
                  </a:schemeClr>
                </a:solidFill>
                <a:latin typeface="MV Boli" pitchFamily="2" charset="0"/>
                <a:cs typeface="MV Boli" pitchFamily="2" charset="0"/>
              </a:rPr>
            </a:br>
            <a:r>
              <a:rPr lang="en-GB" sz="8000" b="1" dirty="0" smtClean="0">
                <a:solidFill>
                  <a:srgbClr val="00B0F0"/>
                </a:solidFill>
                <a:latin typeface="MV Boli" pitchFamily="2" charset="0"/>
                <a:cs typeface="MV Boli" pitchFamily="2" charset="0"/>
              </a:rPr>
              <a:t>Les </a:t>
            </a:r>
            <a:r>
              <a:rPr lang="en-GB" sz="8000" b="1" dirty="0" err="1" smtClean="0">
                <a:solidFill>
                  <a:srgbClr val="00B0F0"/>
                </a:solidFill>
                <a:latin typeface="MV Boli" pitchFamily="2" charset="0"/>
                <a:cs typeface="MV Boli" pitchFamily="2" charset="0"/>
              </a:rPr>
              <a:t>mois</a:t>
            </a:r>
            <a:endParaRPr lang="en-US" sz="8000" b="1" dirty="0">
              <a:solidFill>
                <a:srgbClr val="00B0F0"/>
              </a:solidFill>
              <a:latin typeface="MV Boli" pitchFamily="2" charset="0"/>
              <a:cs typeface="MV Boli" pitchFamily="2" charset="0"/>
            </a:endParaRPr>
          </a:p>
        </p:txBody>
      </p:sp>
      <p:pic>
        <p:nvPicPr>
          <p:cNvPr id="6148" name="Picture 92" descr="C:\Users\Sarah English\AppData\Local\Microsoft\Windows\Temporary Internet Files\Content.IE5\IUZS43PA\DaveViveLaFrance[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86675"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284663" y="3124200"/>
            <a:ext cx="609600" cy="609600"/>
          </a:xfrm>
          <a:prstGeom prst="rect">
            <a:avLst/>
          </a:prstGeom>
        </p:spPr>
      </p:pic>
      <p:pic>
        <p:nvPicPr>
          <p:cNvPr id="3" name="Picture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5930" y="2935623"/>
            <a:ext cx="1206574" cy="986753"/>
          </a:xfrm>
          <a:prstGeom prst="rect">
            <a:avLst/>
          </a:prstGeom>
        </p:spPr>
      </p:pic>
      <p:pic>
        <p:nvPicPr>
          <p:cNvPr id="4" name="Picture 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796735" y="3231099"/>
            <a:ext cx="1177375" cy="928049"/>
          </a:xfrm>
          <a:prstGeom prst="rect">
            <a:avLst/>
          </a:prstGeom>
        </p:spPr>
      </p:pic>
    </p:spTree>
  </p:cSld>
  <p:clrMapOvr>
    <a:masterClrMapping/>
  </p:clrMapOvr>
  <p:timing>
    <p:tnLst>
      <p:par>
        <p:cTn id="1" dur="indefinite" restart="never" nodeType="tmRoot">
          <p:childTnLst>
            <p:audio>
              <p:cMediaNode vol="80000" showWhenStopped="0">
                <p:cTn id="2" fill="remove" display="0">
                  <p:stCondLst>
                    <p:cond delay="indefinite"/>
                  </p:stCondLst>
                  <p:endCondLst>
                    <p:cond evt="onStopAudio" delay="0">
                      <p:tgtEl>
                        <p:sldTgt/>
                      </p:tgtEl>
                    </p:cond>
                  </p:endCondLst>
                </p:cTn>
                <p:tgtEl>
                  <p:spTgt spid="2"/>
                </p:tgtEl>
              </p:cMediaNode>
            </p:audio>
            <p:seq concurrent="1" nextAc="seek">
              <p:cTn id="3" restart="whenNotActive" fill="hold" evtFilter="cancelBubble" nodeType="interactiveSeq">
                <p:stCondLst>
                  <p:cond evt="onClick" delay="0">
                    <p:tgtEl>
                      <p:spTgt spid="5122"/>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6936" fill="hold"/>
                                        <p:tgtEl>
                                          <p:spTgt spid="2"/>
                                        </p:tgtEl>
                                      </p:cBhvr>
                                    </p:cmd>
                                  </p:childTnLst>
                                </p:cTn>
                              </p:par>
                            </p:childTnLst>
                          </p:cTn>
                        </p:par>
                      </p:childTnLst>
                    </p:cTn>
                  </p:par>
                </p:childTnLst>
              </p:cTn>
              <p:nextCondLst>
                <p:cond evt="onClick" delay="0">
                  <p:tgtEl>
                    <p:spTgt spid="5122"/>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descr="C:\Users\Sarah English\AppData\Local\Microsoft\Windows\Temporary Internet Files\Content.IE5\7TN1XLHV\975px-Flag_map_of_Greater_France[1].png"/>
          <p:cNvPicPr>
            <a:picLocks noChangeAspect="1" noChangeArrowheads="1"/>
          </p:cNvPicPr>
          <p:nvPr/>
        </p:nvPicPr>
        <p:blipFill>
          <a:blip r:embed="rId5">
            <a:lum bright="70000" contrast="6000"/>
            <a:extLst>
              <a:ext uri="{28A0092B-C50C-407E-A947-70E740481C1C}">
                <a14:useLocalDpi xmlns:a14="http://schemas.microsoft.com/office/drawing/2010/main" val="0"/>
              </a:ext>
            </a:extLst>
          </a:blip>
          <a:srcRect/>
          <a:stretch>
            <a:fillRect/>
          </a:stretch>
        </p:blipFill>
        <p:spPr bwMode="auto">
          <a:xfrm>
            <a:off x="1325563" y="0"/>
            <a:ext cx="65293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3" name="Picture 92" descr="C:\Users\Sarah English\AppData\Local\Microsoft\Windows\Temporary Internet Files\Content.IE5\IUZS43PA\DaveViveLaFrance[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86675"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TextBox 4"/>
          <p:cNvSpPr txBox="1">
            <a:spLocks noChangeArrowheads="1"/>
          </p:cNvSpPr>
          <p:nvPr/>
        </p:nvSpPr>
        <p:spPr bwMode="auto">
          <a:xfrm>
            <a:off x="1277938" y="1412875"/>
            <a:ext cx="67691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9600">
                <a:latin typeface="MV Boli" panose="02000500030200090000" pitchFamily="2" charset="0"/>
                <a:ea typeface="MV Boli" panose="02000500030200090000" pitchFamily="2" charset="0"/>
                <a:cs typeface="MV Boli" panose="02000500030200090000" pitchFamily="2" charset="0"/>
              </a:rPr>
              <a:t>septembre</a:t>
            </a:r>
          </a:p>
        </p:txBody>
      </p:sp>
      <p:pic>
        <p:nvPicPr>
          <p:cNvPr id="15365" name="Picture 66" descr="C:\Users\Sarah English\AppData\Local\Microsoft\Windows\Temporary Internet Files\Content.IE5\IUZS43PA\septembre[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25638" y="3068638"/>
            <a:ext cx="5329237"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284663" y="3124200"/>
            <a:ext cx="609600" cy="609600"/>
          </a:xfrm>
          <a:prstGeom prst="rect">
            <a:avLst/>
          </a:prstGeom>
        </p:spPr>
      </p:pic>
    </p:spTree>
  </p:cSld>
  <p:clrMapOvr>
    <a:masterClrMapping/>
  </p:clrMapOvr>
  <p:timing>
    <p:tnLst>
      <p:par>
        <p:cTn id="1" dur="indefinite" restart="never" nodeType="tmRoot">
          <p:childTnLst>
            <p:audio>
              <p:cMediaNode vol="80000" showWhenStopped="0">
                <p:cTn id="2" fill="remove" display="0">
                  <p:stCondLst>
                    <p:cond delay="indefinite"/>
                  </p:stCondLst>
                  <p:endCondLst>
                    <p:cond evt="onStopAudio" delay="0">
                      <p:tgtEl>
                        <p:sldTgt/>
                      </p:tgtEl>
                    </p:cond>
                  </p:endCondLst>
                </p:cTn>
                <p:tgtEl>
                  <p:spTgt spid="2"/>
                </p:tgtEl>
              </p:cMediaNode>
            </p:audio>
            <p:seq concurrent="1" nextAc="seek">
              <p:cTn id="3" restart="whenNotActive" fill="hold" evtFilter="cancelBubble" nodeType="interactiveSeq">
                <p:stCondLst>
                  <p:cond evt="onClick" delay="0">
                    <p:tgtEl>
                      <p:spTgt spid="15364"/>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5892" fill="hold"/>
                                        <p:tgtEl>
                                          <p:spTgt spid="2"/>
                                        </p:tgtEl>
                                      </p:cBhvr>
                                    </p:cmd>
                                  </p:childTnLst>
                                </p:cTn>
                              </p:par>
                            </p:childTnLst>
                          </p:cTn>
                        </p:par>
                      </p:childTnLst>
                    </p:cTn>
                  </p:par>
                </p:childTnLst>
              </p:cTn>
              <p:nextCondLst>
                <p:cond evt="onClick" delay="0">
                  <p:tgtEl>
                    <p:spTgt spid="15364"/>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descr="C:\Users\Sarah English\AppData\Local\Microsoft\Windows\Temporary Internet Files\Content.IE5\7TN1XLHV\975px-Flag_map_of_Greater_France[1].png"/>
          <p:cNvPicPr>
            <a:picLocks noChangeAspect="1" noChangeArrowheads="1"/>
          </p:cNvPicPr>
          <p:nvPr/>
        </p:nvPicPr>
        <p:blipFill>
          <a:blip r:embed="rId5">
            <a:lum bright="70000" contrast="6000"/>
            <a:extLst>
              <a:ext uri="{28A0092B-C50C-407E-A947-70E740481C1C}">
                <a14:useLocalDpi xmlns:a14="http://schemas.microsoft.com/office/drawing/2010/main" val="0"/>
              </a:ext>
            </a:extLst>
          </a:blip>
          <a:srcRect/>
          <a:stretch>
            <a:fillRect/>
          </a:stretch>
        </p:blipFill>
        <p:spPr bwMode="auto">
          <a:xfrm>
            <a:off x="1325563" y="0"/>
            <a:ext cx="65293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Picture 92" descr="C:\Users\Sarah English\AppData\Local\Microsoft\Windows\Temporary Internet Files\Content.IE5\IUZS43PA\DaveViveLaFrance[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86675"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TextBox 4"/>
          <p:cNvSpPr txBox="1">
            <a:spLocks noChangeArrowheads="1"/>
          </p:cNvSpPr>
          <p:nvPr/>
        </p:nvSpPr>
        <p:spPr bwMode="auto">
          <a:xfrm>
            <a:off x="1638300" y="1484313"/>
            <a:ext cx="5903913"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9600">
                <a:latin typeface="MV Boli" panose="02000500030200090000" pitchFamily="2" charset="0"/>
                <a:ea typeface="MV Boli" panose="02000500030200090000" pitchFamily="2" charset="0"/>
                <a:cs typeface="MV Boli" panose="02000500030200090000" pitchFamily="2" charset="0"/>
              </a:rPr>
              <a:t>octobre</a:t>
            </a:r>
          </a:p>
        </p:txBody>
      </p:sp>
      <p:pic>
        <p:nvPicPr>
          <p:cNvPr id="16389" name="Picture 78" descr="C:\Users\Sarah English\AppData\Local\Microsoft\Windows\Temporary Internet Files\Content.IE5\367FZVZ2\capture-d_ecran-2010-11-01-a-09-05-30[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70100" y="3213100"/>
            <a:ext cx="5111750" cy="328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284663" y="3124200"/>
            <a:ext cx="609600" cy="609600"/>
          </a:xfrm>
          <a:prstGeom prst="rect">
            <a:avLst/>
          </a:prstGeom>
        </p:spPr>
      </p:pic>
    </p:spTree>
  </p:cSld>
  <p:clrMapOvr>
    <a:masterClrMapping/>
  </p:clrMapOvr>
  <p:timing>
    <p:tnLst>
      <p:par>
        <p:cTn id="1" dur="indefinite" restart="never" nodeType="tmRoot">
          <p:childTnLst>
            <p:audio>
              <p:cMediaNode vol="80000" showWhenStopped="0">
                <p:cTn id="2" fill="remove" display="0">
                  <p:stCondLst>
                    <p:cond delay="indefinite"/>
                  </p:stCondLst>
                  <p:endCondLst>
                    <p:cond evt="onStopAudio" delay="0">
                      <p:tgtEl>
                        <p:sldTgt/>
                      </p:tgtEl>
                    </p:cond>
                  </p:endCondLst>
                </p:cTn>
                <p:tgtEl>
                  <p:spTgt spid="2"/>
                </p:tgtEl>
              </p:cMediaNode>
            </p:audio>
            <p:seq concurrent="1" nextAc="seek">
              <p:cTn id="3" restart="whenNotActive" fill="hold" evtFilter="cancelBubble" nodeType="interactiveSeq">
                <p:stCondLst>
                  <p:cond evt="onClick" delay="0">
                    <p:tgtEl>
                      <p:spTgt spid="16388"/>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5009" fill="hold"/>
                                        <p:tgtEl>
                                          <p:spTgt spid="2"/>
                                        </p:tgtEl>
                                      </p:cBhvr>
                                    </p:cmd>
                                  </p:childTnLst>
                                </p:cTn>
                              </p:par>
                            </p:childTnLst>
                          </p:cTn>
                        </p:par>
                      </p:childTnLst>
                    </p:cTn>
                  </p:par>
                </p:childTnLst>
              </p:cTn>
              <p:nextCondLst>
                <p:cond evt="onClick" delay="0">
                  <p:tgtEl>
                    <p:spTgt spid="16388"/>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descr="C:\Users\Sarah English\AppData\Local\Microsoft\Windows\Temporary Internet Files\Content.IE5\7TN1XLHV\975px-Flag_map_of_Greater_France[1].png"/>
          <p:cNvPicPr>
            <a:picLocks noChangeAspect="1" noChangeArrowheads="1"/>
          </p:cNvPicPr>
          <p:nvPr/>
        </p:nvPicPr>
        <p:blipFill>
          <a:blip r:embed="rId5">
            <a:lum bright="70000" contrast="6000"/>
            <a:extLst>
              <a:ext uri="{28A0092B-C50C-407E-A947-70E740481C1C}">
                <a14:useLocalDpi xmlns:a14="http://schemas.microsoft.com/office/drawing/2010/main" val="0"/>
              </a:ext>
            </a:extLst>
          </a:blip>
          <a:srcRect/>
          <a:stretch>
            <a:fillRect/>
          </a:stretch>
        </p:blipFill>
        <p:spPr bwMode="auto">
          <a:xfrm>
            <a:off x="1325563" y="0"/>
            <a:ext cx="65293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1" name="Picture 92" descr="C:\Users\Sarah English\AppData\Local\Microsoft\Windows\Temporary Internet Files\Content.IE5\IUZS43PA\DaveViveLaFrance[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86675"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TextBox 4"/>
          <p:cNvSpPr txBox="1">
            <a:spLocks noChangeArrowheads="1"/>
          </p:cNvSpPr>
          <p:nvPr/>
        </p:nvSpPr>
        <p:spPr bwMode="auto">
          <a:xfrm>
            <a:off x="1565275" y="1341438"/>
            <a:ext cx="590550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9600">
                <a:latin typeface="MV Boli" panose="02000500030200090000" pitchFamily="2" charset="0"/>
                <a:ea typeface="MV Boli" panose="02000500030200090000" pitchFamily="2" charset="0"/>
                <a:cs typeface="MV Boli" panose="02000500030200090000" pitchFamily="2" charset="0"/>
              </a:rPr>
              <a:t>novembre</a:t>
            </a:r>
          </a:p>
        </p:txBody>
      </p:sp>
      <p:pic>
        <p:nvPicPr>
          <p:cNvPr id="17413" name="Picture 75" descr="C:\Users\Sarah English\AppData\Local\Microsoft\Windows\Temporary Internet Files\Content.IE5\7TN1XLHV\NOVEMBRE[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14563" y="2924175"/>
            <a:ext cx="4608512" cy="354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284663" y="3124200"/>
            <a:ext cx="609600" cy="609600"/>
          </a:xfrm>
          <a:prstGeom prst="rect">
            <a:avLst/>
          </a:prstGeom>
        </p:spPr>
      </p:pic>
    </p:spTree>
  </p:cSld>
  <p:clrMapOvr>
    <a:masterClrMapping/>
  </p:clrMapOvr>
  <p:timing>
    <p:tnLst>
      <p:par>
        <p:cTn id="1" dur="indefinite" restart="never" nodeType="tmRoot">
          <p:childTnLst>
            <p:audio>
              <p:cMediaNode vol="80000" showWhenStopped="0">
                <p:cTn id="2" fill="remove" display="0">
                  <p:stCondLst>
                    <p:cond delay="indefinite"/>
                  </p:stCondLst>
                  <p:endCondLst>
                    <p:cond evt="onStopAudio" delay="0">
                      <p:tgtEl>
                        <p:sldTgt/>
                      </p:tgtEl>
                    </p:cond>
                  </p:endCondLst>
                </p:cTn>
                <p:tgtEl>
                  <p:spTgt spid="2"/>
                </p:tgtEl>
              </p:cMediaNode>
            </p:audio>
            <p:seq concurrent="1" nextAc="seek">
              <p:cTn id="3" restart="whenNotActive" fill="hold" evtFilter="cancelBubble" nodeType="interactiveSeq">
                <p:stCondLst>
                  <p:cond evt="onClick" delay="0">
                    <p:tgtEl>
                      <p:spTgt spid="17412"/>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5543" fill="hold"/>
                                        <p:tgtEl>
                                          <p:spTgt spid="2"/>
                                        </p:tgtEl>
                                      </p:cBhvr>
                                    </p:cmd>
                                  </p:childTnLst>
                                </p:cTn>
                              </p:par>
                            </p:childTnLst>
                          </p:cTn>
                        </p:par>
                      </p:childTnLst>
                    </p:cTn>
                  </p:par>
                </p:childTnLst>
              </p:cTn>
              <p:nextCondLst>
                <p:cond evt="onClick" delay="0">
                  <p:tgtEl>
                    <p:spTgt spid="17412"/>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C:\Users\Sarah English\AppData\Local\Microsoft\Windows\Temporary Internet Files\Content.IE5\7TN1XLHV\975px-Flag_map_of_Greater_France[1].png"/>
          <p:cNvPicPr>
            <a:picLocks noChangeAspect="1" noChangeArrowheads="1"/>
          </p:cNvPicPr>
          <p:nvPr/>
        </p:nvPicPr>
        <p:blipFill>
          <a:blip r:embed="rId5">
            <a:lum bright="70000" contrast="6000"/>
            <a:extLst>
              <a:ext uri="{28A0092B-C50C-407E-A947-70E740481C1C}">
                <a14:useLocalDpi xmlns:a14="http://schemas.microsoft.com/office/drawing/2010/main" val="0"/>
              </a:ext>
            </a:extLst>
          </a:blip>
          <a:srcRect/>
          <a:stretch>
            <a:fillRect/>
          </a:stretch>
        </p:blipFill>
        <p:spPr bwMode="auto">
          <a:xfrm>
            <a:off x="1325563" y="0"/>
            <a:ext cx="65293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5" name="Picture 92" descr="C:\Users\Sarah English\AppData\Local\Microsoft\Windows\Temporary Internet Files\Content.IE5\IUZS43PA\DaveViveLaFrance[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86675"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TextBox 4"/>
          <p:cNvSpPr txBox="1">
            <a:spLocks noChangeArrowheads="1"/>
          </p:cNvSpPr>
          <p:nvPr/>
        </p:nvSpPr>
        <p:spPr bwMode="auto">
          <a:xfrm>
            <a:off x="1781175" y="1196975"/>
            <a:ext cx="59055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9600">
                <a:latin typeface="MV Boli" panose="02000500030200090000" pitchFamily="2" charset="0"/>
                <a:ea typeface="MV Boli" panose="02000500030200090000" pitchFamily="2" charset="0"/>
                <a:cs typeface="MV Boli" panose="02000500030200090000" pitchFamily="2" charset="0"/>
              </a:rPr>
              <a:t>décembre</a:t>
            </a:r>
          </a:p>
        </p:txBody>
      </p:sp>
      <p:pic>
        <p:nvPicPr>
          <p:cNvPr id="18437" name="Picture 82" descr="C:\Users\Sarah English\AppData\Local\Microsoft\Windows\Temporary Internet Files\Content.IE5\367FZVZ2\noel_dessin[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41538" y="3068638"/>
            <a:ext cx="5040312" cy="363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284663" y="3124200"/>
            <a:ext cx="609600" cy="609600"/>
          </a:xfrm>
          <a:prstGeom prst="rect">
            <a:avLst/>
          </a:prstGeom>
        </p:spPr>
      </p:pic>
    </p:spTree>
  </p:cSld>
  <p:clrMapOvr>
    <a:masterClrMapping/>
  </p:clrMapOvr>
  <p:timing>
    <p:tnLst>
      <p:par>
        <p:cTn id="1" dur="indefinite" restart="never" nodeType="tmRoot">
          <p:childTnLst>
            <p:audio>
              <p:cMediaNode vol="80000" showWhenStopped="0">
                <p:cTn id="2" fill="remove" display="0">
                  <p:stCondLst>
                    <p:cond delay="indefinite"/>
                  </p:stCondLst>
                  <p:endCondLst>
                    <p:cond evt="onStopAudio" delay="0">
                      <p:tgtEl>
                        <p:sldTgt/>
                      </p:tgtEl>
                    </p:cond>
                  </p:endCondLst>
                </p:cTn>
                <p:tgtEl>
                  <p:spTgt spid="2"/>
                </p:tgtEl>
              </p:cMediaNode>
            </p:audio>
            <p:seq concurrent="1" nextAc="seek">
              <p:cTn id="3" restart="whenNotActive" fill="hold" evtFilter="cancelBubble" nodeType="interactiveSeq">
                <p:stCondLst>
                  <p:cond evt="onClick" delay="0">
                    <p:tgtEl>
                      <p:spTgt spid="18436"/>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5752" fill="hold"/>
                                        <p:tgtEl>
                                          <p:spTgt spid="2"/>
                                        </p:tgtEl>
                                      </p:cBhvr>
                                    </p:cmd>
                                  </p:childTnLst>
                                </p:cTn>
                              </p:par>
                            </p:childTnLst>
                          </p:cTn>
                        </p:par>
                      </p:childTnLst>
                    </p:cTn>
                  </p:par>
                </p:childTnLst>
              </p:cTn>
              <p:nextCondLst>
                <p:cond evt="onClick" delay="0">
                  <p:tgtEl>
                    <p:spTgt spid="18436"/>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414338" y="0"/>
            <a:ext cx="6192837" cy="1246188"/>
          </a:xfrm>
        </p:spPr>
        <p:txBody>
          <a:bodyPr>
            <a:noAutofit/>
          </a:bodyPr>
          <a:lstStyle/>
          <a:p>
            <a:pPr algn="ctr" eaLnBrk="1" fontAlgn="auto" hangingPunct="1">
              <a:spcAft>
                <a:spcPts val="0"/>
              </a:spcAft>
              <a:defRPr/>
            </a:pPr>
            <a:r>
              <a:rPr lang="en-GB" sz="4000" b="1" dirty="0">
                <a:solidFill>
                  <a:schemeClr val="tx2">
                    <a:lumMod val="50000"/>
                  </a:schemeClr>
                </a:solidFill>
                <a:latin typeface="MV Boli" pitchFamily="2" charset="0"/>
                <a:cs typeface="MV Boli" pitchFamily="2" charset="0"/>
              </a:rPr>
              <a:t>Le </a:t>
            </a:r>
            <a:r>
              <a:rPr lang="en-GB" sz="4000" b="1" dirty="0" err="1">
                <a:solidFill>
                  <a:schemeClr val="tx2">
                    <a:lumMod val="50000"/>
                  </a:schemeClr>
                </a:solidFill>
                <a:latin typeface="MV Boli" pitchFamily="2" charset="0"/>
                <a:cs typeface="MV Boli" pitchFamily="2" charset="0"/>
              </a:rPr>
              <a:t>calendrier</a:t>
            </a:r>
            <a:r>
              <a:rPr lang="en-GB" sz="4000" b="1" dirty="0">
                <a:solidFill>
                  <a:schemeClr val="tx2">
                    <a:lumMod val="50000"/>
                  </a:schemeClr>
                </a:solidFill>
                <a:latin typeface="MV Boli" pitchFamily="2" charset="0"/>
                <a:cs typeface="MV Boli" pitchFamily="2" charset="0"/>
              </a:rPr>
              <a:t> des </a:t>
            </a:r>
            <a:r>
              <a:rPr lang="en-GB" sz="4000" b="1" dirty="0" err="1">
                <a:solidFill>
                  <a:schemeClr val="tx2">
                    <a:lumMod val="50000"/>
                  </a:schemeClr>
                </a:solidFill>
                <a:latin typeface="MV Boli" pitchFamily="2" charset="0"/>
                <a:cs typeface="MV Boli" pitchFamily="2" charset="0"/>
              </a:rPr>
              <a:t>Anniversaires</a:t>
            </a:r>
            <a:endParaRPr lang="en-GB" sz="4000" b="1" dirty="0">
              <a:solidFill>
                <a:schemeClr val="tx2">
                  <a:lumMod val="50000"/>
                </a:schemeClr>
              </a:solidFill>
              <a:latin typeface="MV Boli" pitchFamily="2" charset="0"/>
              <a:cs typeface="MV Boli" pitchFamily="2" charset="0"/>
            </a:endParaRPr>
          </a:p>
        </p:txBody>
      </p:sp>
      <p:graphicFrame>
        <p:nvGraphicFramePr>
          <p:cNvPr id="2281" name="Group 233"/>
          <p:cNvGraphicFramePr>
            <a:graphicFrameLocks noGrp="1"/>
          </p:cNvGraphicFramePr>
          <p:nvPr>
            <p:ph type="tbl" idx="1"/>
          </p:nvPr>
        </p:nvGraphicFramePr>
        <p:xfrm>
          <a:off x="269875" y="1341438"/>
          <a:ext cx="8458200" cy="4999035"/>
        </p:xfrm>
        <a:graphic>
          <a:graphicData uri="http://schemas.openxmlformats.org/drawingml/2006/table">
            <a:tbl>
              <a:tblPr/>
              <a:tblGrid>
                <a:gridCol w="1406739"/>
                <a:gridCol w="1414814"/>
                <a:gridCol w="1406740"/>
                <a:gridCol w="1411584"/>
                <a:gridCol w="1406739"/>
                <a:gridCol w="1411584"/>
              </a:tblGrid>
              <a:tr h="94494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dirty="0" smtClean="0">
                          <a:ln>
                            <a:noFill/>
                          </a:ln>
                          <a:solidFill>
                            <a:schemeClr val="tx1"/>
                          </a:solidFill>
                          <a:effectLst/>
                          <a:latin typeface="MV Boli" pitchFamily="2" charset="0"/>
                          <a:cs typeface="MV Boli" pitchFamily="2" charset="0"/>
                        </a:rPr>
                        <a:t>janvier</a:t>
                      </a:r>
                    </a:p>
                  </a:txBody>
                  <a:tcPr marL="91439" marR="91439"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dirty="0" smtClean="0">
                          <a:ln>
                            <a:noFill/>
                          </a:ln>
                          <a:solidFill>
                            <a:schemeClr val="tx1"/>
                          </a:solidFill>
                          <a:effectLst/>
                          <a:latin typeface="MV Boli" pitchFamily="2" charset="0"/>
                          <a:cs typeface="MV Boli" pitchFamily="2" charset="0"/>
                        </a:rPr>
                        <a:t>février</a:t>
                      </a: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dirty="0" smtClean="0">
                          <a:ln>
                            <a:noFill/>
                          </a:ln>
                          <a:solidFill>
                            <a:schemeClr val="tx1"/>
                          </a:solidFill>
                          <a:effectLst/>
                          <a:latin typeface="MV Boli" pitchFamily="2" charset="0"/>
                          <a:cs typeface="MV Boli" pitchFamily="2" charset="0"/>
                        </a:rPr>
                        <a:t>mars</a:t>
                      </a: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dirty="0" smtClean="0">
                          <a:ln>
                            <a:noFill/>
                          </a:ln>
                          <a:solidFill>
                            <a:schemeClr val="tx1"/>
                          </a:solidFill>
                          <a:effectLst/>
                          <a:latin typeface="MV Boli" pitchFamily="2" charset="0"/>
                          <a:cs typeface="MV Boli" pitchFamily="2" charset="0"/>
                        </a:rPr>
                        <a:t>avril</a:t>
                      </a: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dirty="0" smtClean="0">
                          <a:ln>
                            <a:noFill/>
                          </a:ln>
                          <a:solidFill>
                            <a:schemeClr val="tx1"/>
                          </a:solidFill>
                          <a:effectLst/>
                          <a:latin typeface="MV Boli" pitchFamily="2" charset="0"/>
                          <a:cs typeface="MV Boli" pitchFamily="2" charset="0"/>
                        </a:rPr>
                        <a:t>mai</a:t>
                      </a: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dirty="0" smtClean="0">
                          <a:ln>
                            <a:noFill/>
                          </a:ln>
                          <a:solidFill>
                            <a:schemeClr val="tx1"/>
                          </a:solidFill>
                          <a:effectLst/>
                          <a:latin typeface="MV Boli" pitchFamily="2" charset="0"/>
                          <a:cs typeface="MV Boli" pitchFamily="2" charset="0"/>
                        </a:rPr>
                        <a:t>juin</a:t>
                      </a:r>
                    </a:p>
                  </a:txBody>
                  <a:tcPr marL="91439" marR="91439"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3029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dirty="0" smtClean="0">
                        <a:ln>
                          <a:noFill/>
                        </a:ln>
                        <a:solidFill>
                          <a:schemeClr val="tx1"/>
                        </a:solidFill>
                        <a:effectLst/>
                        <a:latin typeface="Arial" charset="0"/>
                      </a:endParaRPr>
                    </a:p>
                  </a:txBody>
                  <a:tcPr marL="91439" marR="91439"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dirty="0" smtClean="0">
                        <a:ln>
                          <a:noFill/>
                        </a:ln>
                        <a:solidFill>
                          <a:schemeClr val="tx1"/>
                        </a:solidFill>
                        <a:effectLst/>
                        <a:latin typeface="Arial" charset="0"/>
                      </a:endParaRPr>
                    </a:p>
                  </a:txBody>
                  <a:tcPr marL="91439" marR="91439"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dirty="0" smtClean="0">
                        <a:ln>
                          <a:noFill/>
                        </a:ln>
                        <a:solidFill>
                          <a:schemeClr val="tx1"/>
                        </a:solidFill>
                        <a:effectLst/>
                        <a:latin typeface="Arial" charset="0"/>
                      </a:endParaRPr>
                    </a:p>
                  </a:txBody>
                  <a:tcPr marL="91439" marR="91439"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dirty="0" smtClean="0">
                        <a:ln>
                          <a:noFill/>
                        </a:ln>
                        <a:solidFill>
                          <a:schemeClr val="tx1"/>
                        </a:solidFill>
                        <a:effectLst/>
                        <a:latin typeface="Arial" charset="0"/>
                      </a:endParaRPr>
                    </a:p>
                  </a:txBody>
                  <a:tcPr marL="91439" marR="91439"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dirty="0" smtClean="0">
                        <a:ln>
                          <a:noFill/>
                        </a:ln>
                        <a:solidFill>
                          <a:schemeClr val="tx1"/>
                        </a:solidFill>
                        <a:effectLst/>
                        <a:latin typeface="Arial" charset="0"/>
                      </a:endParaRPr>
                    </a:p>
                  </a:txBody>
                  <a:tcPr marL="91439" marR="91439"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9510" name="Picture 254" descr="C:\Users\Sarah English\AppData\Local\Microsoft\Windows\Temporary Internet Files\Content.IE5\7TN1XLHV\mois-de-janvier2-300x218[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313" y="1916113"/>
            <a:ext cx="1223962"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511" name="Picture 256" descr="C:\Users\Sarah English\AppData\Local\Microsoft\Windows\Temporary Internet Files\Content.IE5\GGTS2H3C\poisson_d'avril[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9463" y="1985963"/>
            <a:ext cx="1225550" cy="124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512" name="Picture 258" descr="C:\Users\Sarah English\AppData\Local\Microsoft\Windows\Temporary Internet Files\Content.IE5\5NF8NH2X\1-mai-mezeluri-logo[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15013" y="1844675"/>
            <a:ext cx="1522412"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513" name="Picture 261" descr="C:\Users\Sarah English\AppData\Local\Microsoft\Windows\Temporary Internet Files\Content.IE5\7TN1XLHV\feb_desktop_1[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09738" y="2060575"/>
            <a:ext cx="129698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514" name="Picture 266" descr="http://www.coloriage.tv/dessincolo/mois-de-jui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70775" y="2060575"/>
            <a:ext cx="1046163" cy="104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515" name="Picture 92" descr="C:\Users\Sarah English\AppData\Local\Microsoft\Windows\Temporary Internet Files\Content.IE5\IUZS43PA\DaveViveLaFrance[1].gi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86675"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516" name="Picture 268" descr="mars"/>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49600" y="2052638"/>
            <a:ext cx="1296988" cy="116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ChangeArrowheads="1"/>
          </p:cNvSpPr>
          <p:nvPr/>
        </p:nvSpPr>
        <p:spPr bwMode="auto">
          <a:xfrm>
            <a:off x="269875" y="188913"/>
            <a:ext cx="7345363" cy="1152525"/>
          </a:xfrm>
          <a:prstGeom prst="rect">
            <a:avLst/>
          </a:prstGeom>
          <a:noFill/>
          <a:ln w="9525">
            <a:noFill/>
            <a:miter lim="800000"/>
            <a:headEnd/>
            <a:tailEnd/>
          </a:ln>
          <a:effectLst/>
        </p:spPr>
        <p:txBody>
          <a:bodyPr anchor="ctr"/>
          <a:lstStyle/>
          <a:p>
            <a:pPr algn="ctr">
              <a:defRPr/>
            </a:pPr>
            <a:r>
              <a:rPr lang="en-GB" sz="4000" b="1" dirty="0">
                <a:solidFill>
                  <a:schemeClr val="tx2">
                    <a:lumMod val="50000"/>
                  </a:schemeClr>
                </a:solidFill>
                <a:latin typeface="MV Boli" pitchFamily="2" charset="0"/>
                <a:cs typeface="MV Boli" pitchFamily="2" charset="0"/>
              </a:rPr>
              <a:t>Le </a:t>
            </a:r>
            <a:r>
              <a:rPr lang="en-GB" sz="4000" b="1" dirty="0" err="1">
                <a:solidFill>
                  <a:schemeClr val="tx2">
                    <a:lumMod val="50000"/>
                  </a:schemeClr>
                </a:solidFill>
                <a:latin typeface="MV Boli" pitchFamily="2" charset="0"/>
                <a:cs typeface="MV Boli" pitchFamily="2" charset="0"/>
              </a:rPr>
              <a:t>calendrier</a:t>
            </a:r>
            <a:r>
              <a:rPr lang="en-GB" sz="4000" b="1" dirty="0">
                <a:solidFill>
                  <a:schemeClr val="tx2">
                    <a:lumMod val="50000"/>
                  </a:schemeClr>
                </a:solidFill>
                <a:latin typeface="MV Boli" pitchFamily="2" charset="0"/>
                <a:cs typeface="MV Boli" pitchFamily="2" charset="0"/>
              </a:rPr>
              <a:t> des </a:t>
            </a:r>
            <a:r>
              <a:rPr lang="en-GB" sz="4000" b="1" dirty="0" err="1">
                <a:solidFill>
                  <a:schemeClr val="tx2">
                    <a:lumMod val="50000"/>
                  </a:schemeClr>
                </a:solidFill>
                <a:latin typeface="MV Boli" pitchFamily="2" charset="0"/>
                <a:cs typeface="MV Boli" pitchFamily="2" charset="0"/>
              </a:rPr>
              <a:t>Anniversaires</a:t>
            </a:r>
            <a:endParaRPr lang="en-GB" sz="4000" b="1" dirty="0">
              <a:solidFill>
                <a:schemeClr val="tx2">
                  <a:lumMod val="50000"/>
                </a:schemeClr>
              </a:solidFill>
              <a:latin typeface="MV Boli" pitchFamily="2" charset="0"/>
              <a:cs typeface="MV Boli" pitchFamily="2" charset="0"/>
            </a:endParaRPr>
          </a:p>
        </p:txBody>
      </p:sp>
      <p:graphicFrame>
        <p:nvGraphicFramePr>
          <p:cNvPr id="4155" name="Group 59"/>
          <p:cNvGraphicFramePr>
            <a:graphicFrameLocks noGrp="1"/>
          </p:cNvGraphicFramePr>
          <p:nvPr/>
        </p:nvGraphicFramePr>
        <p:xfrm>
          <a:off x="198438" y="1773238"/>
          <a:ext cx="8802687" cy="4648320"/>
        </p:xfrm>
        <a:graphic>
          <a:graphicData uri="http://schemas.openxmlformats.org/drawingml/2006/table">
            <a:tbl>
              <a:tblPr/>
              <a:tblGrid>
                <a:gridCol w="1465262"/>
                <a:gridCol w="1360488"/>
                <a:gridCol w="1576387"/>
                <a:gridCol w="1468438"/>
                <a:gridCol w="1463675"/>
                <a:gridCol w="1468437"/>
              </a:tblGrid>
              <a:tr h="8289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200" b="0" i="0" u="none" strike="noStrike" cap="none" normalizeH="0" baseline="0" dirty="0" smtClean="0">
                          <a:ln>
                            <a:noFill/>
                          </a:ln>
                          <a:solidFill>
                            <a:schemeClr val="tx1"/>
                          </a:solidFill>
                          <a:effectLst/>
                          <a:latin typeface="MV Boli" pitchFamily="2" charset="0"/>
                          <a:cs typeface="MV Boli" pitchFamily="2" charset="0"/>
                        </a:rPr>
                        <a:t>juillet</a:t>
                      </a: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200" b="0" i="0" u="none" strike="noStrike" cap="none" normalizeH="0" baseline="0" dirty="0" smtClean="0">
                          <a:ln>
                            <a:noFill/>
                          </a:ln>
                          <a:solidFill>
                            <a:schemeClr val="tx1"/>
                          </a:solidFill>
                          <a:effectLst/>
                          <a:latin typeface="MV Boli" pitchFamily="2" charset="0"/>
                          <a:cs typeface="MV Boli" pitchFamily="2" charset="0"/>
                        </a:rPr>
                        <a:t>août</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200" b="0" i="0" u="none" strike="noStrike" cap="none" normalizeH="0" baseline="0" dirty="0" smtClean="0">
                          <a:ln>
                            <a:noFill/>
                          </a:ln>
                          <a:solidFill>
                            <a:schemeClr val="tx1"/>
                          </a:solidFill>
                          <a:effectLst/>
                          <a:latin typeface="MV Boli" pitchFamily="2" charset="0"/>
                          <a:cs typeface="MV Boli" pitchFamily="2" charset="0"/>
                        </a:rPr>
                        <a:t>septembre</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200" b="0" i="0" u="none" strike="noStrike" cap="none" normalizeH="0" baseline="0" dirty="0" smtClean="0">
                          <a:ln>
                            <a:noFill/>
                          </a:ln>
                          <a:solidFill>
                            <a:schemeClr val="tx1"/>
                          </a:solidFill>
                          <a:effectLst/>
                          <a:latin typeface="MV Boli" pitchFamily="2" charset="0"/>
                          <a:cs typeface="MV Boli" pitchFamily="2" charset="0"/>
                        </a:rPr>
                        <a:t>octobre</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200" b="0" i="0" u="none" strike="noStrike" cap="none" normalizeH="0" baseline="0" dirty="0" smtClean="0">
                          <a:ln>
                            <a:noFill/>
                          </a:ln>
                          <a:solidFill>
                            <a:schemeClr val="tx1"/>
                          </a:solidFill>
                          <a:effectLst/>
                          <a:latin typeface="MV Boli" pitchFamily="2" charset="0"/>
                          <a:cs typeface="MV Boli" pitchFamily="2" charset="0"/>
                        </a:rPr>
                        <a:t>novembre</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200" b="0" i="0" u="none" strike="noStrike" cap="none" normalizeH="0" baseline="0" dirty="0" smtClean="0">
                          <a:ln>
                            <a:noFill/>
                          </a:ln>
                          <a:solidFill>
                            <a:schemeClr val="tx1"/>
                          </a:solidFill>
                          <a:effectLst/>
                          <a:latin typeface="MV Boli" pitchFamily="2" charset="0"/>
                          <a:cs typeface="MV Boli" pitchFamily="2" charset="0"/>
                        </a:rPr>
                        <a:t>décembre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fr-FR" sz="2200" b="0" i="0" u="none" strike="noStrike" cap="none" normalizeH="0" baseline="0" dirty="0" smtClean="0">
                        <a:ln>
                          <a:noFill/>
                        </a:ln>
                        <a:solidFill>
                          <a:schemeClr val="tx1"/>
                        </a:solidFill>
                        <a:effectLst/>
                        <a:latin typeface="MV Boli" pitchFamily="2" charset="0"/>
                        <a:cs typeface="MV Boli" pitchFamily="2" charset="0"/>
                      </a:endParaRP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54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100" b="0"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100" b="0" i="0" u="none" strike="noStrike" cap="none" normalizeH="0" baseline="0" smtClean="0">
                        <a:ln>
                          <a:noFill/>
                        </a:ln>
                        <a:solidFill>
                          <a:schemeClr val="tx1"/>
                        </a:solidFill>
                        <a:effectLst/>
                        <a:latin typeface="Arial" charset="0"/>
                      </a:endParaRP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32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9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dirty="0" smtClean="0">
                        <a:ln>
                          <a:noFill/>
                        </a:ln>
                        <a:solidFill>
                          <a:schemeClr val="tx1"/>
                        </a:solidFill>
                        <a:effectLst/>
                        <a:latin typeface="Arial" charset="0"/>
                      </a:endParaRP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9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dirty="0" smtClean="0">
                        <a:ln>
                          <a:noFill/>
                        </a:ln>
                        <a:solidFill>
                          <a:schemeClr val="tx1"/>
                        </a:solidFill>
                        <a:effectLst/>
                        <a:latin typeface="Arial" charset="0"/>
                      </a:endParaRP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9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dirty="0" smtClean="0">
                        <a:ln>
                          <a:noFill/>
                        </a:ln>
                        <a:solidFill>
                          <a:schemeClr val="tx1"/>
                        </a:solidFill>
                        <a:effectLst/>
                        <a:latin typeface="Arial" charset="0"/>
                      </a:endParaRP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9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dirty="0" smtClean="0">
                        <a:ln>
                          <a:noFill/>
                        </a:ln>
                        <a:solidFill>
                          <a:schemeClr val="tx1"/>
                        </a:solidFill>
                        <a:effectLst/>
                        <a:latin typeface="Arial" charset="0"/>
                      </a:endParaRP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20534" name="Picture 66" descr="C:\Users\Sarah English\AppData\Local\Microsoft\Windows\Temporary Internet Files\Content.IE5\IUZS43PA\septembr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6725" y="2133600"/>
            <a:ext cx="1370013" cy="117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5" name="Picture 68" descr="C:\Users\Sarah English\AppData\Local\Microsoft\Windows\Temporary Internet Files\Content.IE5\GGTS2H3C\513804bon_14_juillet_1_[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41313" y="2133600"/>
            <a:ext cx="1111250"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6" name="Picture 75" descr="C:\Users\Sarah English\AppData\Local\Microsoft\Windows\Temporary Internet Files\Content.IE5\7TN1XLHV\NOVEMBRE[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6813" y="2349500"/>
            <a:ext cx="1223962" cy="94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7" name="Picture 78" descr="C:\Users\Sarah English\AppData\Local\Microsoft\Windows\Temporary Internet Files\Content.IE5\367FZVZ2\capture-d_ecran-2010-11-01-a-09-05-30[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62488" y="2276475"/>
            <a:ext cx="1295400" cy="107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8" name="Picture 82" descr="C:\Users\Sarah English\AppData\Local\Microsoft\Windows\Temporary Internet Files\Content.IE5\367FZVZ2\noel_dessin[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86675" y="2205038"/>
            <a:ext cx="1295400"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9" name="Picture 91" descr="C:\Users\Sarah English\AppData\Local\Microsoft\Windows\Temporary Internet Files\Content.IE5\7TN1XLHV\good_sun1[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81175" y="2276475"/>
            <a:ext cx="1001713" cy="101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0" name="Picture 92" descr="C:\Users\Sarah English\AppData\Local\Microsoft\Windows\Temporary Internet Files\Content.IE5\IUZS43PA\DaveViveLaFrance[1].gi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86675"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a:miter lim="800000"/>
            <a:headEnd/>
            <a:tailEnd/>
          </a:ln>
        </p:spPr>
        <p:txBody>
          <a:bodyPr>
            <a:normAutofit fontScale="90000"/>
          </a:bodyPr>
          <a:lstStyle/>
          <a:p>
            <a:pPr algn="ctr" eaLnBrk="1" fontAlgn="auto" hangingPunct="1">
              <a:spcAft>
                <a:spcPts val="0"/>
              </a:spcAft>
              <a:defRPr/>
            </a:pPr>
            <a:r>
              <a:rPr lang="en-GB" dirty="0" smtClean="0"/>
              <a:t>Two teams</a:t>
            </a:r>
            <a:br>
              <a:rPr lang="en-GB" dirty="0" smtClean="0"/>
            </a:br>
            <a:r>
              <a:rPr lang="en-GB" dirty="0" smtClean="0"/>
              <a:t>first to hit the right month wins a point</a:t>
            </a:r>
            <a:endParaRPr lang="en-GB" dirty="0"/>
          </a:p>
        </p:txBody>
      </p:sp>
      <p:sp>
        <p:nvSpPr>
          <p:cNvPr id="21507" name="Subtitle 2"/>
          <p:cNvSpPr>
            <a:spLocks noGrp="1"/>
          </p:cNvSpPr>
          <p:nvPr>
            <p:ph type="subTitle" idx="1"/>
          </p:nvPr>
        </p:nvSpPr>
        <p:spPr>
          <a:xfrm>
            <a:off x="534988" y="3228975"/>
            <a:ext cx="7886700" cy="1752600"/>
          </a:xfrm>
        </p:spPr>
        <p:txBody>
          <a:bodyPr/>
          <a:lstStyle/>
          <a:p>
            <a:pPr marR="0" algn="ctr" eaLnBrk="1" hangingPunct="1">
              <a:lnSpc>
                <a:spcPct val="90000"/>
              </a:lnSpc>
            </a:pPr>
            <a:r>
              <a:rPr lang="en-GB" altLang="en-US" sz="6000" i="1" smtClean="0">
                <a:latin typeface="MV Boli" panose="02000500030200090000" pitchFamily="2" charset="0"/>
                <a:ea typeface="MV Boli" panose="02000500030200090000" pitchFamily="2" charset="0"/>
                <a:cs typeface="MV Boli" panose="02000500030200090000" pitchFamily="2" charset="0"/>
              </a:rPr>
              <a:t>Les mois -moving splat</a:t>
            </a:r>
          </a:p>
        </p:txBody>
      </p:sp>
      <p:pic>
        <p:nvPicPr>
          <p:cNvPr id="21508" name="Picture 92" descr="C:\Users\Sarah English\AppData\Local\Microsoft\Windows\Temporary Internet Files\Content.IE5\IUZS43PA\DaveViveLaFrance[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5950" y="5157788"/>
            <a:ext cx="1912938" cy="145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91" descr="C:\Users\Sarah English\AppData\Local\Microsoft\Windows\Temporary Internet Files\Content.IE5\7TN1XLHV\good_sun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0713" y="1341438"/>
            <a:ext cx="1782762"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Picture 78" descr="C:\Users\Sarah English\AppData\Local\Microsoft\Windows\Temporary Internet Files\Content.IE5\367FZVZ2\capture-d_ecran-2010-11-01-a-09-05-3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2350" y="2420938"/>
            <a:ext cx="2686050" cy="222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Picture 68" descr="C:\Users\Sarah English\AppData\Local\Microsoft\Windows\Temporary Internet Files\Content.IE5\GGTS2H3C\513804bon_14_juillet_1_[1].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142875" y="2276475"/>
            <a:ext cx="1885950" cy="210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66" descr="C:\Users\Sarah English\AppData\Local\Microsoft\Windows\Temporary Internet Files\Content.IE5\IUZS43PA\septembre[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44813" y="3860800"/>
            <a:ext cx="2295525" cy="196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TextBox 5"/>
          <p:cNvSpPr txBox="1">
            <a:spLocks noChangeArrowheads="1"/>
          </p:cNvSpPr>
          <p:nvPr/>
        </p:nvSpPr>
        <p:spPr bwMode="auto">
          <a:xfrm>
            <a:off x="125413" y="476250"/>
            <a:ext cx="80645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4400">
                <a:latin typeface="MV Boli" panose="02000500030200090000" pitchFamily="2" charset="0"/>
                <a:ea typeface="MV Boli" panose="02000500030200090000" pitchFamily="2" charset="0"/>
                <a:cs typeface="MV Boli" panose="02000500030200090000" pitchFamily="2" charset="0"/>
              </a:rPr>
              <a:t>C’est quel mois en français?</a:t>
            </a:r>
          </a:p>
        </p:txBody>
      </p:sp>
      <p:sp>
        <p:nvSpPr>
          <p:cNvPr id="22535" name="TextBox 6"/>
          <p:cNvSpPr txBox="1">
            <a:spLocks noChangeArrowheads="1"/>
          </p:cNvSpPr>
          <p:nvPr/>
        </p:nvSpPr>
        <p:spPr bwMode="auto">
          <a:xfrm>
            <a:off x="773113" y="1628775"/>
            <a:ext cx="3603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1</a:t>
            </a:r>
          </a:p>
        </p:txBody>
      </p:sp>
      <p:sp>
        <p:nvSpPr>
          <p:cNvPr id="22536" name="TextBox 7"/>
          <p:cNvSpPr txBox="1">
            <a:spLocks noChangeArrowheads="1"/>
          </p:cNvSpPr>
          <p:nvPr/>
        </p:nvSpPr>
        <p:spPr bwMode="auto">
          <a:xfrm>
            <a:off x="2862263" y="1341438"/>
            <a:ext cx="3603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2</a:t>
            </a:r>
          </a:p>
        </p:txBody>
      </p:sp>
      <p:sp>
        <p:nvSpPr>
          <p:cNvPr id="22537" name="TextBox 8"/>
          <p:cNvSpPr txBox="1">
            <a:spLocks noChangeArrowheads="1"/>
          </p:cNvSpPr>
          <p:nvPr/>
        </p:nvSpPr>
        <p:spPr bwMode="auto">
          <a:xfrm>
            <a:off x="2862263" y="3644900"/>
            <a:ext cx="3603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3</a:t>
            </a:r>
          </a:p>
        </p:txBody>
      </p:sp>
      <p:sp>
        <p:nvSpPr>
          <p:cNvPr id="22538" name="TextBox 9"/>
          <p:cNvSpPr txBox="1">
            <a:spLocks noChangeArrowheads="1"/>
          </p:cNvSpPr>
          <p:nvPr/>
        </p:nvSpPr>
        <p:spPr bwMode="auto">
          <a:xfrm>
            <a:off x="6030913" y="2565400"/>
            <a:ext cx="3587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4</a:t>
            </a:r>
          </a:p>
        </p:txBody>
      </p:sp>
      <p:pic>
        <p:nvPicPr>
          <p:cNvPr id="22539" name="Picture 92" descr="C:\Users\Sarah English\AppData\Local\Microsoft\Windows\Temporary Internet Files\Content.IE5\IUZS43PA\DaveViveLaFrance[1].g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42213" y="551656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91" descr="C:\Users\Sarah English\AppData\Local\Microsoft\Windows\Temporary Internet Files\Content.IE5\7TN1XLHV\good_sun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0713" y="1341438"/>
            <a:ext cx="1782762"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78" descr="C:\Users\Sarah English\AppData\Local\Microsoft\Windows\Temporary Internet Files\Content.IE5\367FZVZ2\capture-d_ecran-2010-11-01-a-09-05-3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3788" y="2060575"/>
            <a:ext cx="2686050" cy="222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8" descr="C:\Users\Sarah English\AppData\Local\Microsoft\Windows\Temporary Internet Files\Content.IE5\GGTS2H3C\513804bon_14_juillet_1_[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198438" y="2133600"/>
            <a:ext cx="1885950" cy="210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6" descr="C:\Users\Sarah English\AppData\Local\Microsoft\Windows\Temporary Internet Files\Content.IE5\IUZS43PA\septembre[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4425" y="4581525"/>
            <a:ext cx="2297113" cy="196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92" descr="C:\Users\Sarah English\AppData\Local\Microsoft\Windows\Temporary Internet Files\Content.IE5\IUZS43PA\DaveViveLaFrance[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15238" y="5589588"/>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0" presetClass="path" presetSubtype="0" accel="50000" decel="50000" fill="hold" nodeType="clickEffect">
                                  <p:stCondLst>
                                    <p:cond delay="0"/>
                                  </p:stCondLst>
                                  <p:childTnLst>
                                    <p:animMotion origin="layout" path="M 0.00519 -0.04904 C 0.00917 -0.06038 0.01487 -0.07055 0.01955 -0.0812 C 0.02404 -0.0916 0.02595 -0.10317 0.03027 -0.11335 C 0.0365 -0.12815 0.04463 -0.1418 0.05068 -0.15661 C 0.05172 -0.15915 0.05189 -0.16216 0.0531 -0.1647 C 0.05622 -0.17141 0.07023 -0.19454 0.07594 -0.19986 C 0.07767 -0.20888 0.08165 -0.20819 0.08545 -0.21606 C 0.09168 -0.22901 0.096 -0.22924 0.10482 -0.24173 C 0.10898 -0.24775 0.11192 -0.25098 0.11797 -0.25284 C 0.12679 -0.26232 0.13596 -0.27018 0.14548 -0.27851 C 0.14738 -0.28036 0.14945 -0.28198 0.15153 -0.28337 C 0.15551 -0.28591 0.16364 -0.28985 0.16364 -0.28962 C 0.17125 -0.30049 0.18959 -0.3065 0.20083 -0.30905 C 0.22608 -0.32293 0.25428 -0.32848 0.28126 -0.33148 C 0.30738 -0.33079 0.32157 -0.33102 0.34371 -0.32686 C 0.35668 -0.32084 0.36914 -0.31321 0.38211 -0.30743 C 0.38436 -0.3065 0.38678 -0.3065 0.3892 -0.30581 C 0.39197 -0.30488 0.39491 -0.30419 0.39768 -0.3028 C 0.40564 -0.29887 0.41965 -0.29031 0.4264 -0.28337 C 0.43504 -0.27435 0.44144 -0.26486 0.44923 -0.25445 C 0.4513 -0.24682 0.45563 -0.24127 0.4577 -0.23364 C 0.45943 -0.22739 0.4603 -0.22207 0.46255 -0.21606 C 0.46289 -0.21166 0.46255 -0.20726 0.46376 -0.2031 C 0.46428 -0.20148 0.46428 -0.20634 0.4648 -0.20796 C 0.46549 -0.21027 0.46635 -0.21235 0.46722 -0.21444 C 0.47085 -0.22346 0.47397 -0.23132 0.47812 -0.24011 C 0.48158 -0.24775 0.48504 -0.25515 0.48884 -0.26255 C 0.49109 -0.26695 0.4923 -0.27389 0.49611 -0.2755 C 0.50026 -0.27736 0.50164 -0.27759 0.50562 -0.28175 C 0.51046 -0.28684 0.51185 -0.29054 0.51773 -0.29309 C 0.52378 -0.2991 0.52742 -0.30303 0.53451 -0.30581 C 0.53935 -0.3102 0.54558 -0.31298 0.55129 -0.31552 C 0.55976 -0.31437 0.56824 -0.31414 0.57654 -0.31228 C 0.57793 -0.31205 0.57896 -0.30997 0.58018 -0.30905 C 0.58779 -0.30396 0.5954 -0.29817 0.60301 -0.29309 C 0.60889 -0.28499 0.61443 -0.26995 0.621 -0.26417 C 0.62342 -0.25422 0.62619 -0.24405 0.63051 -0.23525 C 0.63086 -0.23317 0.6312 -0.23086 0.63172 -0.22878 C 0.63207 -0.22716 0.63259 -0.22577 0.63293 -0.22415 C 0.6338 -0.21976 0.63536 -0.2112 0.63536 -0.21097 C 0.63518 -0.20981 0.63536 -0.19292 0.63293 -0.18714 C 0.62117 -0.15892 0.59574 -0.1492 0.57412 -0.14064 C 0.55648 -0.13347 0.53987 -0.12538 0.52136 -0.12283 C 0.51289 -0.12006 0.50476 -0.11798 0.49611 -0.11659 C 0.48607 -0.11219 0.47621 -0.1071 0.46601 -0.10363 C 0.46013 -0.09808 0.45338 -0.09554 0.44681 -0.0923 C 0.43989 -0.08883 0.43487 -0.08189 0.42761 -0.07958 C 0.40841 -0.06246 0.38765 -0.04673 0.37364 -0.02175 C 0.36914 -0.01388 0.36205 -0.00532 0.35928 0.00393 C 0.35841 0.00671 0.3579 0.00948 0.35686 0.01203 C 0.35513 0.01596 0.3508 0.02313 0.3508 0.02336 C 0.34942 0.031 0.347 0.03886 0.34371 0.04557 C 0.34094 0.06246 0.33662 0.07842 0.33402 0.0953 C 0.33454 0.11589 0.33056 0.14712 0.34129 0.16609 C 0.34285 0.17488 0.3534 0.19801 0.35928 0.20287 C 0.3707 0.22577 0.3828 0.22692 0.40252 0.23016 C 0.40374 0.23016 0.44248 0.2297 0.45528 0.22716 C 0.4648 0.2253 0.47293 0.21651 0.48175 0.21258 C 0.48659 0.20587 0.48936 0.20333 0.49611 0.20148 C 0.49766 0.1994 0.49922 0.19708 0.50095 0.195 C 0.50476 0.19061 0.51289 0.18205 0.51289 0.18228 C 0.51721 0.17071 0.52517 0.16308 0.52966 0.15151 C 0.53399 0.14018 0.53797 0.12861 0.54298 0.11797 C 0.54783 0.10756 0.54904 0.09692 0.55492 0.08744 C 0.55648 0.0768 0.55855 0.065 0.56219 0.05528 C 0.56305 0.04603 0.56426 0.03863 0.56564 0.02961 C 0.56513 0.00948 0.57083 -0.01851 0.55613 -0.03146 C 0.54298 -0.05783 0.51462 -0.05829 0.49368 -0.06038 C 0.46895 -0.05991 0.44404 -0.05968 0.4193 -0.05876 C 0.40875 -0.05829 0.39855 -0.05274 0.38799 -0.05066 C 0.36464 -0.04164 0.34267 -0.03216 0.32088 -0.01851 C 0.30064 -0.00578 0.28299 0.00254 0.26449 0.01989 C 0.24961 0.034 0.23248 0.04696 0.22003 0.065 C 0.21328 0.07472 0.20204 0.09368 0.19962 0.10664 C 0.19841 0.11311 0.19754 0.11728 0.19477 0.1226 C 0.19322 0.13555 0.18941 0.15614 0.20083 0.16123 C 0.20758 0.17025 0.21276 0.16747 0.22245 0.16609 C 0.22764 0.16354 0.23473 0.16077 0.23923 0.15637 C 0.24771 0.14828 0.25497 0.13833 0.26552 0.13555 C 0.26673 0.1344 0.26777 0.13301 0.26916 0.13231 C 0.27071 0.13139 0.27262 0.13185 0.274 0.13069 C 0.27556 0.12954 0.27625 0.12699 0.27763 0.12584 C 0.28005 0.12352 0.28334 0.12306 0.28594 0.12121 C 0.29372 0.11566 0.30012 0.11057 0.30877 0.10826 C 0.31482 0.10409 0.32001 0.10178 0.32676 0.10016 C 0.3335 0.09553 0.34077 0.09461 0.34838 0.09391 C 0.35997 0.09276 0.38332 0.09068 0.38332 0.09091 C 0.42813 0.09183 0.43747 0.08721 0.46843 0.09692 C 0.48348 0.10687 0.49991 0.11358 0.51531 0.1226 C 0.52742 0.12977 0.53779 0.14134 0.55008 0.14689 C 0.56443 0.16007 0.57585 0.17626 0.58606 0.195 C 0.59125 0.20449 0.59488 0.21466 0.60059 0.22392 C 0.60785 0.25029 0.61788 0.27411 0.62446 0.30095 C 0.63069 0.32639 0.62325 0.29586 0.6293 0.31853 C 0.63051 0.32339 0.63293 0.3331 0.63293 0.33333 C 0.63259 0.34328 0.63259 0.35346 0.63172 0.3634 C 0.62947 0.38839 0.61235 0.41082 0.59574 0.41961 C 0.58658 0.43187 0.57343 0.43627 0.56097 0.43905 C 0.53537 0.43812 0.50908 0.44807 0.4949 0.41638 C 0.48728 0.36618 0.4878 0.32153 0.51289 0.28314 C 0.51859 0.27435 0.52205 0.26301 0.53088 0.25908 C 0.53762 0.25052 0.53295 0.25538 0.54644 0.24797 C 0.54835 0.24705 0.54956 0.2445 0.55129 0.24312 C 0.55596 0.23965 0.56167 0.23965 0.56686 0.23826 C 0.58363 0.23363 0.59868 0.23132 0.61616 0.23016 C 0.63138 0.23063 0.6466 0.2297 0.66182 0.23178 C 0.6741 0.2334 0.68535 0.2445 0.69659 0.24959 C 0.70368 0.25676 0.71233 0.26486 0.71821 0.27365 C 0.72271 0.28036 0.7234 0.28707 0.72652 0.29447 C 0.72755 0.29678 0.73153 0.3028 0.73257 0.3058 C 0.73551 0.31436 0.73724 0.32385 0.73863 0.3331 C 0.73811 0.3641 0.74451 0.42609 0.71579 0.44529 C 0.71112 0.45454 0.70403 0.45408 0.69659 0.45663 C 0.69417 0.45755 0.69175 0.45894 0.68933 0.45986 C 0.68777 0.46033 0.68604 0.46102 0.68448 0.46148 C 0.67012 0.46102 0.65559 0.46241 0.64141 0.45986 C 0.63968 0.45963 0.63605 0.44853 0.63536 0.44691 C 0.63069 0.43604 0.62653 0.42493 0.621 0.41476 C 0.6191 0.40735 0.61252 0.39394 0.61252 0.39417 C 0.61114 0.38677 0.60802 0.3826 0.60526 0.37636 C 0.60387 0.37312 0.60145 0.37034 0.60059 0.36664 C 0.60024 0.36502 0.59938 0.36178 0.59938 0.36202 " pathEditMode="relative" rAng="0" ptsTypes="fffffffffffffffffffffffffffffffffffffffffffffffffffffffffffffffffffffffffffffffffffffffffffffffffffffffffffffffffffffffffA">
                                      <p:cBhvr>
                                        <p:cTn id="6" dur="2000" fill="hold"/>
                                        <p:tgtEl>
                                          <p:spTgt spid="5"/>
                                        </p:tgtEl>
                                        <p:attrNameLst>
                                          <p:attrName>ppt_x</p:attrName>
                                          <p:attrName>ppt_y</p:attrName>
                                        </p:attrNameLst>
                                      </p:cBhvr>
                                      <p:rCtr x="36966" y="11450"/>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0" presetClass="path" presetSubtype="0" accel="50000" decel="50000" fill="hold" nodeType="clickEffect">
                                  <p:stCondLst>
                                    <p:cond delay="0"/>
                                  </p:stCondLst>
                                  <p:childTnLst>
                                    <p:animMotion origin="layout" path="M 1.80765E-6 4.74902E-6 C -0.0045 -0.01782 -0.00467 -0.03771 -0.0109 -0.0546 C -0.01315 -0.08374 -0.0154 -0.11312 -0.01678 -0.14273 C -0.01644 -0.17003 -0.01626 -0.19755 -0.01557 -0.22462 C -0.01523 -0.23641 -0.01177 -0.24613 -0.00969 -0.25677 C -0.00502 -0.28129 0.00173 -0.30882 0.02283 -0.31437 C 0.03131 -0.32223 0.0403 -0.31876 0.05033 -0.31761 C 0.0557 -0.31321 0.06279 -0.30974 0.06711 -0.30327 C 0.0704 -0.29841 0.07265 -0.29239 0.07559 -0.28707 C 0.07593 -0.28569 0.07628 -0.28407 0.0768 -0.28245 C 0.07749 -0.28106 0.0787 -0.27944 0.07922 -0.27759 C 0.08026 -0.27481 0.08164 -0.26787 0.08164 -0.26787 C 0.08078 -0.25908 0.08043 -0.2496 0.07922 -0.24081 C 0.07715 -0.22647 0.05587 -0.20056 0.0467 -0.19755 C 0.04134 -0.18576 0.04809 -0.19871 0.03234 -0.18437 C 0.0211 -0.17419 0.00692 -0.17118 -0.00606 -0.16679 C -0.01886 -0.16817 -0.03166 -0.16887 -0.04446 -0.17003 C -0.06625 -0.1728 -0.09047 -0.2031 -0.10327 -0.22462 C -0.105 -0.23202 -0.10985 -0.23757 -0.11296 -0.24382 C -0.11832 -0.25492 -0.12386 -0.26649 -0.13095 -0.27597 C -0.13337 -0.28291 -0.13337 -0.28615 -0.13804 -0.29031 C -0.14185 -0.29795 -0.14496 -0.3072 -0.14894 -0.31437 C -0.15032 -0.31668 -0.1524 -0.31853 -0.15361 -0.32085 C -0.16088 -0.33519 -0.15344 -0.32732 -0.16088 -0.33403 C -0.1735 -0.35832 -0.19859 -0.37729 -0.21969 -0.38677 C -0.22989 -0.3914 -0.24166 -0.39071 -0.25221 -0.39302 C -0.29718 -0.3914 -0.32711 -0.40297 -0.36136 -0.37544 C -0.36499 -0.36827 -0.37035 -0.36433 -0.37451 -0.35786 C -0.38419 -0.34259 -0.39059 -0.32547 -0.39976 -0.30974 C -0.40253 -0.29864 -0.40443 -0.28615 -0.40824 -0.27597 C -0.40945 -0.26787 -0.41083 -0.26024 -0.41187 -0.25191 C -0.41135 -0.23225 -0.41412 -0.2031 -0.40582 -0.18275 C -0.40339 -0.1772 -0.39993 -0.16817 -0.39492 -0.16517 C -0.39267 -0.16378 -0.38783 -0.16193 -0.38783 -0.16193 C -0.38592 -0.16285 -0.37987 -0.16586 -0.37814 -0.16841 C -0.37503 -0.1735 -0.37312 -0.18599 -0.37226 -0.19246 C -0.37312 -0.22577 -0.36828 -0.2533 -0.39613 -0.26302 C -0.40512 -0.27134 -0.41931 -0.27412 -0.42986 -0.27597 C -0.45079 -0.27574 -0.49075 -0.27713 -0.5186 -0.27296 C -0.56323 -0.26602 -0.60734 -0.25492 -0.65179 -0.24729 C -0.66183 -0.24775 -0.67203 -0.24682 -0.68189 -0.24891 C -0.68639 -0.2496 -0.68795 -0.26302 -0.69037 -0.26787 C -0.69296 -0.28453 -0.69452 -0.30697 -0.68795 -0.3227 C -0.67947 -0.34213 -0.64833 -0.34837 -0.6338 -0.34976 C -0.62896 -0.3493 -0.62412 -0.34999 -0.61945 -0.34814 C -0.61806 -0.34768 -0.61201 -0.33311 -0.61114 -0.33079 C -0.61028 -0.322 -0.60924 -0.31368 -0.60751 -0.30489 C -0.60613 -0.27643 -0.60595 -0.24798 -0.60993 -0.21999 C -0.61287 -0.19894 -0.62273 -0.18529 -0.62913 -0.16679 C -0.63761 -0.14273 -0.65214 -0.12839 -0.66632 -0.11058 C -0.67376 -0.10132 -0.67999 -0.09045 -0.68795 -0.08166 C -0.69711 -0.07195 -0.70663 -0.06154 -0.71545 -0.05136 C -0.74036 -0.02175 -0.75904 0.01526 -0.78274 0.04672 C -0.79208 0.07471 -0.80627 0.09993 -0.81509 0.12838 C -0.82616 0.1647 -0.81128 0.11959 -0.82114 0.15891 C -0.82235 0.16354 -0.8246 0.16747 -0.82599 0.17187 C -0.83135 0.18922 -0.83377 0.20772 -0.8355 0.22623 C -0.83688 0.26278 -0.84103 0.30233 -0.83066 0.33703 C -0.80834 0.41175 -0.75178 0.48392 -0.69141 0.50081 C -0.6665 0.50798 -0.63571 0.50636 -0.61114 0.50728 C -0.58779 0.51006 -0.58658 0.51121 -0.55337 0.50566 C -0.54835 0.50474 -0.53901 0.49919 -0.53901 0.49919 C -0.53175 0.49178 -0.52344 0.48623 -0.51497 0.48161 C -0.50459 0.47004 -0.49473 0.4594 -0.48504 0.44621 C -0.48348 0.44413 -0.48175 0.44182 -0.4802 0.43974 C -0.47812 0.43719 -0.47414 0.43187 -0.47414 0.43187 C -0.45996 0.39208 -0.461 0.34628 -0.45736 0.30326 C -0.45823 0.28545 -0.45633 0.26208 -0.47189 0.25676 C -0.47951 0.25746 -0.48694 0.25746 -0.49455 0.25838 C -0.49698 0.25884 -0.4994 0.25931 -0.50182 0.26 C -0.50424 0.26093 -0.50908 0.26347 -0.50908 0.26347 C -0.51722 0.27064 -0.51341 0.26856 -0.51981 0.27133 C -0.52206 0.27411 -0.525 0.27619 -0.52707 0.2792 C -0.53382 0.28915 -0.53918 0.30048 -0.54628 0.30973 C -0.54904 0.32107 -0.55942 0.33495 -0.5679 0.33888 C -0.58485 0.33657 -0.59108 0.33425 -0.60509 0.33055 C -0.61599 0.31968 -0.61114 0.32361 -0.61945 0.31783 C -0.62031 0.31575 -0.62083 0.3132 -0.62187 0.31135 C -0.62325 0.30904 -0.6255 0.30742 -0.62671 0.30511 C -0.62913 0.29932 -0.63086 0.29331 -0.63259 0.2873 C -0.63415 0.28198 -0.63588 0.27666 -0.63744 0.27133 C -0.63847 0.2681 -0.63986 0.26162 -0.63986 0.26162 C -0.64314 0.22692 -0.63934 0.19014 -0.62429 0.16076 C -0.62325 0.15868 -0.62152 0.15752 -0.62066 0.15567 C -0.61702 0.14827 -0.61651 0.1374 -0.61114 0.13162 C -0.59609 0.11635 -0.58554 0.10131 -0.56669 0.09322 C -0.55527 0.09391 -0.54403 0.09299 -0.53417 0.10108 C -0.52915 0.10525 -0.52223 0.11889 -0.52223 0.11889 C -0.5205 0.12583 -0.51964 0.13023 -0.51618 0.13647 C -0.51376 0.14943 -0.51254 0.16146 -0.51151 0.17487 C -0.51081 0.19662 -0.51549 0.24496 -0.49577 0.25838 C -0.48885 0.26301 -0.48175 0.26532 -0.47414 0.26671 C -0.45979 0.26601 -0.44526 0.2674 -0.43107 0.26486 C -0.42934 0.26463 -0.42934 0.26069 -0.42865 0.25838 C -0.42571 0.24936 -0.42519 0.23895 -0.42381 0.2297 C -0.42225 0.19986 -0.42104 0.16932 -0.41775 0.13971 C -0.41758 0.13439 -0.41152 0.10062 -0.42138 0.09646 C -0.42173 0.09646 -0.43124 0.099 -0.43211 0.09969 C -0.43401 0.10108 -0.43522 0.10432 -0.43695 0.10594 C -0.44076 0.11034 -0.44508 0.11357 -0.44906 0.11704 C -0.45062 0.11889 -0.45114 0.12167 -0.45252 0.12375 C -0.45788 0.13092 -0.46394 0.13879 -0.46947 0.14619 C -0.48591 0.16793 -0.50303 0.17858 -0.52586 0.1832 C -0.5378 0.18852 -0.55095 0.18991 -0.56305 0.19454 C -0.57101 0.19731 -0.57897 0.20124 -0.5871 0.20379 C -0.59402 0.20865 -0.60128 0.21374 -0.60872 0.21697 C -0.62118 0.22831 -0.6492 0.23571 -0.6639 0.23756 C -0.66598 0.23826 -0.66805 0.24011 -0.66996 0.23941 C -0.67134 0.23895 -0.67169 0.23617 -0.67221 0.23432 C -0.67497 0.22507 -0.67584 0.21512 -0.67826 0.20564 C -0.67895 0.19731 -0.68068 0.18945 -0.68068 0.18135 C -0.68068 0.17603 -0.67947 0.16539 -0.67947 0.16539 " pathEditMode="relative" ptsTypes="fffffffffffffffffffffffffffffffffffffffffffffffffffffffffffffffffffffffffffffffffffffffffffffffffffffffffffffffA">
                                      <p:cBhvr>
                                        <p:cTn id="10" dur="2000" fill="hold"/>
                                        <p:tgtEl>
                                          <p:spTgt spid="4"/>
                                        </p:tgtEl>
                                        <p:attrNameLst>
                                          <p:attrName>ppt_x</p:attrName>
                                          <p:attrName>ppt_y</p:attrName>
                                        </p:attrNameLst>
                                      </p:cBhvr>
                                    </p:animMotion>
                                  </p:childTnLst>
                                </p:cTn>
                              </p:par>
                            </p:childTnLst>
                          </p:cTn>
                        </p:par>
                      </p:childTnLst>
                    </p:cTn>
                  </p:par>
                  <p:par>
                    <p:cTn id="11" fill="hold" nodeType="clickPar">
                      <p:stCondLst>
                        <p:cond delay="indefinite"/>
                      </p:stCondLst>
                      <p:childTnLst>
                        <p:par>
                          <p:cTn id="12" fill="hold" nodeType="withGroup">
                            <p:stCondLst>
                              <p:cond delay="0"/>
                            </p:stCondLst>
                            <p:childTnLst>
                              <p:par>
                                <p:cTn id="13" presetID="0" presetClass="path" presetSubtype="0" accel="50000" decel="50000" fill="hold" nodeType="clickEffect">
                                  <p:stCondLst>
                                    <p:cond delay="0"/>
                                  </p:stCondLst>
                                  <p:childTnLst>
                                    <p:animMotion origin="layout" path="M -8.55042E-6 -2.82443E-6 C 0.00605 -0.03123 0.00207 -0.08837 -0.00606 -0.12029 C -0.0071 -0.13 -0.00762 -0.13879 -0.0109 -0.14758 C -0.01367 -0.16887 -0.01609 -0.19061 -0.01921 -0.21189 C -0.02007 -0.22461 -0.02007 -0.23757 -0.02163 -0.25029 C -0.02197 -0.25353 -0.02232 -0.24405 -0.02284 -0.24081 C -0.02353 -0.23687 -0.02405 -0.23317 -0.02526 -0.22947 C -0.02751 -0.2223 -0.03114 -0.21421 -0.03374 -0.20703 C -0.03979 -0.19038 -0.04723 -0.17673 -0.05536 -0.16216 C -0.05674 -0.15961 -0.05778 -0.15684 -0.05882 -0.15406 C -0.05934 -0.15244 -0.05934 -0.15059 -0.06003 -0.1492 C -0.06314 -0.14296 -0.06712 -0.13509 -0.07093 -0.13 C -0.0737 -0.1189 -0.07854 -0.11497 -0.08528 -0.10595 C -0.0884 -0.10178 -0.08961 -0.09577 -0.09255 -0.09137 C -0.09445 -0.0886 -0.09636 -0.08605 -0.09843 -0.08351 C -0.10016 -0.08166 -0.10189 -0.08073 -0.10327 -0.07865 C -0.11037 -0.0687 -0.11521 -0.05413 -0.12369 -0.0465 C -0.12766 -0.0384 -0.13303 -0.031 -0.13804 -0.02406 C -0.14635 -0.03886 -0.15015 -0.06107 -0.15378 -0.07865 C -0.15551 -0.08721 -0.15863 -0.1078 -0.16088 -0.11705 C -0.16468 -0.13232 -0.17039 -0.14689 -0.1742 -0.16216 C -0.17748 -0.17511 -0.17991 -0.18783 -0.18613 -0.19894 C -0.18804 -0.20888 -0.19098 -0.21814 -0.1934 -0.22785 C -0.19807 -0.24636 -0.19322 -0.23549 -0.19807 -0.24543 C -0.20205 -0.24034 -0.20481 -0.23433 -0.20897 -0.22947 C -0.22972 -0.20495 -0.25031 -0.17904 -0.27262 -0.1573 C -0.29079 -0.13949 -0.30981 -0.12191 -0.32901 -0.10595 C -0.33299 -0.10271 -0.33714 -0.10132 -0.34095 -0.09785 C -0.33853 -0.07819 -0.32417 -0.06315 -0.31345 -0.04974 C -0.29252 -0.02337 -0.27366 0.00671 -0.25463 0.03539 C -0.24114 0.05551 -0.23042 0.07657 -0.21848 0.09808 C -0.21467 0.10479 -0.21173 0.11242 -0.20775 0.1189 C -0.20499 0.12352 -0.19807 0.13162 -0.19807 0.13162 C -0.18907 0.15683 -0.20032 0.12792 -0.18976 0.14781 C -0.18907 0.1492 -0.18925 0.15128 -0.18855 0.15267 C -0.18665 0.15706 -0.18388 0.1603 -0.18129 0.16377 C -0.17869 0.17395 -0.17558 0.17025 -0.16935 0.16701 C -0.14652 0.14157 -0.11486 0.12977 -0.08771 0.11404 C -0.02007 0.07495 0.04999 0.04649 0.11987 0.01619 C 0.15135 0.00277 0.18266 -0.01272 0.21363 -0.0273 C 0.22124 -0.03077 0.22746 -0.03794 0.23508 -0.04164 C 0.24303 -0.04534 0.25134 -0.04603 0.25929 -0.04974 C 0.27365 -0.05668 0.28749 -0.06547 0.30133 -0.07379 C 0.33073 -0.09137 0.35945 -0.11242 0.38764 -0.13324 C 0.39716 -0.14041 0.40771 -0.14504 0.41774 -0.15082 C 0.42691 -0.15614 0.43521 -0.16378 0.44404 -0.17002 C 0.46289 -0.18344 0.48278 -0.19408 0.50164 -0.20703 C 0.50821 -0.18969 0.50492 -0.20102 0.50769 -0.17164 C 0.50856 -0.16239 0.51254 -0.14435 0.51254 -0.14435 C 0.51478 -0.11589 0.51565 -0.08744 0.51859 -0.05922 C 0.52015 -0.02776 0.52084 0.00393 0.52205 0.03539 C 0.52257 0.04811 0.5224 0.06477 0.52568 0.07703 C 0.5288 0.12653 0.52983 0.17488 0.53053 0.22484 C 0.52845 0.24936 0.51824 0.26856 0.50527 0.28591 C 0.4897 0.30673 0.47448 0.32709 0.45614 0.34351 C 0.43867 0.35901 0.41947 0.3715 0.402 0.387 C 0.39508 0.37196 0.39698 0.35415 0.39612 0.33726 C 0.39387 0.29493 0.39249 0.25468 0.39249 0.21189 " pathEditMode="relative" ptsTypes="fffffffffffffffffffffffffffffffffffffffffffffffffffffffffA">
                                      <p:cBhvr>
                                        <p:cTn id="14" dur="2000" fill="hold"/>
                                        <p:tgtEl>
                                          <p:spTgt spid="3"/>
                                        </p:tgtEl>
                                        <p:attrNameLst>
                                          <p:attrName>ppt_x</p:attrName>
                                          <p:attrName>ppt_y</p:attrName>
                                        </p:attrNameLst>
                                      </p:cBhvr>
                                    </p:animMotion>
                                  </p:childTnLst>
                                </p:cTn>
                              </p:par>
                            </p:childTnLst>
                          </p:cTn>
                        </p:par>
                      </p:childTnLst>
                    </p:cTn>
                  </p:par>
                  <p:par>
                    <p:cTn id="15" fill="hold" nodeType="clickPar">
                      <p:stCondLst>
                        <p:cond delay="indefinite"/>
                      </p:stCondLst>
                      <p:childTnLst>
                        <p:par>
                          <p:cTn id="16" fill="hold" nodeType="withGroup">
                            <p:stCondLst>
                              <p:cond delay="0"/>
                            </p:stCondLst>
                            <p:childTnLst>
                              <p:par>
                                <p:cTn id="17" presetID="0" presetClass="path" presetSubtype="0" accel="50000" decel="50000" fill="hold" nodeType="clickEffect">
                                  <p:stCondLst>
                                    <p:cond delay="0"/>
                                  </p:stCondLst>
                                  <p:childTnLst>
                                    <p:animMotion origin="layout" path="M -0.07439 0.01041 C -0.08061 -0.01342 -0.07231 -0.02869 -0.0564 -0.03285 C -0.0346 -0.02869 -0.04187 -0.03216 -0.02993 -0.01689 C -0.02682 -0.00486 -0.02803 -0.01041 -0.0263 0.00092 C -0.02734 0.01527 -0.02439 0.03169 -0.02993 0.04418 C -0.03702 0.0606 -0.04896 0.07148 -0.06245 0.07633 C -0.06972 0.07541 -0.07785 0.07795 -0.08407 0.07286 C -0.09566 0.06407 -0.10085 0.04441 -0.10431 0.02822 C -0.10691 0.00046 -0.10829 -0.02128 -0.09359 -0.04095 C -0.08961 -0.05598 -0.07162 -0.06153 -0.06124 -0.06338 C -0.04654 -0.062 -0.04827 -0.06107 -0.03719 -0.05529 C -0.02855 -0.04372 -0.03944 -0.05714 -0.02751 -0.04719 C -0.01886 -0.04002 -0.00969 -0.0266 -0.00243 -0.01689 C 0.00276 0.00393 -0.00329 -0.01689 0.00363 -0.00093 C 0.00622 0.00532 0.00657 0.01527 0.00726 0.02174 C 0.0064 0.05181 0.00864 0.07541 -0.00364 0.10039 C -0.00571 0.11288 -0.01488 0.12352 -0.02405 0.12607 C -0.03218 0.13162 -0.04014 0.13694 -0.04913 0.13902 C -0.06677 0.13856 -0.08442 0.13833 -0.10206 0.1374 C -0.11002 0.13694 -0.1178 0.12214 -0.12126 0.11335 C -0.12697 0.099 -0.13182 0.08327 -0.13562 0.06801 C -0.13752 0.0606 -0.13735 0.0532 -0.13925 0.0458 C -0.14168 0.01318 -0.13925 -0.03447 -0.12005 -0.06015 C -0.11694 -0.07287 -0.12161 -0.05853 -0.11521 -0.06662 C -0.11434 -0.06778 -0.11486 -0.07009 -0.114 -0.07125 C -0.10656 -0.0812 -0.09981 -0.08582 -0.08995 -0.08906 C -0.08113 -0.09693 -0.07023 -0.09646 -0.06003 -0.09854 C -0.04308 -0.09716 -0.04048 -0.09554 -0.0263 -0.09068 C -0.02024 -0.08652 -0.0135 -0.08212 -0.0071 -0.07934 C 0.01124 -0.06038 0.02906 -0.04349 0.04324 -0.01828 C 0.04584 -0.00879 0.04981 -0.00046 0.05293 0.00902 C 0.05552 0.01712 0.05604 0.02614 0.0576 0.03447 C 0.05691 0.04742 0.05656 0.06014 0.05535 0.07286 C 0.05362 0.09021 0.04203 0.10594 0.03494 0.11959 C 0.03079 0.12746 0.02906 0.13162 0.02162 0.13393 C 0.00449 0.15707 -0.01886 0.17187 -0.04204 0.17881 C -0.05795 0.18413 -0.0429 0.18089 -0.05761 0.18367 C -0.06314 0.18505 -0.07439 0.18714 -0.07439 0.18737 C -0.12766 0.18575 -0.13233 0.18876 -0.16797 0.17881 C -0.17264 0.1758 -0.1761 0.17256 -0.18129 0.17094 C -0.18371 0.16747 -0.18596 0.16447 -0.18838 0.16146 C -0.19219 0.15614 -0.19357 0.14481 -0.19686 0.13902 C -0.19876 0.12861 -0.20049 0.1182 -0.20291 0.10849 C -0.20395 0.09854 -0.20481 0.09021 -0.20758 0.08119 C -0.20948 0.03701 -0.21139 -0.00949 -0.20049 -0.05205 C -0.1991 -0.06292 -0.19616 -0.06986 -0.19201 -0.07934 C -0.18959 -0.09554 -0.19253 -0.07934 -0.18717 -0.09716 C -0.17195 -0.14712 -0.14081 -0.15661 -0.10552 -0.16794 C -0.10051 -0.16933 -0.09618 -0.1728 -0.09116 -0.17419 C -0.08286 -0.18136 -0.07525 -0.1876 -0.06833 -0.19662 C -0.0666 -0.20333 -0.06262 -0.2068 -0.06003 -0.21259 C -0.05622 -0.22161 -0.05276 -0.23179 -0.05034 -0.2415 C -0.04844 -0.25954 -0.04757 -0.26764 -0.04913 -0.28823 C -0.05034 -0.30349 -0.06089 -0.31113 -0.06954 -0.31691 C -0.08459 -0.32732 -0.09964 -0.32732 -0.11642 -0.32825 C -0.12317 -0.32778 -0.13009 -0.32755 -0.13683 -0.32686 C -0.14756 -0.32524 -0.15621 -0.30835 -0.16209 -0.29771 C -0.16399 -0.28823 -0.16676 -0.28175 -0.16918 -0.27204 C -0.1697 -0.26995 -0.16987 -0.26764 -0.17039 -0.26556 C -0.17108 -0.26232 -0.17281 -0.25607 -0.17281 -0.25584 C -0.17247 -0.24474 -0.17281 -0.2334 -0.1716 -0.22253 C -0.17074 -0.21513 -0.16762 -0.21328 -0.16555 -0.20773 C -0.1607 -0.19454 -0.15344 -0.1802 -0.14168 -0.17742 C -0.13406 -0.17072 -0.1306 -0.17234 -0.12005 -0.17095 C -0.05103 -0.17349 -0.09116 -0.16678 -0.06712 -0.17742 C -0.06349 -0.18228 -0.06176 -0.1876 -0.05882 -0.19339 C -0.05588 -0.21282 -0.05518 -0.21675 -0.05761 -0.24312 C -0.05795 -0.24752 -0.06072 -0.25075 -0.06245 -0.25445 C -0.06677 -0.2644 -0.07075 -0.27527 -0.07802 -0.28175 C -0.08788 -0.30072 -0.10552 -0.31252 -0.11521 -0.33148 C -0.11677 -0.33495 -0.11798 -0.33866 -0.12005 -0.34097 C -0.12126 -0.34259 -0.12265 -0.34398 -0.12369 -0.34629 C -0.12628 -0.35022 -0.13078 -0.35878 -0.13078 -0.35855 C -0.13406 -0.37266 -0.12853 -0.35115 -0.13683 -0.37312 C -0.13752 -0.3752 -0.13735 -0.37752 -0.13804 -0.38006 C -0.14029 -0.38677 -0.14548 -0.39926 -0.14877 -0.40528 C -0.1524 -0.4291 -0.14738 -0.39972 -0.1524 -0.41962 C -0.15794 -0.44159 -0.16278 -0.46449 -0.16555 -0.48716 C -0.1678 -0.52649 -0.16762 -0.51261 -0.16555 -0.57391 C -0.16382 -0.62827 -0.10725 -0.63197 -0.07802 -0.63475 C -0.07162 -0.63451 -0.06504 -0.63475 -0.05882 -0.63313 C -0.05657 -0.63266 -0.05484 -0.62966 -0.05276 -0.6285 C -0.04498 -0.62434 -0.03841 -0.62179 -0.03114 -0.61555 C -0.0263 -0.61138 -0.02042 -0.60884 -0.01678 -0.60282 C -0.01211 -0.59519 -0.00762 -0.59311 -0.00243 -0.58663 C 0.00051 -0.58339 0.00605 -0.57599 0.00605 -0.57576 C 0.00795 -0.56836 0.01159 -0.56003 0.01556 -0.55471 C 0.01643 -0.55101 0.01677 -0.54708 0.01799 -0.54361 C 0.01885 -0.54083 0.02075 -0.53944 0.02162 -0.5369 C 0.023 -0.53366 0.023 -0.52926 0.02404 -0.52556 C 0.02629 -0.51793 0.0294 -0.51076 0.03131 -0.50312 C 0.03217 -0.4948 0.03304 -0.48693 0.03494 -0.47953 C 0.03425 -0.45478 0.03978 -0.41985 0.01799 -0.4106 C 0.01228 -0.40481 0.01107 -0.40528 0.00363 -0.40736 C -0.00762 -0.42609 -0.01211 -0.44599 -0.01436 -0.46958 C -0.01402 -0.47976 -0.01713 -0.52256 -0.00831 -0.54014 C -0.00485 -0.55795 0.00017 -0.57507 0.00847 -0.58987 C 0.01453 -0.61416 0.03113 -0.63035 0.04687 -0.64307 C 0.055 -0.64932 0.06123 -0.65533 0.07092 -0.65742 C 0.07836 -0.66135 0.08458 -0.66227 0.09254 -0.66366 C 0.0941 -0.66482 0.09548 -0.66667 0.09721 -0.6669 C 0.11416 -0.66875 0.11295 -0.65371 0.12004 -0.6396 C 0.1216 -0.62896 0.12333 -0.61809 0.12489 -0.60745 C 0.12454 -0.59727 0.12679 -0.57345 0.11641 -0.56604 C 0.11347 -0.56373 0.11001 -0.56373 0.1069 -0.56257 C 0.10534 -0.56234 0.10205 -0.56095 0.10205 -0.56072 C 0.08995 -0.56304 0.08424 -0.56142 0.07559 -0.56905 C 0.07282 -0.57483 0.06936 -0.57668 0.06607 -0.58177 C 0.06434 -0.58455 0.05327 -0.60745 0.05293 -0.60907 C 0.04791 -0.62896 0.04117 -0.64839 0.03373 -0.6669 C 0.03079 -0.6743 0.02871 -0.68217 0.02525 -0.68934 C 0.02387 -0.69674 0.02404 -0.69952 0.0192 -0.70391 C 0.01522 -0.71478 0.01418 -0.71895 0.00484 -0.72149 C -0.01938 -0.71987 -0.01903 -0.71825 -0.03841 -0.71178 C -0.03962 -0.71016 -0.04065 -0.70831 -0.04204 -0.70715 C -0.04308 -0.70622 -0.04446 -0.70646 -0.0455 -0.70553 C -0.04688 -0.70414 -0.04775 -0.70206 -0.04913 -0.70067 C -0.05017 -0.69952 -0.05155 -0.69859 -0.05276 -0.69743 C -0.05588 -0.68934 -0.05934 -0.6817 -0.06245 -0.67338 C -0.06401 -0.66921 -0.06453 -0.66459 -0.06591 -0.66042 C -0.07023 -0.63197 -0.07145 -0.59681 -0.06245 -0.56905 C -0.05709 -0.5524 -0.06228 -0.5864 -0.05518 -0.54823 C -0.05346 -0.53875 -0.05 -0.52857 -0.0455 -0.52094 C -0.0436 -0.5133 -0.041 -0.5059 -0.03598 -0.50151 C -0.02855 -0.48739 -0.01488 -0.49618 -0.00243 -0.49688 C 0.00795 -0.50081 0.0121 -0.51469 0.01453 -0.52718 C 0.01262 -0.55078 0.01314 -0.54546 -0.00589 -0.54361 C -0.0109 -0.53875 -0.01367 -0.5332 -0.01557 -0.52556 C -0.01523 -0.51747 -0.01505 -0.5096 -0.01436 -0.50151 C -0.01402 -0.49642 -0.01142 -0.49457 -0.00952 -0.4904 C -0.00606 -0.48346 -0.0026 -0.4749 0.00363 -0.47097 C 0.00761 -0.46843 0.01072 -0.4682 0.01453 -0.46473 C 0.01729 -0.452 0.01608 -0.43234 0.00726 -0.42448 C 0.00501 -0.41522 0.00086 -0.40759 -0.00364 -0.40042 C -0.00485 -0.39834 -0.00554 -0.39579 -0.0071 -0.39394 C -0.00917 -0.39209 -0.01436 -0.3907 -0.01436 -0.39047 C -0.02457 -0.39232 -0.03235 -0.39394 -0.03235 -0.4106 " pathEditMode="relative" rAng="0" ptsTypes="ffffffffffffffffffffffffffffffffffffffffffffffffffffffffffffffffffffffffffffffffffffffffffffffffffffffffffffffffffffffffffffffffffffffffA">
                                      <p:cBhvr>
                                        <p:cTn id="18" dur="2000" fill="hold"/>
                                        <p:tgtEl>
                                          <p:spTgt spid="6"/>
                                        </p:tgtEl>
                                        <p:attrNameLst>
                                          <p:attrName>ppt_x</p:attrName>
                                          <p:attrName>ppt_y</p:attrName>
                                        </p:attrNameLst>
                                      </p:cBhvr>
                                      <p:rCtr x="3200" y="-2768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75" descr="C:\Users\Sarah English\AppData\Local\Microsoft\Windows\Temporary Internet Files\Content.IE5\7TN1XLHV\NOVEMBRE[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2850" y="1412875"/>
            <a:ext cx="2952750" cy="227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79" name="Picture 268" descr="ma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5275" y="1341438"/>
            <a:ext cx="2825750" cy="252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0" name="Picture 82" descr="C:\Users\Sarah English\AppData\Local\Microsoft\Windows\Temporary Internet Files\Content.IE5\367FZVZ2\noel_dessin[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8025" y="4005263"/>
            <a:ext cx="2808288" cy="240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266" descr="http://www.coloriage.tv/dessincolo/mois-de-juin.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6138" y="4005263"/>
            <a:ext cx="2054225" cy="205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TextBox 5"/>
          <p:cNvSpPr txBox="1">
            <a:spLocks noChangeArrowheads="1"/>
          </p:cNvSpPr>
          <p:nvPr/>
        </p:nvSpPr>
        <p:spPr bwMode="auto">
          <a:xfrm>
            <a:off x="125413" y="404813"/>
            <a:ext cx="80645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4400">
                <a:latin typeface="MV Boli" panose="02000500030200090000" pitchFamily="2" charset="0"/>
                <a:ea typeface="MV Boli" panose="02000500030200090000" pitchFamily="2" charset="0"/>
                <a:cs typeface="MV Boli" panose="02000500030200090000" pitchFamily="2" charset="0"/>
              </a:rPr>
              <a:t>C’est quel mois en français?</a:t>
            </a:r>
          </a:p>
        </p:txBody>
      </p:sp>
      <p:sp>
        <p:nvSpPr>
          <p:cNvPr id="24583" name="TextBox 6"/>
          <p:cNvSpPr txBox="1">
            <a:spLocks noChangeArrowheads="1"/>
          </p:cNvSpPr>
          <p:nvPr/>
        </p:nvSpPr>
        <p:spPr bwMode="auto">
          <a:xfrm>
            <a:off x="773113" y="1628775"/>
            <a:ext cx="3603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1</a:t>
            </a:r>
          </a:p>
        </p:txBody>
      </p:sp>
      <p:sp>
        <p:nvSpPr>
          <p:cNvPr id="24584" name="TextBox 7"/>
          <p:cNvSpPr txBox="1">
            <a:spLocks noChangeArrowheads="1"/>
          </p:cNvSpPr>
          <p:nvPr/>
        </p:nvSpPr>
        <p:spPr bwMode="auto">
          <a:xfrm>
            <a:off x="5022850" y="2060575"/>
            <a:ext cx="3587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2</a:t>
            </a:r>
          </a:p>
        </p:txBody>
      </p:sp>
      <p:sp>
        <p:nvSpPr>
          <p:cNvPr id="24585" name="TextBox 8"/>
          <p:cNvSpPr txBox="1">
            <a:spLocks noChangeArrowheads="1"/>
          </p:cNvSpPr>
          <p:nvPr/>
        </p:nvSpPr>
        <p:spPr bwMode="auto">
          <a:xfrm>
            <a:off x="341313" y="3644900"/>
            <a:ext cx="3603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3</a:t>
            </a:r>
          </a:p>
        </p:txBody>
      </p:sp>
      <p:sp>
        <p:nvSpPr>
          <p:cNvPr id="24586" name="TextBox 9"/>
          <p:cNvSpPr txBox="1">
            <a:spLocks noChangeArrowheads="1"/>
          </p:cNvSpPr>
          <p:nvPr/>
        </p:nvSpPr>
        <p:spPr bwMode="auto">
          <a:xfrm>
            <a:off x="3870325" y="4292600"/>
            <a:ext cx="3603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4</a:t>
            </a:r>
          </a:p>
        </p:txBody>
      </p:sp>
      <p:pic>
        <p:nvPicPr>
          <p:cNvPr id="24587" name="Picture 92" descr="C:\Users\Sarah English\AppData\Local\Microsoft\Windows\Temporary Internet Files\Content.IE5\IUZS43PA\DaveViveLaFrance[1].g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86675" y="5661025"/>
            <a:ext cx="1336675"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C:\Users\Sarah English\AppData\Local\Microsoft\Windows\Temporary Internet Files\Content.IE5\7TN1XLHV\975px-Flag_map_of_Greater_France[1].png"/>
          <p:cNvPicPr>
            <a:picLocks noChangeAspect="1" noChangeArrowheads="1"/>
          </p:cNvPicPr>
          <p:nvPr/>
        </p:nvPicPr>
        <p:blipFill>
          <a:blip r:embed="rId5">
            <a:lum bright="70000" contrast="6000"/>
            <a:extLst>
              <a:ext uri="{28A0092B-C50C-407E-A947-70E740481C1C}">
                <a14:useLocalDpi xmlns:a14="http://schemas.microsoft.com/office/drawing/2010/main" val="0"/>
              </a:ext>
            </a:extLst>
          </a:blip>
          <a:srcRect/>
          <a:stretch>
            <a:fillRect/>
          </a:stretch>
        </p:blipFill>
        <p:spPr bwMode="auto">
          <a:xfrm>
            <a:off x="1325563" y="0"/>
            <a:ext cx="65293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92" descr="C:\Users\Sarah English\AppData\Local\Microsoft\Windows\Temporary Internet Files\Content.IE5\IUZS43PA\DaveViveLaFrance[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86675"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254" descr="C:\Users\Sarah English\AppData\Local\Microsoft\Windows\Temporary Internet Files\Content.IE5\7TN1XLHV\mois-de-janvier2-300x218[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3113" y="4005263"/>
            <a:ext cx="7634287" cy="259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TextBox 5"/>
          <p:cNvSpPr txBox="1">
            <a:spLocks noChangeArrowheads="1"/>
          </p:cNvSpPr>
          <p:nvPr/>
        </p:nvSpPr>
        <p:spPr bwMode="auto">
          <a:xfrm>
            <a:off x="1638300" y="2060575"/>
            <a:ext cx="5903913"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12000">
                <a:latin typeface="MV Boli" panose="02000500030200090000" pitchFamily="2" charset="0"/>
                <a:ea typeface="MV Boli" panose="02000500030200090000" pitchFamily="2" charset="0"/>
                <a:cs typeface="MV Boli" panose="02000500030200090000" pitchFamily="2" charset="0"/>
              </a:rPr>
              <a:t>janvier</a:t>
            </a:r>
          </a:p>
        </p:txBody>
      </p:sp>
      <p:pic>
        <p:nvPicPr>
          <p:cNvPr id="7174" name="Picture 2" descr="http://arseldejacou.fr/wp-content/uploads/2015/04/janvier.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5413" y="260350"/>
            <a:ext cx="2808287" cy="214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4284663" y="3124200"/>
            <a:ext cx="609600" cy="609600"/>
          </a:xfrm>
          <a:prstGeom prst="rect">
            <a:avLst/>
          </a:prstGeom>
        </p:spPr>
      </p:pic>
    </p:spTree>
  </p:cSld>
  <p:clrMapOvr>
    <a:masterClrMapping/>
  </p:clrMapOvr>
  <p:timing>
    <p:tnLst>
      <p:par>
        <p:cTn id="1" dur="indefinite" restart="never" nodeType="tmRoot">
          <p:childTnLst>
            <p:audio>
              <p:cMediaNode vol="80000" showWhenStopped="0">
                <p:cTn id="2" fill="remove" display="0">
                  <p:stCondLst>
                    <p:cond delay="indefinite"/>
                  </p:stCondLst>
                  <p:endCondLst>
                    <p:cond evt="onStopAudio" delay="0">
                      <p:tgtEl>
                        <p:sldTgt/>
                      </p:tgtEl>
                    </p:cond>
                  </p:endCondLst>
                </p:cTn>
                <p:tgtEl>
                  <p:spTgt spid="2"/>
                </p:tgtEl>
              </p:cMediaNode>
            </p:audio>
            <p:seq concurrent="1" nextAc="seek">
              <p:cTn id="3" restart="whenNotActive" fill="hold" evtFilter="cancelBubble" nodeType="interactiveSeq">
                <p:stCondLst>
                  <p:cond evt="onClick" delay="0">
                    <p:tgtEl>
                      <p:spTgt spid="7173"/>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5822" fill="hold"/>
                                        <p:tgtEl>
                                          <p:spTgt spid="2"/>
                                        </p:tgtEl>
                                      </p:cBhvr>
                                    </p:cmd>
                                  </p:childTnLst>
                                </p:cTn>
                              </p:par>
                            </p:childTnLst>
                          </p:cTn>
                        </p:par>
                      </p:childTnLst>
                    </p:cTn>
                  </p:par>
                </p:childTnLst>
              </p:cTn>
              <p:nextCondLst>
                <p:cond evt="onClick" delay="0">
                  <p:tgtEl>
                    <p:spTgt spid="7173"/>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75" descr="C:\Users\Sarah English\AppData\Local\Microsoft\Windows\Temporary Internet Files\Content.IE5\7TN1XLHV\NOVEMBR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10188" y="981075"/>
            <a:ext cx="2952750" cy="227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68" descr="ma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4200" y="836613"/>
            <a:ext cx="2825750" cy="252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2" descr="C:\Users\Sarah English\AppData\Local\Microsoft\Windows\Temporary Internet Files\Content.IE5\367FZVZ2\noel_dessin[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6950" y="4005263"/>
            <a:ext cx="2808288" cy="240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66" descr="http://www.coloriage.tv/dessincolo/mois-de-jui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6138" y="4005263"/>
            <a:ext cx="2054225" cy="205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6" name="Picture 92" descr="C:\Users\Sarah English\AppData\Local\Microsoft\Windows\Temporary Internet Files\Content.IE5\IUZS43PA\DaveViveLaFrance[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86675"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edge">
                                      <p:cBhvr>
                                        <p:cTn id="7" dur="20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trips(downLeft)">
                                      <p:cBhvr>
                                        <p:cTn id="12" dur="500"/>
                                        <p:tgtEl>
                                          <p:spTgt spid="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edge">
                                      <p:cBhvr>
                                        <p:cTn id="17" dur="2000"/>
                                        <p:tgtEl>
                                          <p:spTgt spid="1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8" presetClass="entr" presetSubtype="12"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strips(downLeft)">
                                      <p:cBhvr>
                                        <p:cTn id="22" dur="500"/>
                                        <p:tgtEl>
                                          <p:spTgt spid="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0" presetClass="path" presetSubtype="0" accel="50000" decel="50000" fill="hold" nodeType="clickEffect">
                                  <p:stCondLst>
                                    <p:cond delay="0"/>
                                  </p:stCondLst>
                                  <p:childTnLst>
                                    <p:animMotion origin="layout" path="M 8.69573E-6 -6.23872E-6 C -0.12108 -0.16309 -0.24199 -0.32594 -0.25566 -0.30651 C -0.26933 -0.28708 -0.17972 0.05112 -0.08164 0.11727 C 0.01644 0.1832 0.27245 0.10201 0.33265 0.08836 C 0.39284 0.07471 0.3214 0.06245 0.27971 0.03515 C 0.23803 0.00786 0.13164 -0.0509 0.08286 -0.07542 C 0.03408 -0.10017 0.01211 -0.09022 -0.01314 -0.11405 C -0.0384 -0.13764 -0.10759 -0.20195 -0.06832 -0.21675 C -0.02906 -0.23156 0.17195 -0.20126 0.22211 -0.20218 C 0.27228 -0.20311 0.27124 -0.25793 0.23301 -0.223 C 0.19478 -0.18807 0.06297 -0.03147 -0.00709 0.00786 C -0.07714 0.04765 -0.15758 0.01387 -0.18716 0.01434 " pathEditMode="relative" ptsTypes="aaaaaaaaaaaA">
                                      <p:cBhvr>
                                        <p:cTn id="26" dur="2000" fill="hold"/>
                                        <p:tgtEl>
                                          <p:spTgt spid="8"/>
                                        </p:tgtEl>
                                        <p:attrNameLst>
                                          <p:attrName>ppt_x</p:attrName>
                                          <p:attrName>ppt_y</p:attrName>
                                        </p:attrNameLst>
                                      </p:cBhvr>
                                    </p:animMotion>
                                  </p:childTnLst>
                                </p:cTn>
                              </p:par>
                            </p:childTnLst>
                          </p:cTn>
                        </p:par>
                      </p:childTnLst>
                    </p:cTn>
                  </p:par>
                  <p:par>
                    <p:cTn id="27" fill="hold" nodeType="clickPar">
                      <p:stCondLst>
                        <p:cond delay="indefinite"/>
                      </p:stCondLst>
                      <p:childTnLst>
                        <p:par>
                          <p:cTn id="28" fill="hold" nodeType="withGroup">
                            <p:stCondLst>
                              <p:cond delay="0"/>
                            </p:stCondLst>
                            <p:childTnLst>
                              <p:par>
                                <p:cTn id="29" presetID="0" presetClass="path" presetSubtype="0" accel="50000" decel="50000" fill="hold" nodeType="clickEffect">
                                  <p:stCondLst>
                                    <p:cond delay="0"/>
                                  </p:stCondLst>
                                  <p:childTnLst>
                                    <p:animMotion origin="layout" path="M -6.36568E-7 3.05344E-6 C 0.0173 -0.00463 0.03425 -0.00972 0.05172 -0.01296 C 0.06366 -0.01249 0.07577 -0.01273 0.0877 -0.01134 C 0.10794 -0.00902 0.12455 0.00925 0.14167 0.02082 C 0.15067 0.03886 0.13216 0.0384 0.12368 0.04002 C 0.11279 0.04487 0.10154 0.04904 0.09012 0.05135 C 0.08891 0.05251 0.08736 0.05297 0.08649 0.05459 C 0.08511 0.05737 0.08407 0.06407 0.08407 0.06407 C 0.08563 0.08258 0.08494 0.08258 0.09843 0.08027 C 0.10483 0.07749 0.1114 0.07656 0.11763 0.07379 C 0.14081 0.07703 0.15153 0.0805 0.17177 0.09299 C 0.17783 0.09669 0.17973 0.10224 0.18613 0.10432 C 0.18786 0.10779 0.19184 0.10988 0.19218 0.11404 C 0.19253 0.11797 0.19218 0.13671 0.18855 0.14295 C 0.18094 0.15637 0.16139 0.15868 0.15015 0.16053 C 0.14202 0.16493 0.13856 0.16678 0.1332 0.1765 C 0.13285 0.17858 0.13285 0.18089 0.13216 0.18297 C 0.13129 0.18552 0.12905 0.1869 0.12853 0.18945 C 0.12662 0.19847 0.12714 0.20772 0.12489 0.21675 C 0.12455 0.22484 0.1242 0.23271 0.12368 0.2408 C 0.12334 0.24682 0.12316 0.25746 0.12005 0.26324 C 0.10984 0.28244 0.08407 0.28013 0.06971 0.28568 C 0.05501 0.29123 0.02405 0.29216 0.02405 0.29216 C 0.01522 0.29169 0.0064 0.29146 -0.00242 0.29054 C -0.01384 0.28938 -0.02439 0.27851 -0.03477 0.27296 C -0.04221 0.26324 -0.05034 0.25838 -0.06002 0.25514 C -0.06694 0.25561 -0.07369 0.25538 -0.08043 0.25676 C -0.08216 0.257 -0.08355 0.25931 -0.08528 0.26 C -0.09756 0.26509 -0.11001 0.26995 -0.12247 0.27458 C -0.13492 0.28429 -0.12057 0.27434 -0.14046 0.28244 C -0.14686 0.28498 -0.15343 0.29192 -0.15966 0.29539 C -0.16883 0.30025 -0.17799 0.30465 -0.18716 0.30974 C -0.19374 0.31321 -0.20187 0.31297 -0.20879 0.31459 C -0.24701 0.31344 -0.24944 0.31483 -0.27486 0.30812 C -0.28126 0.3065 -0.28818 0.30395 -0.29406 0.30025 C -0.2977 0.29794 -0.30496 0.29378 -0.30496 0.29378 C -0.31724 0.29516 -0.3207 0.29447 -0.33004 0.30187 C -0.33195 0.30349 -0.33385 0.30534 -0.3361 0.3065 C -0.33921 0.30812 -0.34561 0.30974 -0.34561 0.30974 C -0.3572 0.31991 -0.37277 0.30534 -0.38298 0.29701 C -0.39491 0.2873 -0.40702 0.27781 -0.41896 0.2681 C -0.42363 0.2644 -0.42328 0.26232 -0.42847 0.26 C -0.43158 0.25861 -0.43504 0.25815 -0.43816 0.25676 C -0.44058 0.25561 -0.44283 0.25468 -0.44525 0.25353 C -0.46013 0.24682 -0.47656 0.25237 -0.49213 0.25191 C -0.51773 0.24936 -0.54333 0.25191 -0.56893 0.2489 C -0.57308 0.24844 -0.57585 0.24265 -0.57983 0.2408 C -0.58225 0.23594 -0.5845 0.23109 -0.58692 0.22623 C -0.58779 0.22461 -0.58934 0.2216 -0.58934 0.2216 C -0.5909 0.20102 -0.59194 0.17303 -0.57377 0.16701 C -0.56115 0.15683 -0.54489 0.15568 -0.53053 0.15244 C -0.53001 0.15244 -0.5134 0.15406 -0.51012 0.15568 C -0.50337 0.15892 -0.4987 0.16516 -0.49213 0.16863 C -0.47085 0.1802 -0.44784 0.18806 -0.42501 0.19107 C -0.41463 0.19061 -0.40408 0.19037 -0.3937 0.18945 C -0.38505 0.18876 -0.37796 0.18043 -0.36966 0.17811 C -0.3617 0.17141 -0.35149 0.16447 -0.34561 0.15406 C -0.33904 0.14203 -0.33126 0.1256 -0.32641 0.11242 C -0.32105 0.09808 -0.31794 0.08189 -0.31327 0.06731 C -0.31188 0.05505 -0.30998 0.04279 -0.30842 0.03053 C -0.30877 0.01665 -0.3086 0.00254 -0.30963 -0.01134 C -0.31032 -0.02082 -0.31257 -0.02013 -0.31569 -0.0273 C -0.32122 -0.03956 -0.32468 -0.05228 -0.33247 -0.06269 C -0.33679 -0.08027 -0.35098 -0.09299 -0.36378 -0.09785 C -0.36481 -0.09785 -0.38246 -0.09831 -0.38886 -0.09484 C -0.39768 -0.08999 -0.4155 -0.07773 -0.42259 -0.06917 C -0.43487 -0.05413 -0.44404 -0.03701 -0.45373 -0.0192 C -0.46255 -0.00301 -0.46618 0.01064 -0.47777 0.02405 C -0.48192 0.02891 -0.48296 0.0347 -0.48849 0.03678 C -0.49317 0.04094 -0.49628 0.04187 -0.50181 0.04325 C -0.50666 0.04279 -0.5115 0.04279 -0.51617 0.04164 C -0.52153 0.04025 -0.52724 0.02359 -0.53174 0.01758 C -0.53935 -0.01226 -0.52897 0.02521 -0.53779 0.00162 C -0.5397 -0.00347 -0.54073 -0.00949 -0.54264 -0.01458 C -0.54368 -0.02707 -0.54662 -0.03748 -0.54852 -0.04974 C -0.54817 -0.06847 -0.548 -0.08721 -0.54731 -0.10595 C -0.54696 -0.11636 -0.53831 -0.1307 -0.53416 -0.1381 C -0.50977 -0.18159 -0.45563 -0.18275 -0.41896 -0.18783 C -0.40927 -0.18668 -0.39958 -0.18622 -0.39007 -0.1846 C -0.3745 -0.18182 -0.35928 -0.16933 -0.34561 -0.16054 C -0.33817 -0.15568 -0.33004 -0.15314 -0.32295 -0.14782 C -0.30946 -0.13764 -0.29701 -0.12492 -0.28559 -0.11081 C -0.27521 -0.09785 -0.26933 -0.08189 -0.26051 -0.06755 C -0.25964 -0.06431 -0.25947 -0.06061 -0.25808 -0.05783 C -0.25532 -0.05205 -0.2484 -0.04187 -0.2484 -0.04187 C -0.24373 -0.02614 -0.23923 -0.01111 -0.23283 0.00324 C -0.22608 0.03446 -0.2183 0.06477 -0.21242 0.09623 C -0.21276 0.10594 -0.21276 0.11566 -0.21363 0.12514 C -0.21588 0.14851 -0.22989 0.17071 -0.23888 0.18945 C -0.24563 0.20356 -0.25134 0.21952 -0.25687 0.23433 C -0.26397 0.25329 -0.26449 0.27527 -0.26881 0.29539 C -0.27071 0.3294 -0.2804 0.37474 -0.26639 0.40296 C -0.26414 0.41337 -0.25826 0.40897 -0.25082 0.40782 C -0.2183 0.36965 -0.26777 0.42655 -0.23283 0.39 C -0.22678 0.38376 -0.22193 0.37566 -0.21605 0.36919 C -0.20031 0.3523 -0.18232 0.33865 -0.16796 0.31945 C -0.16104 0.29956 -0.17056 0.32385 -0.16208 0.30974 C -0.16122 0.30835 -0.16173 0.30627 -0.16087 0.30488 C -0.15499 0.29539 -0.14755 0.28707 -0.14167 0.27758 C -0.13388 0.26509 -0.12748 0.25075 -0.11884 0.23918 C -0.10448 0.21998 -0.08839 0.2061 -0.06954 0.19593 C -0.05691 0.18899 -0.04445 0.18621 -0.03113 0.18297 C -0.02439 0.18135 -0.01072 0.17811 -0.01072 0.17811 C 0.00087 0.17858 0.01263 0.17765 0.02405 0.17973 C 0.02785 0.18043 0.03114 0.18413 0.03477 0.18621 C 0.04186 0.19014 0.04982 0.19153 0.05639 0.19731 C 0.06003 0.20055 0.06349 0.20425 0.06729 0.20703 C 0.0711 0.20981 0.07542 0.21096 0.07923 0.21351 C 0.10569 0.23201 0.13043 0.25653 0.15482 0.2792 C 0.16849 0.29192 0.18232 0.30604 0.19564 0.31945 C 0.20758 0.33171 0.21848 0.3449 0.23283 0.35161 C 0.24494 0.35114 0.25705 0.35207 0.26899 0.34999 C 0.3041 0.34397 0.32763 0.31112 0.33852 0.2681 C 0.34181 0.2378 0.3406 0.25329 0.34216 0.2216 C 0.34164 0.18737 0.34544 0.1529 0.33731 0.12028 C 0.33351 0.08466 0.33956 0.13023 0.33247 0.10108 C 0.33161 0.09738 0.3323 0.09345 0.33143 0.08975 C 0.3297 0.08212 0.32572 0.07448 0.32296 0.06731 C 0.32192 0.06477 0.32123 0.06222 0.32053 0.05945 C 0.32002 0.05737 0.32002 0.05505 0.31932 0.05297 C 0.31759 0.04834 0.31154 0.03516 0.3086 0.02891 C 0.30773 0.02706 0.30618 0.02567 0.30497 0.02405 C 0.30324 0.02151 0.30151 0.01897 0.30012 0.01596 C 0.29909 0.01365 0.29891 0.01041 0.2977 0.00809 C 0.29493 0.00231 0.2913 -0.00278 0.28819 -0.0081 C 0.28559 -0.01273 0.2721 -0.02522 0.26778 -0.03054 C 0.26155 -0.0384 0.25446 -0.04997 0.24615 -0.05459 C 0.24183 -0.05691 0.23716 -0.0576 0.23283 -0.05945 C 0.21761 -0.0583 0.2036 -0.05621 0.18855 -0.05459 C 0.17523 -0.04557 0.19582 -0.05876 0.17402 -0.04812 C 0.16745 -0.04488 0.1626 -0.03678 0.15603 -0.03378 C 0.14288 -0.0199 0.13008 -0.00671 0.11884 0.00971 C 0.11296 0.01827 0.10933 0.02914 0.10327 0.03678 C 0.10241 0.03955 0.10171 0.04233 0.10085 0.04487 C 0.10016 0.04719 0.09912 0.04904 0.09843 0.05135 C 0.09791 0.05297 0.09722 0.05621 0.09722 0.05621 " pathEditMode="relative" ptsTypes="fffffffffffffffffffffffffffffffffffffffffffffffffffffffffffffffffffffffffffffffffffffffffffffffffffffffffffffffffffffffffffffffffffffffA">
                                      <p:cBhvr>
                                        <p:cTn id="30" dur="2000" fill="hold"/>
                                        <p:tgtEl>
                                          <p:spTgt spid="7"/>
                                        </p:tgtEl>
                                        <p:attrNameLst>
                                          <p:attrName>ppt_x</p:attrName>
                                          <p:attrName>ppt_y</p:attrName>
                                        </p:attrNameLst>
                                      </p:cBhvr>
                                    </p:animMotion>
                                  </p:childTnLst>
                                </p:cTn>
                              </p:par>
                            </p:childTnLst>
                          </p:cTn>
                        </p:par>
                      </p:childTnLst>
                    </p:cTn>
                  </p:par>
                  <p:par>
                    <p:cTn id="31" fill="hold" nodeType="clickPar">
                      <p:stCondLst>
                        <p:cond delay="indefinite"/>
                      </p:stCondLst>
                      <p:childTnLst>
                        <p:par>
                          <p:cTn id="32" fill="hold" nodeType="withGroup">
                            <p:stCondLst>
                              <p:cond delay="0"/>
                            </p:stCondLst>
                            <p:childTnLst>
                              <p:par>
                                <p:cTn id="33" presetID="0" presetClass="path" presetSubtype="0" accel="50000" decel="50000" fill="hold" nodeType="clickEffect">
                                  <p:stCondLst>
                                    <p:cond delay="0"/>
                                  </p:stCondLst>
                                  <p:childTnLst>
                                    <p:animMotion origin="layout" path="M -1.25584E-6 -9.06568E-7 C 0.23179 0.037 0.46359 0.074 0.50683 0.10176 C 0.55008 0.12951 0.29666 0.1938 0.25964 0.16605 C 0.22263 0.1383 0.36793 -0.0717 0.28421 -0.06429 C 0.20049 -0.05689 -0.15724 0.19912 -0.24234 0.21045 C -0.32745 0.22178 -0.33143 -0.0044 -0.22626 0.00324 C -0.12109 0.01087 0.32261 0.24306 0.38869 0.25647 C 0.45477 0.26989 0.31223 0.17669 0.16987 0.08372 " pathEditMode="relative" ptsTypes="aaaaaaaA">
                                      <p:cBhvr>
                                        <p:cTn id="34" dur="2000" fill="hold"/>
                                        <p:tgtEl>
                                          <p:spTgt spid="9"/>
                                        </p:tgtEl>
                                        <p:attrNameLst>
                                          <p:attrName>ppt_x</p:attrName>
                                          <p:attrName>ppt_y</p:attrName>
                                        </p:attrNameLst>
                                      </p:cBhvr>
                                    </p:animMotion>
                                  </p:childTnLst>
                                </p:cTn>
                              </p:par>
                            </p:childTnLst>
                          </p:cTn>
                        </p:par>
                      </p:childTnLst>
                    </p:cTn>
                  </p:par>
                  <p:par>
                    <p:cTn id="35" fill="hold" nodeType="clickPar">
                      <p:stCondLst>
                        <p:cond delay="indefinite"/>
                      </p:stCondLst>
                      <p:childTnLst>
                        <p:par>
                          <p:cTn id="36" fill="hold" nodeType="withGroup">
                            <p:stCondLst>
                              <p:cond delay="0"/>
                            </p:stCondLst>
                            <p:childTnLst>
                              <p:par>
                                <p:cTn id="37" presetID="0" presetClass="path" presetSubtype="0" accel="50000" decel="50000" fill="hold" nodeType="clickEffect">
                                  <p:stCondLst>
                                    <p:cond delay="0"/>
                                  </p:stCondLst>
                                  <p:childTnLst>
                                    <p:animMotion origin="layout" path="M -0.096 -0.11702 C -0.10344 -0.1154 -0.10759 -0.1117 -0.11434 -0.1087 C -0.1178 -0.1043 -0.11988 -0.09968 -0.12178 -0.09389 C -0.12282 -0.09066 -0.12334 -0.08719 -0.1242 -0.08395 C -0.12455 -0.08233 -0.12541 -0.07909 -0.12541 -0.07909 C -0.12455 -0.06383 -0.12489 -0.04949 -0.11694 -0.03793 C -0.11434 -0.02868 -0.10656 -0.02266 -0.10085 -0.01665 C -0.09843 -0.01411 -0.09341 -0.00994 -0.09341 -0.00994 C -0.08528 -0.01064 -0.07698 -0.01087 -0.06885 -0.01179 C -0.05864 -0.01295 -0.05328 -0.02475 -0.04792 -0.03469 C -0.04515 -0.04602 -0.04117 -0.05574 -0.05172 -0.06267 C -0.06383 -0.06129 -0.07352 -0.05851 -0.08493 -0.05435 C -0.08943 -0.05042 -0.09012 -0.04556 -0.09341 -0.03955 C -0.09583 -0.02845 -0.09739 -0.01827 -0.09843 -0.00671 C -0.09808 0.00208 -0.09825 0.01087 -0.09722 0.01966 C -0.096 0.02891 -0.09203 0.04001 -0.08978 0.04926 C -0.08874 0.05365 -0.08563 0.06036 -0.08372 0.06406 C -0.08217 0.0673 -0.07871 0.07377 -0.07871 0.07377 C -0.07559 0.08649 -0.06971 0.08649 -0.06158 0.09181 C -0.0467 0.09066 -0.03269 0.09459 -0.02699 0.07377 C -0.0275 0.06452 -0.02699 0.05504 -0.02837 0.04579 C -0.02872 0.04325 -0.03667 0.04047 -0.03944 0.03932 C -0.04065 0.03885 -0.04307 0.0377 -0.04307 0.0377 C -0.04965 0.03839 -0.05674 0.03747 -0.06279 0.04093 C -0.06469 0.04209 -0.06591 0.0444 -0.06764 0.04579 C -0.06867 0.04672 -0.07006 0.04695 -0.07127 0.04741 C -0.08251 0.05828 -0.0839 0.06267 -0.08978 0.07886 C -0.0922 0.10407 -0.09583 0.12905 -0.08978 0.15449 C -0.08874 0.1642 -0.08649 0.17692 -0.08113 0.18409 C -0.07871 0.1938 -0.07542 0.20467 -0.06885 0.21022 C -0.06729 0.21647 -0.05812 0.23728 -0.05293 0.24167 C -0.05034 0.24376 -0.04705 0.24468 -0.04428 0.24653 C 0.00934 0.24514 0.00571 0.25162 0.03684 0.23982 C 0.04913 0.2352 0.06089 0.23636 0.07127 0.2234 C 0.07888 0.21392 0.08511 0.20398 0.0922 0.1938 C 0.09427 0.18548 0.10016 0.17623 0.10327 0.16767 C 0.10621 0.14755 0.10206 0.16698 0.10707 0.15611 C 0.11053 0.14847 0.1133 0.12581 0.11434 0.11656 C 0.11347 0.08742 0.11642 0.06129 0.09721 0.04417 C 0.09427 0.03816 0.09047 0.03677 0.08614 0.03261 C 0.07386 0.03377 0.06694 0.03307 0.05656 0.0377 C 0.04705 0.04995 0.05137 0.04556 0.04549 0.05735 C 0.04446 0.06406 0.04307 0.07031 0.04186 0.07701 C 0.04255 0.09436 0.041 0.10315 0.0467 0.11656 C 0.04843 0.12072 0.04947 0.1228 0.05293 0.12488 C 0.05518 0.12627 0.0602 0.12812 0.0602 0.12812 C 0.06885 0.12766 0.07749 0.12743 0.08614 0.1265 C 0.0941 0.12558 0.10119 0.12095 0.1095 0.1198 C 0.11936 0.11332 0.12835 0.11031 0.13908 0.10846 C 0.14392 0.10384 0.14928 0.10199 0.15499 0.10014 C 0.16053 0.09528 0.16623 0.09366 0.17229 0.09019 C 0.18128 0.08511 0.1882 0.07794 0.19806 0.07539 C 0.20896 0.06961 0.2183 0.06105 0.22885 0.05412 C 0.23595 0.04463 0.22833 0.05319 0.23871 0.04741 C 0.24978 0.0414 0.24044 0.04487 0.2484 0.0377 C 0.25376 0.03284 0.26034 0.0296 0.2657 0.02451 C 0.29822 -0.00648 0.33316 -0.03608 0.3617 -0.07424 C 0.37468 -0.09158 0.38488 -0.11355 0.39734 -0.1302 C 0.40702 -0.14315 0.40218 -0.13552 0.41204 -0.15634 C 0.41342 -0.15911 0.41584 -0.16466 0.41584 -0.16466 C 0.41861 -0.17761 0.42346 -0.18409 0.42813 -0.19588 C 0.4328 -0.20768 0.44231 -0.23312 0.44525 -0.24514 C 0.44906 -0.2611 0.45079 -0.27868 0.45753 -0.29302 C 0.46099 -0.32077 0.46324 -0.34135 0.44162 -0.34713 C 0.42225 -0.34598 0.40771 -0.34806 0.39232 -0.33395 C 0.39145 -0.33233 0.39094 -0.33048 0.3899 -0.32909 C 0.38851 -0.32724 0.38627 -0.32632 0.38505 -0.32424 C 0.38419 -0.32285 0.38454 -0.32077 0.38384 -0.31915 C 0.38177 -0.3136 0.37883 -0.30805 0.37641 -0.30273 C 0.37485 -0.29487 0.37364 -0.28816 0.37277 -0.27983 C 0.37416 -0.24699 0.36949 -0.24561 0.38869 -0.23705 C 0.40477 -0.23797 0.41757 -0.23774 0.43176 -0.24676 C 0.43764 -0.25046 0.44906 -0.25833 0.44906 -0.25833 C 0.46047 -0.27405 0.47293 -0.28955 0.48089 -0.30944 C 0.49161 -0.33649 0.49611 -0.36471 0.49939 -0.39477 C 0.49905 -0.41512 0.49957 -0.43548 0.49818 -0.45583 C 0.49784 -0.46045 0.49559 -0.46438 0.49455 -0.46878 C 0.4885 -0.49237 0.47967 -0.51156 0.4686 -0.53145 C 0.44058 -0.58141 0.40408 -0.6154 0.36049 -0.63668 C 0.33939 -0.64685 0.31482 -0.64824 0.29268 -0.65148 C 0.25566 -0.66559 0.1837 -0.65495 0.16243 -0.65472 C 0.14963 -0.6531 0.137 -0.65009 0.1242 -0.64824 C 0.09998 -0.64061 0.06954 -0.63529 0.04792 -0.61864 C 0.02716 -0.60268 0.03702 -0.608 0.01851 -0.60037 C 0.00709 -0.58904 -0.00796 -0.58349 -0.01851 -0.57077 C -0.03667 -0.5488 -0.05726 -0.52382 -0.07127 -0.49676 C -0.07698 -0.48566 -0.08061 -0.47294 -0.08493 -0.46068 C -0.09462 -0.43363 -0.10137 -0.40888 -0.10708 -0.37997 C -0.10794 -0.37003 -0.10863 -0.36031 -0.1095 -0.35037 C -0.10984 -0.34551 -0.11071 -0.33557 -0.11071 -0.33557 C -0.11036 -0.30273 -0.11019 -0.26989 -0.1095 -0.23705 C -0.1088 -0.2086 -0.10016 -0.18039 -0.0922 -0.15472 C -0.08355 -0.12697 -0.07438 -0.10245 -0.06158 -0.07747 C -0.05968 -0.07377 -0.05881 -0.06915 -0.05656 -0.06591 C -0.05414 -0.06244 -0.05051 -0.06105 -0.04792 -0.05782 C -0.03702 -0.0444 -0.0275 -0.02775 -0.01228 -0.02151 C 0.00052 -0.01619 0.01263 -0.00786 0.02577 -0.00509 C 0.03079 -0.00393 0.06556 -0.00116 0.07507 -0.00023 C 0.11693 -0.00162 0.13977 -2.59019E-6 0.17471 -0.02821 C 0.18647 -0.0377 0.19581 -0.04741 0.20671 -0.05944 C 0.20879 -0.06175 0.21277 -0.06591 0.21277 -0.06591 C 0.22211 -0.08742 0.23058 -0.10661 0.2337 -0.13182 C 0.23335 -0.15217 0.23318 -0.17229 0.23249 -0.19265 C 0.23214 -0.20074 0.22937 -0.21161 0.22384 -0.21392 C 0.21899 -0.22271 0.21571 -0.22364 0.20792 -0.2271 C 0.17938 -0.22549 0.17955 -0.22549 0.15741 -0.21392 C 0.1517 -0.20375 0.14288 -0.19727 0.13527 -0.18941 C 0.1325 -0.18663 0.13146 -0.18154 0.12922 -0.17784 C 0.12195 -0.16605 0.1152 -0.15611 0.1095 -0.14315 C 0.10621 -0.13575 0.10465 -0.13691 0.10206 -0.12835 C 0.09825 -0.11586 0.09566 -0.10199 0.0922 -0.08904 C 0.09012 -0.08141 0.08735 -0.06591 0.08735 -0.06591 C 0.08511 -0.03932 0.08113 -0.01411 0.07992 0.01295 C 0.08061 0.02868 0.07853 0.06452 0.08735 0.08372 C 0.09445 0.09898 0.12316 0.11124 0.13527 0.11494 C 0.15828 0.12211 0.18111 0.13067 0.20412 0.13807 C 0.21553 0.14177 0.22747 0.14292 0.23871 0.14778 C 0.24442 0.15587 0.24944 0.15356 0.25584 0.15772 C 0.26743 0.16536 0.25757 0.1605 0.2657 0.1642 C 0.2695 0.1679 0.27279 0.17229 0.27677 0.17576 C 0.27763 0.17923 0.28023 0.18201 0.2804 0.18571 C 0.28092 0.20328 0.28248 0.21531 0.27435 0.22687 C 0.27296 0.23266 0.26639 0.24144 0.26207 0.24329 C 0.25791 0.24838 0.25999 0.24676 0.25221 0.24977 C 0.24892 0.25093 0.24235 0.25301 0.24235 0.25301 C 0.20221 0.25162 0.17661 0.24815 0.13908 0.23821 C 0.12299 0.22271 0.10534 0.20976 0.09341 0.18733 C 0.09047 0.18178 0.08251 0.16651 0.07992 0.15772 C 0.07801 0.15125 0.07507 0.13807 0.07507 0.13807 C 0.07404 0.12858 0.07265 0.11957 0.07127 0.11008 C 0.07179 0.10083 0.07144 0.09135 0.07265 0.0821 C 0.07438 0.06915 0.08528 0.05481 0.09341 0.04741 C 0.10552 0.03654 0.11815 0.0333 0.13164 0.02775 C 0.15153 0.01966 0.17108 0.01341 0.19184 0.01133 C 0.20931 0.00439 0.2273 0.00393 0.24477 -0.00185 C 0.28974 -0.01665 0.33489 -0.01734 0.38125 -0.01989 C 0.40235 -0.02105 0.42311 -0.0259 0.44404 -0.02821 C 0.4795 -0.0414 0.51168 -0.05944 0.54489 -0.08071 C 0.57118 -0.09736 0.54887 -0.08603 0.57326 -0.10708 C 0.57862 -0.1117 0.58502 -0.11401 0.59038 -0.11864 C 0.60733 -0.13298 0.62031 -0.15194 0.63224 -0.17276 C 0.63588 -0.179 0.64556 -0.19172 0.64833 -0.19912 C 0.65594 -0.21947 0.66182 -0.24283 0.66667 -0.26503 C 0.66892 -0.29602 0.66978 -0.31545 0.66667 -0.35037 C 0.66615 -0.35615 0.6613 -0.36772 0.6594 -0.3735 C 0.64487 -0.41582 0.6127 -0.4364 0.57931 -0.44265 C 0.54593 -0.44103 0.54766 -0.44357 0.52154 -0.42623 C 0.51514 -0.42206 0.50303 -0.41142 0.50303 -0.41142 C 0.50061 -0.40703 0.49853 -0.40217 0.49576 -0.39824 C 0.49317 -0.39454 0.48953 -0.39223 0.48711 -0.3883 C 0.48244 -0.38067 0.47483 -0.36355 0.47483 -0.36355 C 0.4693 -0.33302 0.47691 -0.36725 0.46618 -0.33904 C 0.45822 -0.31799 0.45563 -0.28839 0.4539 -0.26503 C 0.45425 -0.25948 0.45442 -0.24237 0.45753 -0.23543 C 0.46065 -0.22803 0.46808 -0.2241 0.47362 -0.22063 C 0.49369 -0.22202 0.50406 -0.22271 0.52032 -0.23705 C 0.52257 -0.2389 0.52482 -0.24098 0.52655 -0.24352 C 0.52967 -0.24815 0.53503 -0.25833 0.53503 -0.25833 C 0.53831 -0.27128 0.54074 -0.27706 0.54247 -0.29117 C 0.5416 -0.30042 0.5416 -0.3099 0.54004 -0.31915 C 0.53434 -0.35384 0.49801 -0.36124 0.47725 -0.36517 C 0.44369 -0.36425 0.4155 -0.36563 0.38384 -0.35708 C 0.26864 -0.32609 0.169 -0.23196 0.12057 -0.08742 C 0.11763 -0.06776 0.11711 -0.05342 0.11815 -0.03307 C 0.14115 -0.03515 0.16433 -0.0451 0.17834 -0.071 C 0.17973 -0.07979 0.18059 -0.08834 0.18198 -0.09713 C 0.18076 -0.1124 0.18094 -0.12812 0.17834 -0.14315 C 0.1773 -0.1494 0.17315 -0.15402 0.1709 -0.15981 C 0.16866 -0.16512 0.16727 -0.17091 0.16485 -0.17623 C 0.15136 -0.20629 0.13319 -0.23797 0.10829 -0.25185 C 0.10362 -0.25439 0.09012 -0.25486 0.08857 -0.25509 C 0.06625 -0.25185 0.04152 -0.24075 0.02335 -0.22225 C 0.02007 -0.21901 0.01782 -0.21415 0.0147 -0.21068 C 0.0019 -0.19681 -0.01315 -0.18525 -0.01972 -0.16304 C -0.02526 -0.14454 -0.02975 -0.12627 -0.03321 -0.10708 C -0.0346 -0.08418 -0.0384 -0.05759 -0.03079 -0.03631 C -0.02837 -0.02012 -0.01955 -0.00833 -0.00744 -0.00509 C -0.00623 -0.00393 -0.00502 -0.00278 -0.00363 -0.00185 C -0.00242 -0.00116 -2.80228E-6 -0.00023 -2.80228E-6 -0.00023 " pathEditMode="relative" ptsTypes="ffffffffffffffffffffffffffffffffffffffffffffffffffffffffffffffffffffffffffffffffffffffffffffffffffffffffffffffffffffffffffffffffffffffffffffffffffffffffffffffffffffffffffffffffffA">
                                      <p:cBhvr>
                                        <p:cTn id="38" dur="2000" fill="hold"/>
                                        <p:tgtEl>
                                          <p:spTgt spid="1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91" descr="C:\Users\Sarah English\AppData\Local\Microsoft\Windows\Temporary Internet Files\Content.IE5\7TN1XLHV\good_sun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338" y="4581525"/>
            <a:ext cx="178117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7" name="Picture 78" descr="C:\Users\Sarah English\AppData\Local\Microsoft\Windows\Temporary Internet Files\Content.IE5\367FZVZ2\capture-d_ecran-2010-11-01-a-09-05-3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94513" y="2997200"/>
            <a:ext cx="1709737" cy="141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Picture 68" descr="C:\Users\Sarah English\AppData\Local\Microsoft\Windows\Temporary Internet Files\Content.IE5\GGTS2H3C\513804bon_14_juillet_1_[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198438" y="1196975"/>
            <a:ext cx="1884362" cy="210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Picture 66" descr="C:\Users\Sarah English\AppData\Local\Microsoft\Windows\Temporary Internet Files\Content.IE5\IUZS43PA\septembre[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26313" y="1154113"/>
            <a:ext cx="1504950" cy="128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0" name="Picture 268" descr="mar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92463" y="4437063"/>
            <a:ext cx="2422525" cy="216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1" name="Picture 256" descr="C:\Users\Sarah English\AppData\Local\Microsoft\Windows\Temporary Internet Files\Content.IE5\GGTS2H3C\poisson_d'avril[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57663" y="1341438"/>
            <a:ext cx="2016125" cy="204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2" name="Picture 261" descr="C:\Users\Sarah English\AppData\Local\Microsoft\Windows\Temporary Internet Files\Content.IE5\7TN1XLHV\feb_desktop_1[1].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50050" y="4868863"/>
            <a:ext cx="1944688"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3" name="Picture 258" descr="C:\Users\Sarah English\AppData\Local\Microsoft\Windows\Temporary Internet Files\Content.IE5\5NF8NH2X\1-mai-mezeluri-logo[1].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09738" y="3141663"/>
            <a:ext cx="1739900"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4" name="TextBox 9"/>
          <p:cNvSpPr txBox="1">
            <a:spLocks noChangeArrowheads="1"/>
          </p:cNvSpPr>
          <p:nvPr/>
        </p:nvSpPr>
        <p:spPr bwMode="auto">
          <a:xfrm>
            <a:off x="198438" y="404813"/>
            <a:ext cx="80645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4400">
                <a:latin typeface="MV Boli" panose="02000500030200090000" pitchFamily="2" charset="0"/>
                <a:ea typeface="MV Boli" panose="02000500030200090000" pitchFamily="2" charset="0"/>
                <a:cs typeface="MV Boli" panose="02000500030200090000" pitchFamily="2" charset="0"/>
              </a:rPr>
              <a:t>C’est quel mois en français?</a:t>
            </a:r>
          </a:p>
        </p:txBody>
      </p:sp>
      <p:sp>
        <p:nvSpPr>
          <p:cNvPr id="26635" name="TextBox 10"/>
          <p:cNvSpPr txBox="1">
            <a:spLocks noChangeArrowheads="1"/>
          </p:cNvSpPr>
          <p:nvPr/>
        </p:nvSpPr>
        <p:spPr bwMode="auto">
          <a:xfrm>
            <a:off x="773113" y="1628775"/>
            <a:ext cx="3603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1</a:t>
            </a:r>
          </a:p>
        </p:txBody>
      </p:sp>
      <p:sp>
        <p:nvSpPr>
          <p:cNvPr id="26636" name="TextBox 11"/>
          <p:cNvSpPr txBox="1">
            <a:spLocks noChangeArrowheads="1"/>
          </p:cNvSpPr>
          <p:nvPr/>
        </p:nvSpPr>
        <p:spPr bwMode="auto">
          <a:xfrm>
            <a:off x="3870325" y="1484313"/>
            <a:ext cx="3603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2</a:t>
            </a:r>
          </a:p>
        </p:txBody>
      </p:sp>
      <p:sp>
        <p:nvSpPr>
          <p:cNvPr id="26637" name="TextBox 12"/>
          <p:cNvSpPr txBox="1">
            <a:spLocks noChangeArrowheads="1"/>
          </p:cNvSpPr>
          <p:nvPr/>
        </p:nvSpPr>
        <p:spPr bwMode="auto">
          <a:xfrm>
            <a:off x="6750050" y="1341438"/>
            <a:ext cx="3603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3</a:t>
            </a:r>
          </a:p>
        </p:txBody>
      </p:sp>
      <p:sp>
        <p:nvSpPr>
          <p:cNvPr id="26638" name="TextBox 13"/>
          <p:cNvSpPr txBox="1">
            <a:spLocks noChangeArrowheads="1"/>
          </p:cNvSpPr>
          <p:nvPr/>
        </p:nvSpPr>
        <p:spPr bwMode="auto">
          <a:xfrm>
            <a:off x="1565275" y="3500438"/>
            <a:ext cx="3603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4</a:t>
            </a:r>
          </a:p>
        </p:txBody>
      </p:sp>
      <p:sp>
        <p:nvSpPr>
          <p:cNvPr id="26639" name="TextBox 14"/>
          <p:cNvSpPr txBox="1">
            <a:spLocks noChangeArrowheads="1"/>
          </p:cNvSpPr>
          <p:nvPr/>
        </p:nvSpPr>
        <p:spPr bwMode="auto">
          <a:xfrm>
            <a:off x="6534150" y="3429000"/>
            <a:ext cx="3603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5</a:t>
            </a:r>
          </a:p>
        </p:txBody>
      </p:sp>
      <p:sp>
        <p:nvSpPr>
          <p:cNvPr id="26640" name="TextBox 15"/>
          <p:cNvSpPr txBox="1">
            <a:spLocks noChangeArrowheads="1"/>
          </p:cNvSpPr>
          <p:nvPr/>
        </p:nvSpPr>
        <p:spPr bwMode="auto">
          <a:xfrm>
            <a:off x="198438" y="4437063"/>
            <a:ext cx="3587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6</a:t>
            </a:r>
          </a:p>
        </p:txBody>
      </p:sp>
      <p:sp>
        <p:nvSpPr>
          <p:cNvPr id="26641" name="TextBox 16"/>
          <p:cNvSpPr txBox="1">
            <a:spLocks noChangeArrowheads="1"/>
          </p:cNvSpPr>
          <p:nvPr/>
        </p:nvSpPr>
        <p:spPr bwMode="auto">
          <a:xfrm>
            <a:off x="2933700" y="5013325"/>
            <a:ext cx="3603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7</a:t>
            </a:r>
          </a:p>
        </p:txBody>
      </p:sp>
      <p:sp>
        <p:nvSpPr>
          <p:cNvPr id="26642" name="TextBox 17"/>
          <p:cNvSpPr txBox="1">
            <a:spLocks noChangeArrowheads="1"/>
          </p:cNvSpPr>
          <p:nvPr/>
        </p:nvSpPr>
        <p:spPr bwMode="auto">
          <a:xfrm flipH="1">
            <a:off x="6173788" y="4797425"/>
            <a:ext cx="2889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8</a:t>
            </a:r>
          </a:p>
        </p:txBody>
      </p:sp>
      <p:pic>
        <p:nvPicPr>
          <p:cNvPr id="26643" name="Picture 92" descr="C:\Users\Sarah English\AppData\Local\Microsoft\Windows\Temporary Internet Files\Content.IE5\IUZS43PA\DaveViveLaFrance[1].gif"/>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047038" y="188913"/>
            <a:ext cx="976312" cy="74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91" descr="C:\Users\Sarah English\AppData\Local\Microsoft\Windows\Temporary Internet Files\Content.IE5\7TN1XLHV\good_sun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338" y="4581525"/>
            <a:ext cx="178117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78" descr="C:\Users\Sarah English\AppData\Local\Microsoft\Windows\Temporary Internet Files\Content.IE5\367FZVZ2\capture-d_ecran-2010-11-01-a-09-05-3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94513" y="2997200"/>
            <a:ext cx="1709737" cy="141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8" descr="C:\Users\Sarah English\AppData\Local\Microsoft\Windows\Temporary Internet Files\Content.IE5\GGTS2H3C\513804bon_14_juillet_1_[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14338" y="765175"/>
            <a:ext cx="1884362" cy="210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6" descr="C:\Users\Sarah English\AppData\Local\Microsoft\Windows\Temporary Internet Files\Content.IE5\IUZS43PA\septembre[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26313" y="1154113"/>
            <a:ext cx="1504950" cy="128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68" descr="mar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92463" y="4437063"/>
            <a:ext cx="2422525" cy="216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56" descr="C:\Users\Sarah English\AppData\Local\Microsoft\Windows\Temporary Internet Files\Content.IE5\GGTS2H3C\poisson_d'avril[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57663" y="836613"/>
            <a:ext cx="2016125" cy="204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61" descr="C:\Users\Sarah English\AppData\Local\Microsoft\Windows\Temporary Internet Files\Content.IE5\7TN1XLHV\feb_desktop_1[1].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18250" y="4797425"/>
            <a:ext cx="1944688"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58" descr="C:\Users\Sarah English\AppData\Local\Microsoft\Windows\Temporary Internet Files\Content.IE5\5NF8NH2X\1-mai-mezeluri-logo[1].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65275" y="2708275"/>
            <a:ext cx="1739900" cy="172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8" name="Picture 92" descr="C:\Users\Sarah English\AppData\Local\Microsoft\Windows\Temporary Internet Files\Content.IE5\IUZS43PA\DaveViveLaFrance[1].gif"/>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686675"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xit" presetSubtype="0" fill="hold"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xit" presetSubtype="4" fill="hold" nodeType="clickEffect">
                                  <p:stCondLst>
                                    <p:cond delay="0"/>
                                  </p:stCondLst>
                                  <p:childTnLst>
                                    <p:anim calcmode="lin" valueType="num">
                                      <p:cBhvr additive="base">
                                        <p:cTn id="11" dur="500"/>
                                        <p:tgtEl>
                                          <p:spTgt spid="6"/>
                                        </p:tgtEl>
                                        <p:attrNameLst>
                                          <p:attrName>ppt_x</p:attrName>
                                        </p:attrNameLst>
                                      </p:cBhvr>
                                      <p:tavLst>
                                        <p:tav tm="0">
                                          <p:val>
                                            <p:strVal val="ppt_x"/>
                                          </p:val>
                                        </p:tav>
                                        <p:tav tm="100000">
                                          <p:val>
                                            <p:strVal val="ppt_x"/>
                                          </p:val>
                                        </p:tav>
                                      </p:tavLst>
                                    </p:anim>
                                    <p:anim calcmode="lin" valueType="num">
                                      <p:cBhvr additive="base">
                                        <p:cTn id="12" dur="500"/>
                                        <p:tgtEl>
                                          <p:spTgt spid="6"/>
                                        </p:tgtEl>
                                        <p:attrNameLst>
                                          <p:attrName>ppt_y</p:attrName>
                                        </p:attrNameLst>
                                      </p:cBhvr>
                                      <p:tavLst>
                                        <p:tav tm="0">
                                          <p:val>
                                            <p:strVal val="ppt_y"/>
                                          </p:val>
                                        </p:tav>
                                        <p:tav tm="100000">
                                          <p:val>
                                            <p:strVal val="1+ppt_h/2"/>
                                          </p:val>
                                        </p:tav>
                                      </p:tavLst>
                                    </p:anim>
                                    <p:set>
                                      <p:cBhvr>
                                        <p:cTn id="13" dur="1" fill="hold">
                                          <p:stCondLst>
                                            <p:cond delay="499"/>
                                          </p:stCondLst>
                                        </p:cTn>
                                        <p:tgtEl>
                                          <p:spTgt spid="6"/>
                                        </p:tgtEl>
                                        <p:attrNameLst>
                                          <p:attrName>style.visibility</p:attrName>
                                        </p:attrNameLst>
                                      </p:cBhvr>
                                      <p:to>
                                        <p:strVal val="hidden"/>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xit" presetSubtype="10" fill="hold" nodeType="clickEffect">
                                  <p:stCondLst>
                                    <p:cond delay="0"/>
                                  </p:stCondLst>
                                  <p:childTnLst>
                                    <p:animEffect transition="out" filter="blinds(horizontal)">
                                      <p:cBhvr>
                                        <p:cTn id="17" dur="500"/>
                                        <p:tgtEl>
                                          <p:spTgt spid="3"/>
                                        </p:tgtEl>
                                      </p:cBhvr>
                                    </p:animEffect>
                                    <p:set>
                                      <p:cBhvr>
                                        <p:cTn id="18" dur="1" fill="hold">
                                          <p:stCondLst>
                                            <p:cond delay="499"/>
                                          </p:stCondLst>
                                        </p:cTn>
                                        <p:tgtEl>
                                          <p:spTgt spid="3"/>
                                        </p:tgtEl>
                                        <p:attrNameLst>
                                          <p:attrName>style.visibility</p:attrName>
                                        </p:attrNameLst>
                                      </p:cBhvr>
                                      <p:to>
                                        <p:strVal val="hidden"/>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21" presetClass="exit" presetSubtype="4" fill="hold" nodeType="clickEffect">
                                  <p:stCondLst>
                                    <p:cond delay="0"/>
                                  </p:stCondLst>
                                  <p:childTnLst>
                                    <p:animEffect transition="out" filter="wheel(4)">
                                      <p:cBhvr>
                                        <p:cTn id="22" dur="2000"/>
                                        <p:tgtEl>
                                          <p:spTgt spid="5"/>
                                        </p:tgtEl>
                                      </p:cBhvr>
                                    </p:animEffect>
                                    <p:set>
                                      <p:cBhvr>
                                        <p:cTn id="23" dur="1" fill="hold">
                                          <p:stCondLst>
                                            <p:cond delay="1999"/>
                                          </p:stCondLst>
                                        </p:cTn>
                                        <p:tgtEl>
                                          <p:spTgt spid="5"/>
                                        </p:tgtEl>
                                        <p:attrNameLst>
                                          <p:attrName>style.visibility</p:attrName>
                                        </p:attrNameLst>
                                      </p:cBhvr>
                                      <p:to>
                                        <p:strVal val="hidden"/>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9" presetClass="exit" presetSubtype="0" fill="hold" nodeType="clickEffect">
                                  <p:stCondLst>
                                    <p:cond delay="0"/>
                                  </p:stCondLst>
                                  <p:childTnLst>
                                    <p:animEffect transition="out" filter="dissolve">
                                      <p:cBhvr>
                                        <p:cTn id="27" dur="500"/>
                                        <p:tgtEl>
                                          <p:spTgt spid="9"/>
                                        </p:tgtEl>
                                      </p:cBhvr>
                                    </p:animEffect>
                                    <p:set>
                                      <p:cBhvr>
                                        <p:cTn id="28" dur="1" fill="hold">
                                          <p:stCondLst>
                                            <p:cond delay="499"/>
                                          </p:stCondLst>
                                        </p:cTn>
                                        <p:tgtEl>
                                          <p:spTgt spid="9"/>
                                        </p:tgtEl>
                                        <p:attrNameLst>
                                          <p:attrName>style.visibility</p:attrName>
                                        </p:attrNameLst>
                                      </p:cBhvr>
                                      <p:to>
                                        <p:strVal val="hidden"/>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8" presetClass="exit" presetSubtype="16" fill="hold" nodeType="clickEffect">
                                  <p:stCondLst>
                                    <p:cond delay="0"/>
                                  </p:stCondLst>
                                  <p:childTnLst>
                                    <p:animEffect transition="out" filter="diamond(in)">
                                      <p:cBhvr>
                                        <p:cTn id="32" dur="2000"/>
                                        <p:tgtEl>
                                          <p:spTgt spid="7"/>
                                        </p:tgtEl>
                                      </p:cBhvr>
                                    </p:animEffect>
                                    <p:set>
                                      <p:cBhvr>
                                        <p:cTn id="33" dur="1" fill="hold">
                                          <p:stCondLst>
                                            <p:cond delay="1999"/>
                                          </p:stCondLst>
                                        </p:cTn>
                                        <p:tgtEl>
                                          <p:spTgt spid="7"/>
                                        </p:tgtEl>
                                        <p:attrNameLst>
                                          <p:attrName>style.visibility</p:attrName>
                                        </p:attrNameLst>
                                      </p:cBhvr>
                                      <p:to>
                                        <p:strVal val="hidden"/>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4" presetClass="exit" presetSubtype="16" fill="hold" nodeType="clickEffect">
                                  <p:stCondLst>
                                    <p:cond delay="0"/>
                                  </p:stCondLst>
                                  <p:childTnLst>
                                    <p:animEffect transition="out" filter="box(in)">
                                      <p:cBhvr>
                                        <p:cTn id="37" dur="500"/>
                                        <p:tgtEl>
                                          <p:spTgt spid="10"/>
                                        </p:tgtEl>
                                      </p:cBhvr>
                                    </p:animEffect>
                                    <p:set>
                                      <p:cBhvr>
                                        <p:cTn id="38" dur="1" fill="hold">
                                          <p:stCondLst>
                                            <p:cond delay="499"/>
                                          </p:stCondLst>
                                        </p:cTn>
                                        <p:tgtEl>
                                          <p:spTgt spid="10"/>
                                        </p:tgtEl>
                                        <p:attrNameLst>
                                          <p:attrName>style.visibility</p:attrName>
                                        </p:attrNameLst>
                                      </p:cBhvr>
                                      <p:to>
                                        <p:strVal val="hidden"/>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9" presetClass="exit" presetSubtype="0" fill="hold" nodeType="clickEffect">
                                  <p:stCondLst>
                                    <p:cond delay="0"/>
                                  </p:stCondLst>
                                  <p:childTnLst>
                                    <p:animEffect transition="out" filter="dissolve">
                                      <p:cBhvr>
                                        <p:cTn id="42" dur="500"/>
                                        <p:tgtEl>
                                          <p:spTgt spid="4"/>
                                        </p:tgtEl>
                                      </p:cBhvr>
                                    </p:animEffect>
                                    <p:set>
                                      <p:cBhvr>
                                        <p:cTn id="43" dur="1" fill="hold">
                                          <p:stCondLst>
                                            <p:cond delay="499"/>
                                          </p:stCondLst>
                                        </p:cTn>
                                        <p:tgtEl>
                                          <p:spTgt spid="4"/>
                                        </p:tgtEl>
                                        <p:attrNameLst>
                                          <p:attrName>style.visibility</p:attrName>
                                        </p:attrNameLst>
                                      </p:cBhvr>
                                      <p:to>
                                        <p:strVal val="hidden"/>
                                      </p:to>
                                    </p:set>
                                  </p:childTnLst>
                                </p:cTn>
                              </p:par>
                            </p:childTnLst>
                          </p:cTn>
                        </p:par>
                      </p:childTnLst>
                    </p:cTn>
                  </p:par>
                  <p:par>
                    <p:cTn id="44" fill="hold" nodeType="clickPar">
                      <p:stCondLst>
                        <p:cond delay="indefinite"/>
                      </p:stCondLst>
                      <p:childTnLst>
                        <p:par>
                          <p:cTn id="45" fill="hold" nodeType="withGroup">
                            <p:stCondLst>
                              <p:cond delay="0"/>
                            </p:stCondLst>
                            <p:childTnLst>
                              <p:par>
                                <p:cTn id="46" presetID="20" presetClass="entr" presetSubtype="0" fill="hold" nodeType="click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edge">
                                      <p:cBhvr>
                                        <p:cTn id="48" dur="2000"/>
                                        <p:tgtEl>
                                          <p:spTgt spid="8"/>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0" presetClass="entr" presetSubtype="0" fill="hold" nodeType="click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edge">
                                      <p:cBhvr>
                                        <p:cTn id="53" dur="2000"/>
                                        <p:tgtEl>
                                          <p:spTgt spid="6"/>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20" presetClass="entr" presetSubtype="0" fill="hold" nodeType="click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wedge">
                                      <p:cBhvr>
                                        <p:cTn id="58" dur="2000"/>
                                        <p:tgtEl>
                                          <p:spTgt spid="3"/>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20" presetClass="entr" presetSubtype="0" fill="hold" nodeType="click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wedge">
                                      <p:cBhvr>
                                        <p:cTn id="63" dur="2000"/>
                                        <p:tgtEl>
                                          <p:spTgt spid="5"/>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20" presetClass="entr" presetSubtype="0" fill="hold" nodeType="click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wedge">
                                      <p:cBhvr>
                                        <p:cTn id="68" dur="2000"/>
                                        <p:tgtEl>
                                          <p:spTgt spid="9"/>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20" presetClass="entr" presetSubtype="0" fill="hold" nodeType="clickEffect">
                                  <p:stCondLst>
                                    <p:cond delay="0"/>
                                  </p:stCondLst>
                                  <p:childTnLst>
                                    <p:set>
                                      <p:cBhvr>
                                        <p:cTn id="72" dur="1" fill="hold">
                                          <p:stCondLst>
                                            <p:cond delay="0"/>
                                          </p:stCondLst>
                                        </p:cTn>
                                        <p:tgtEl>
                                          <p:spTgt spid="7"/>
                                        </p:tgtEl>
                                        <p:attrNameLst>
                                          <p:attrName>style.visibility</p:attrName>
                                        </p:attrNameLst>
                                      </p:cBhvr>
                                      <p:to>
                                        <p:strVal val="visible"/>
                                      </p:to>
                                    </p:set>
                                    <p:animEffect transition="in" filter="wedge">
                                      <p:cBhvr>
                                        <p:cTn id="73" dur="2000"/>
                                        <p:tgtEl>
                                          <p:spTgt spid="7"/>
                                        </p:tgtEl>
                                      </p:cBhvr>
                                    </p:animEffect>
                                  </p:childTnLst>
                                </p:cTn>
                              </p:par>
                            </p:childTnLst>
                          </p:cTn>
                        </p:par>
                      </p:childTnLst>
                    </p:cTn>
                  </p:par>
                  <p:par>
                    <p:cTn id="74" fill="hold" nodeType="clickPar">
                      <p:stCondLst>
                        <p:cond delay="indefinite"/>
                      </p:stCondLst>
                      <p:childTnLst>
                        <p:par>
                          <p:cTn id="75" fill="hold" nodeType="withGroup">
                            <p:stCondLst>
                              <p:cond delay="0"/>
                            </p:stCondLst>
                            <p:childTnLst>
                              <p:par>
                                <p:cTn id="76" presetID="20" presetClass="entr" presetSubtype="0" fill="hold" nodeType="clickEffect">
                                  <p:stCondLst>
                                    <p:cond delay="0"/>
                                  </p:stCondLst>
                                  <p:childTnLst>
                                    <p:set>
                                      <p:cBhvr>
                                        <p:cTn id="77" dur="1" fill="hold">
                                          <p:stCondLst>
                                            <p:cond delay="0"/>
                                          </p:stCondLst>
                                        </p:cTn>
                                        <p:tgtEl>
                                          <p:spTgt spid="10"/>
                                        </p:tgtEl>
                                        <p:attrNameLst>
                                          <p:attrName>style.visibility</p:attrName>
                                        </p:attrNameLst>
                                      </p:cBhvr>
                                      <p:to>
                                        <p:strVal val="visible"/>
                                      </p:to>
                                    </p:set>
                                    <p:animEffect transition="in" filter="wedge">
                                      <p:cBhvr>
                                        <p:cTn id="78" dur="2000"/>
                                        <p:tgtEl>
                                          <p:spTgt spid="10"/>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20" presetClass="entr" presetSubtype="0" fill="hold" nodeType="click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edge">
                                      <p:cBhvr>
                                        <p:cTn id="8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91" descr="C:\Users\Sarah English\AppData\Local\Microsoft\Windows\Temporary Internet Files\Content.IE5\7TN1XLHV\good_sun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1763" y="4633913"/>
            <a:ext cx="1873250" cy="189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5" name="Picture 68" descr="C:\Users\Sarah English\AppData\Local\Microsoft\Windows\Temporary Internet Files\Content.IE5\GGTS2H3C\513804bon_14_juillet_1_[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534150" y="4076700"/>
            <a:ext cx="1885950" cy="210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6" name="Picture 268" descr="mar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07175" y="1125538"/>
            <a:ext cx="2422525" cy="216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7" name="Picture 256" descr="C:\Users\Sarah English\AppData\Local\Microsoft\Windows\Temporary Internet Files\Content.IE5\GGTS2H3C\poisson_d'avril[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7213" y="1484313"/>
            <a:ext cx="2016125" cy="204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8" name="Picture 261" descr="C:\Users\Sarah English\AppData\Local\Microsoft\Windows\Temporary Internet Files\Content.IE5\7TN1XLHV\feb_desktop_1[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5775" y="4221163"/>
            <a:ext cx="1944688"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9" name="Picture 254" descr="C:\Users\Sarah English\AppData\Local\Microsoft\Windows\Temporary Internet Files\Content.IE5\7TN1XLHV\mois-de-janvier2-300x218[1].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94063" y="1052513"/>
            <a:ext cx="2520950"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0" name="Picture 266" descr="http://www.coloriage.tv/dessincolo/mois-de-juin.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798888" y="2708275"/>
            <a:ext cx="1549400" cy="155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1" name="TextBox 8"/>
          <p:cNvSpPr txBox="1">
            <a:spLocks noChangeArrowheads="1"/>
          </p:cNvSpPr>
          <p:nvPr/>
        </p:nvSpPr>
        <p:spPr bwMode="auto">
          <a:xfrm>
            <a:off x="198438" y="404813"/>
            <a:ext cx="80645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4400">
                <a:latin typeface="MV Boli" panose="02000500030200090000" pitchFamily="2" charset="0"/>
                <a:ea typeface="MV Boli" panose="02000500030200090000" pitchFamily="2" charset="0"/>
                <a:cs typeface="MV Boli" panose="02000500030200090000" pitchFamily="2" charset="0"/>
              </a:rPr>
              <a:t>C’est quel mois en français?</a:t>
            </a:r>
          </a:p>
        </p:txBody>
      </p:sp>
      <p:sp>
        <p:nvSpPr>
          <p:cNvPr id="28682" name="TextBox 9"/>
          <p:cNvSpPr txBox="1">
            <a:spLocks noChangeArrowheads="1"/>
          </p:cNvSpPr>
          <p:nvPr/>
        </p:nvSpPr>
        <p:spPr bwMode="auto">
          <a:xfrm>
            <a:off x="341313" y="1484313"/>
            <a:ext cx="3603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1</a:t>
            </a:r>
          </a:p>
        </p:txBody>
      </p:sp>
      <p:sp>
        <p:nvSpPr>
          <p:cNvPr id="28683" name="TextBox 10"/>
          <p:cNvSpPr txBox="1">
            <a:spLocks noChangeArrowheads="1"/>
          </p:cNvSpPr>
          <p:nvPr/>
        </p:nvSpPr>
        <p:spPr bwMode="auto">
          <a:xfrm>
            <a:off x="2790825" y="1268413"/>
            <a:ext cx="3587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2</a:t>
            </a:r>
          </a:p>
        </p:txBody>
      </p:sp>
      <p:sp>
        <p:nvSpPr>
          <p:cNvPr id="28684" name="TextBox 11"/>
          <p:cNvSpPr txBox="1">
            <a:spLocks noChangeArrowheads="1"/>
          </p:cNvSpPr>
          <p:nvPr/>
        </p:nvSpPr>
        <p:spPr bwMode="auto">
          <a:xfrm>
            <a:off x="6318250" y="1916113"/>
            <a:ext cx="3603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3</a:t>
            </a:r>
          </a:p>
        </p:txBody>
      </p:sp>
      <p:sp>
        <p:nvSpPr>
          <p:cNvPr id="28685" name="TextBox 12"/>
          <p:cNvSpPr txBox="1">
            <a:spLocks noChangeArrowheads="1"/>
          </p:cNvSpPr>
          <p:nvPr/>
        </p:nvSpPr>
        <p:spPr bwMode="auto">
          <a:xfrm>
            <a:off x="3365500" y="2852738"/>
            <a:ext cx="3603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4</a:t>
            </a:r>
          </a:p>
        </p:txBody>
      </p:sp>
      <p:sp>
        <p:nvSpPr>
          <p:cNvPr id="28686" name="TextBox 13"/>
          <p:cNvSpPr txBox="1">
            <a:spLocks noChangeArrowheads="1"/>
          </p:cNvSpPr>
          <p:nvPr/>
        </p:nvSpPr>
        <p:spPr bwMode="auto">
          <a:xfrm>
            <a:off x="485775" y="3789363"/>
            <a:ext cx="3603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5</a:t>
            </a:r>
          </a:p>
        </p:txBody>
      </p:sp>
      <p:sp>
        <p:nvSpPr>
          <p:cNvPr id="28687" name="TextBox 14"/>
          <p:cNvSpPr txBox="1">
            <a:spLocks noChangeArrowheads="1"/>
          </p:cNvSpPr>
          <p:nvPr/>
        </p:nvSpPr>
        <p:spPr bwMode="auto">
          <a:xfrm>
            <a:off x="3654425" y="4724400"/>
            <a:ext cx="3603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6</a:t>
            </a:r>
          </a:p>
        </p:txBody>
      </p:sp>
      <p:sp>
        <p:nvSpPr>
          <p:cNvPr id="28688" name="TextBox 15"/>
          <p:cNvSpPr txBox="1">
            <a:spLocks noChangeArrowheads="1"/>
          </p:cNvSpPr>
          <p:nvPr/>
        </p:nvSpPr>
        <p:spPr bwMode="auto">
          <a:xfrm>
            <a:off x="6607175" y="4149725"/>
            <a:ext cx="3587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7</a:t>
            </a:r>
          </a:p>
        </p:txBody>
      </p:sp>
      <p:pic>
        <p:nvPicPr>
          <p:cNvPr id="28689" name="Picture 92" descr="C:\Users\Sarah English\AppData\Local\Microsoft\Windows\Temporary Internet Files\Content.IE5\IUZS43PA\DaveViveLaFrance[1].gif"/>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047038" y="188913"/>
            <a:ext cx="976312" cy="74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91" descr="C:\Users\Sarah English\AppData\Local\Microsoft\Windows\Temporary Internet Files\Content.IE5\7TN1XLHV\good_sun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4788" y="4581525"/>
            <a:ext cx="1871662" cy="189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8" descr="C:\Users\Sarah English\AppData\Local\Microsoft\Windows\Temporary Internet Files\Content.IE5\GGTS2H3C\513804bon_14_juillet_1_[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534150" y="4076700"/>
            <a:ext cx="1885950" cy="210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68" descr="mar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07175" y="1052513"/>
            <a:ext cx="2422525" cy="216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56" descr="C:\Users\Sarah English\AppData\Local\Microsoft\Windows\Temporary Internet Files\Content.IE5\GGTS2H3C\poisson_d'avril[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1675" y="692150"/>
            <a:ext cx="2016125" cy="204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61" descr="C:\Users\Sarah English\AppData\Local\Microsoft\Windows\Temporary Internet Files\Content.IE5\7TN1XLHV\feb_desktop_1[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5775" y="4221163"/>
            <a:ext cx="1944688"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54" descr="C:\Users\Sarah English\AppData\Local\Microsoft\Windows\Temporary Internet Files\Content.IE5\7TN1XLHV\mois-de-janvier2-300x218[1].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94063" y="1052513"/>
            <a:ext cx="2520950"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66" descr="http://www.coloriage.tv/dessincolo/mois-de-juin.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006725" y="2708275"/>
            <a:ext cx="1549400" cy="155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1349375" y="188913"/>
            <a:ext cx="6265863" cy="708025"/>
          </a:xfrm>
          <a:prstGeom prst="rect">
            <a:avLst/>
          </a:prstGeom>
          <a:noFill/>
        </p:spPr>
        <p:txBody>
          <a:bodyPr>
            <a:spAutoFit/>
          </a:bodyPr>
          <a:lstStyle/>
          <a:p>
            <a:pPr algn="ctr">
              <a:defRPr/>
            </a:pPr>
            <a:r>
              <a:rPr lang="en-GB" sz="4000" b="1" dirty="0" err="1">
                <a:effectLst>
                  <a:outerShdw blurRad="38100" dist="38100" dir="2700000" algn="tl">
                    <a:srgbClr val="000000">
                      <a:alpha val="43137"/>
                    </a:srgbClr>
                  </a:outerShdw>
                </a:effectLst>
                <a:latin typeface="MV Boli" pitchFamily="2" charset="0"/>
                <a:cs typeface="MV Boli" pitchFamily="2" charset="0"/>
              </a:rPr>
              <a:t>Quel</a:t>
            </a:r>
            <a:r>
              <a:rPr lang="en-GB" sz="4000" b="1" dirty="0">
                <a:effectLst>
                  <a:outerShdw blurRad="38100" dist="38100" dir="2700000" algn="tl">
                    <a:srgbClr val="000000">
                      <a:alpha val="43137"/>
                    </a:srgbClr>
                  </a:outerShdw>
                </a:effectLst>
                <a:latin typeface="MV Boli" pitchFamily="2" charset="0"/>
                <a:cs typeface="MV Boli" pitchFamily="2" charset="0"/>
              </a:rPr>
              <a:t> </a:t>
            </a:r>
            <a:r>
              <a:rPr lang="en-GB" sz="4000" b="1" dirty="0" err="1">
                <a:effectLst>
                  <a:outerShdw blurRad="38100" dist="38100" dir="2700000" algn="tl">
                    <a:srgbClr val="000000">
                      <a:alpha val="43137"/>
                    </a:srgbClr>
                  </a:outerShdw>
                </a:effectLst>
                <a:latin typeface="MV Boli" pitchFamily="2" charset="0"/>
                <a:cs typeface="MV Boli" pitchFamily="2" charset="0"/>
              </a:rPr>
              <a:t>mois</a:t>
            </a:r>
            <a:r>
              <a:rPr lang="en-GB" sz="4000" b="1" dirty="0">
                <a:effectLst>
                  <a:outerShdw blurRad="38100" dist="38100" dir="2700000" algn="tl">
                    <a:srgbClr val="000000">
                      <a:alpha val="43137"/>
                    </a:srgbClr>
                  </a:outerShdw>
                </a:effectLst>
                <a:latin typeface="MV Boli" pitchFamily="2" charset="0"/>
                <a:cs typeface="MV Boli" pitchFamily="2" charset="0"/>
              </a:rPr>
              <a:t> </a:t>
            </a:r>
            <a:r>
              <a:rPr lang="en-GB" sz="4000" b="1" dirty="0" err="1">
                <a:effectLst>
                  <a:outerShdw blurRad="38100" dist="38100" dir="2700000" algn="tl">
                    <a:srgbClr val="000000">
                      <a:alpha val="43137"/>
                    </a:srgbClr>
                  </a:outerShdw>
                </a:effectLst>
                <a:latin typeface="MV Boli" pitchFamily="2" charset="0"/>
                <a:cs typeface="MV Boli" pitchFamily="2" charset="0"/>
              </a:rPr>
              <a:t>manque</a:t>
            </a:r>
            <a:r>
              <a:rPr lang="en-GB" sz="4000" b="1" dirty="0">
                <a:effectLst>
                  <a:outerShdw blurRad="38100" dist="38100" dir="2700000" algn="tl">
                    <a:srgbClr val="000000">
                      <a:alpha val="43137"/>
                    </a:srgbClr>
                  </a:outerShdw>
                </a:effectLst>
                <a:latin typeface="MV Boli" pitchFamily="2" charset="0"/>
                <a:cs typeface="MV Boli" pitchFamily="2" charset="0"/>
              </a:rPr>
              <a:t>?</a:t>
            </a:r>
          </a:p>
        </p:txBody>
      </p:sp>
      <p:pic>
        <p:nvPicPr>
          <p:cNvPr id="29706" name="Picture 92" descr="C:\Users\Sarah English\AppData\Local\Microsoft\Windows\Temporary Internet Files\Content.IE5\IUZS43PA\DaveViveLaFrance[1].gif"/>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902575" y="115888"/>
            <a:ext cx="1049338"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9"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dissolve">
                                      <p:cBhvr>
                                        <p:cTn id="14" dur="500"/>
                                        <p:tgtEl>
                                          <p:spTgt spid="11"/>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5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770" decel="100000"/>
                                        <p:tgtEl>
                                          <p:spTgt spid="7"/>
                                        </p:tgtEl>
                                      </p:cBhvr>
                                    </p:animEffect>
                                    <p:animScale>
                                      <p:cBhvr>
                                        <p:cTn id="20" dur="770" decel="100000"/>
                                        <p:tgtEl>
                                          <p:spTgt spid="7"/>
                                        </p:tgtEl>
                                      </p:cBhvr>
                                      <p:from x="10000" y="10000"/>
                                      <p:to x="200000" y="450000"/>
                                    </p:animScale>
                                    <p:animScale>
                                      <p:cBhvr>
                                        <p:cTn id="21" dur="1230" accel="100000" fill="hold">
                                          <p:stCondLst>
                                            <p:cond delay="770"/>
                                          </p:stCondLst>
                                        </p:cTn>
                                        <p:tgtEl>
                                          <p:spTgt spid="7"/>
                                        </p:tgtEl>
                                      </p:cBhvr>
                                      <p:from x="200000" y="450000"/>
                                      <p:to x="100000" y="100000"/>
                                    </p:animScale>
                                    <p:set>
                                      <p:cBhvr>
                                        <p:cTn id="22" dur="770" fill="hold"/>
                                        <p:tgtEl>
                                          <p:spTgt spid="7"/>
                                        </p:tgtEl>
                                        <p:attrNameLst>
                                          <p:attrName>ppt_x</p:attrName>
                                        </p:attrNameLst>
                                      </p:cBhvr>
                                      <p:to>
                                        <p:strVal val="(0.5)"/>
                                      </p:to>
                                    </p:set>
                                    <p:anim from="(0.5)" to="(#ppt_x)" calcmode="lin" valueType="num">
                                      <p:cBhvr>
                                        <p:cTn id="23" dur="1230" accel="100000" fill="hold">
                                          <p:stCondLst>
                                            <p:cond delay="770"/>
                                          </p:stCondLst>
                                        </p:cTn>
                                        <p:tgtEl>
                                          <p:spTgt spid="7"/>
                                        </p:tgtEl>
                                        <p:attrNameLst>
                                          <p:attrName>ppt_x</p:attrName>
                                        </p:attrNameLst>
                                      </p:cBhvr>
                                    </p:anim>
                                    <p:set>
                                      <p:cBhvr>
                                        <p:cTn id="24" dur="770" fill="hold"/>
                                        <p:tgtEl>
                                          <p:spTgt spid="7"/>
                                        </p:tgtEl>
                                        <p:attrNameLst>
                                          <p:attrName>ppt_y</p:attrName>
                                        </p:attrNameLst>
                                      </p:cBhvr>
                                      <p:to>
                                        <p:strVal val="(#ppt_y+0.4)"/>
                                      </p:to>
                                    </p:set>
                                    <p:anim from="(#ppt_y+0.4)" to="(#ppt_y)" calcmode="lin" valueType="num">
                                      <p:cBhvr>
                                        <p:cTn id="25" dur="1230" accel="100000" fill="hold">
                                          <p:stCondLst>
                                            <p:cond delay="770"/>
                                          </p:stCondLst>
                                        </p:cTn>
                                        <p:tgtEl>
                                          <p:spTgt spid="7"/>
                                        </p:tgtEl>
                                        <p:attrNameLst>
                                          <p:attrName>ppt_y</p:attrName>
                                        </p:attrNameLst>
                                      </p:cBhvr>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18" presetClass="entr" presetSubtype="12" fill="hold"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strips(downLeft)">
                                      <p:cBhvr>
                                        <p:cTn id="30" dur="500"/>
                                        <p:tgtEl>
                                          <p:spTgt spid="12"/>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0"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edge">
                                      <p:cBhvr>
                                        <p:cTn id="35" dur="2000"/>
                                        <p:tgtEl>
                                          <p:spTgt spid="9"/>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4" fill="hold"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ipe(down)">
                                      <p:cBhvr>
                                        <p:cTn id="40" dur="500"/>
                                        <p:tgtEl>
                                          <p:spTgt spid="3"/>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4" fill="hold" nodeType="click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additive="base">
                                        <p:cTn id="45" dur="500" fill="hold"/>
                                        <p:tgtEl>
                                          <p:spTgt spid="5"/>
                                        </p:tgtEl>
                                        <p:attrNameLst>
                                          <p:attrName>ppt_x</p:attrName>
                                        </p:attrNameLst>
                                      </p:cBhvr>
                                      <p:tavLst>
                                        <p:tav tm="0">
                                          <p:val>
                                            <p:strVal val="#ppt_x"/>
                                          </p:val>
                                        </p:tav>
                                        <p:tav tm="100000">
                                          <p:val>
                                            <p:strVal val="#ppt_x"/>
                                          </p:val>
                                        </p:tav>
                                      </p:tavLst>
                                    </p:anim>
                                    <p:anim calcmode="lin" valueType="num">
                                      <p:cBhvr additive="base">
                                        <p:cTn id="4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9" presetClass="exit" presetSubtype="0" fill="hold" nodeType="clickEffect">
                                  <p:stCondLst>
                                    <p:cond delay="0"/>
                                  </p:stCondLst>
                                  <p:childTnLst>
                                    <p:animEffect transition="out" filter="dissolve">
                                      <p:cBhvr>
                                        <p:cTn id="50" dur="500"/>
                                        <p:tgtEl>
                                          <p:spTgt spid="7"/>
                                        </p:tgtEl>
                                      </p:cBhvr>
                                    </p:animEffect>
                                    <p:set>
                                      <p:cBhvr>
                                        <p:cTn id="51" dur="1" fill="hold">
                                          <p:stCondLst>
                                            <p:cond delay="499"/>
                                          </p:stCondLst>
                                        </p:cTn>
                                        <p:tgtEl>
                                          <p:spTgt spid="7"/>
                                        </p:tgtEl>
                                        <p:attrNameLst>
                                          <p:attrName>style.visibility</p:attrName>
                                        </p:attrNameLst>
                                      </p:cBhvr>
                                      <p:to>
                                        <p:strVal val="hidden"/>
                                      </p:to>
                                    </p:set>
                                  </p:childTnLst>
                                </p:cTn>
                              </p:par>
                            </p:childTnLst>
                          </p:cTn>
                        </p:par>
                      </p:childTnLst>
                    </p:cTn>
                  </p:par>
                  <p:par>
                    <p:cTn id="52" fill="hold" nodeType="clickPar">
                      <p:stCondLst>
                        <p:cond delay="indefinite"/>
                      </p:stCondLst>
                      <p:childTnLst>
                        <p:par>
                          <p:cTn id="53" fill="hold" nodeType="withGroup">
                            <p:stCondLst>
                              <p:cond delay="0"/>
                            </p:stCondLst>
                            <p:childTnLst>
                              <p:par>
                                <p:cTn id="54" presetID="21" presetClass="exit" presetSubtype="4" fill="hold" nodeType="clickEffect">
                                  <p:stCondLst>
                                    <p:cond delay="0"/>
                                  </p:stCondLst>
                                  <p:childTnLst>
                                    <p:animEffect transition="out" filter="wheel(4)">
                                      <p:cBhvr>
                                        <p:cTn id="55" dur="2000"/>
                                        <p:tgtEl>
                                          <p:spTgt spid="5"/>
                                        </p:tgtEl>
                                      </p:cBhvr>
                                    </p:animEffect>
                                    <p:set>
                                      <p:cBhvr>
                                        <p:cTn id="56" dur="1" fill="hold">
                                          <p:stCondLst>
                                            <p:cond delay="1999"/>
                                          </p:stCondLst>
                                        </p:cTn>
                                        <p:tgtEl>
                                          <p:spTgt spid="5"/>
                                        </p:tgtEl>
                                        <p:attrNameLst>
                                          <p:attrName>style.visibility</p:attrName>
                                        </p:attrNameLst>
                                      </p:cBhvr>
                                      <p:to>
                                        <p:strVal val="hidden"/>
                                      </p:to>
                                    </p:set>
                                  </p:childTnLst>
                                </p:cTn>
                              </p:par>
                            </p:childTnLst>
                          </p:cTn>
                        </p:par>
                      </p:childTnLst>
                    </p:cTn>
                  </p:par>
                  <p:par>
                    <p:cTn id="57" fill="hold" nodeType="clickPar">
                      <p:stCondLst>
                        <p:cond delay="indefinite"/>
                      </p:stCondLst>
                      <p:childTnLst>
                        <p:par>
                          <p:cTn id="58" fill="hold" nodeType="withGroup">
                            <p:stCondLst>
                              <p:cond delay="0"/>
                            </p:stCondLst>
                            <p:childTnLst>
                              <p:par>
                                <p:cTn id="59" presetID="4" presetClass="exit" presetSubtype="16" fill="hold" nodeType="clickEffect">
                                  <p:stCondLst>
                                    <p:cond delay="0"/>
                                  </p:stCondLst>
                                  <p:childTnLst>
                                    <p:animEffect transition="out" filter="box(in)">
                                      <p:cBhvr>
                                        <p:cTn id="60" dur="500"/>
                                        <p:tgtEl>
                                          <p:spTgt spid="12"/>
                                        </p:tgtEl>
                                      </p:cBhvr>
                                    </p:animEffect>
                                    <p:set>
                                      <p:cBhvr>
                                        <p:cTn id="61" dur="1" fill="hold">
                                          <p:stCondLst>
                                            <p:cond delay="499"/>
                                          </p:stCondLst>
                                        </p:cTn>
                                        <p:tgtEl>
                                          <p:spTgt spid="12"/>
                                        </p:tgtEl>
                                        <p:attrNameLst>
                                          <p:attrName>style.visibility</p:attrName>
                                        </p:attrNameLst>
                                      </p:cBhvr>
                                      <p:to>
                                        <p:strVal val="hidden"/>
                                      </p:to>
                                    </p:set>
                                  </p:childTnLst>
                                </p:cTn>
                              </p:par>
                            </p:childTnLst>
                          </p:cTn>
                        </p:par>
                      </p:childTnLst>
                    </p:cTn>
                  </p:par>
                  <p:par>
                    <p:cTn id="62" fill="hold" nodeType="clickPar">
                      <p:stCondLst>
                        <p:cond delay="indefinite"/>
                      </p:stCondLst>
                      <p:childTnLst>
                        <p:par>
                          <p:cTn id="63" fill="hold" nodeType="withGroup">
                            <p:stCondLst>
                              <p:cond delay="0"/>
                            </p:stCondLst>
                            <p:childTnLst>
                              <p:par>
                                <p:cTn id="64" presetID="3" presetClass="exit" presetSubtype="10" fill="hold" nodeType="clickEffect">
                                  <p:stCondLst>
                                    <p:cond delay="0"/>
                                  </p:stCondLst>
                                  <p:childTnLst>
                                    <p:animEffect transition="out" filter="blinds(horizontal)">
                                      <p:cBhvr>
                                        <p:cTn id="65" dur="500"/>
                                        <p:tgtEl>
                                          <p:spTgt spid="9"/>
                                        </p:tgtEl>
                                      </p:cBhvr>
                                    </p:animEffect>
                                    <p:set>
                                      <p:cBhvr>
                                        <p:cTn id="66" dur="1" fill="hold">
                                          <p:stCondLst>
                                            <p:cond delay="499"/>
                                          </p:stCondLst>
                                        </p:cTn>
                                        <p:tgtEl>
                                          <p:spTgt spid="9"/>
                                        </p:tgtEl>
                                        <p:attrNameLst>
                                          <p:attrName>style.visibility</p:attrName>
                                        </p:attrNameLst>
                                      </p:cBhvr>
                                      <p:to>
                                        <p:strVal val="hidden"/>
                                      </p:to>
                                    </p:set>
                                  </p:childTnLst>
                                </p:cTn>
                              </p:par>
                            </p:childTnLst>
                          </p:cTn>
                        </p:par>
                      </p:childTnLst>
                    </p:cTn>
                  </p:par>
                  <p:par>
                    <p:cTn id="67" fill="hold" nodeType="clickPar">
                      <p:stCondLst>
                        <p:cond delay="indefinite"/>
                      </p:stCondLst>
                      <p:childTnLst>
                        <p:par>
                          <p:cTn id="68" fill="hold" nodeType="withGroup">
                            <p:stCondLst>
                              <p:cond delay="0"/>
                            </p:stCondLst>
                            <p:childTnLst>
                              <p:par>
                                <p:cTn id="69" presetID="5" presetClass="exit" presetSubtype="10" fill="hold" nodeType="clickEffect">
                                  <p:stCondLst>
                                    <p:cond delay="0"/>
                                  </p:stCondLst>
                                  <p:childTnLst>
                                    <p:animEffect transition="out" filter="checkerboard(across)">
                                      <p:cBhvr>
                                        <p:cTn id="70" dur="500"/>
                                        <p:tgtEl>
                                          <p:spTgt spid="8"/>
                                        </p:tgtEl>
                                      </p:cBhvr>
                                    </p:animEffect>
                                    <p:set>
                                      <p:cBhvr>
                                        <p:cTn id="71" dur="1" fill="hold">
                                          <p:stCondLst>
                                            <p:cond delay="499"/>
                                          </p:stCondLst>
                                        </p:cTn>
                                        <p:tgtEl>
                                          <p:spTgt spid="8"/>
                                        </p:tgtEl>
                                        <p:attrNameLst>
                                          <p:attrName>style.visibility</p:attrName>
                                        </p:attrNameLst>
                                      </p:cBhvr>
                                      <p:to>
                                        <p:strVal val="hidden"/>
                                      </p:to>
                                    </p:set>
                                  </p:childTnLst>
                                </p:cTn>
                              </p:par>
                            </p:childTnLst>
                          </p:cTn>
                        </p:par>
                      </p:childTnLst>
                    </p:cTn>
                  </p:par>
                  <p:par>
                    <p:cTn id="72" fill="hold" nodeType="clickPar">
                      <p:stCondLst>
                        <p:cond delay="indefinite"/>
                      </p:stCondLst>
                      <p:childTnLst>
                        <p:par>
                          <p:cTn id="73" fill="hold" nodeType="withGroup">
                            <p:stCondLst>
                              <p:cond delay="0"/>
                            </p:stCondLst>
                            <p:childTnLst>
                              <p:par>
                                <p:cTn id="74" presetID="9" presetClass="exit" presetSubtype="0" fill="hold" nodeType="clickEffect">
                                  <p:stCondLst>
                                    <p:cond delay="0"/>
                                  </p:stCondLst>
                                  <p:childTnLst>
                                    <p:animEffect transition="out" filter="dissolve">
                                      <p:cBhvr>
                                        <p:cTn id="75" dur="500"/>
                                        <p:tgtEl>
                                          <p:spTgt spid="11"/>
                                        </p:tgtEl>
                                      </p:cBhvr>
                                    </p:animEffect>
                                    <p:set>
                                      <p:cBhvr>
                                        <p:cTn id="76" dur="1" fill="hold">
                                          <p:stCondLst>
                                            <p:cond delay="499"/>
                                          </p:stCondLst>
                                        </p:cTn>
                                        <p:tgtEl>
                                          <p:spTgt spid="11"/>
                                        </p:tgtEl>
                                        <p:attrNameLst>
                                          <p:attrName>style.visibility</p:attrName>
                                        </p:attrNameLst>
                                      </p:cBhvr>
                                      <p:to>
                                        <p:strVal val="hidden"/>
                                      </p:to>
                                    </p:set>
                                  </p:childTnLst>
                                </p:cTn>
                              </p:par>
                            </p:childTnLst>
                          </p:cTn>
                        </p:par>
                      </p:childTnLst>
                    </p:cTn>
                  </p:par>
                  <p:par>
                    <p:cTn id="77" fill="hold" nodeType="clickPar">
                      <p:stCondLst>
                        <p:cond delay="indefinite"/>
                      </p:stCondLst>
                      <p:childTnLst>
                        <p:par>
                          <p:cTn id="78" fill="hold" nodeType="withGroup">
                            <p:stCondLst>
                              <p:cond delay="0"/>
                            </p:stCondLst>
                            <p:childTnLst>
                              <p:par>
                                <p:cTn id="79" presetID="8" presetClass="exit" presetSubtype="16" fill="hold" nodeType="clickEffect">
                                  <p:stCondLst>
                                    <p:cond delay="0"/>
                                  </p:stCondLst>
                                  <p:childTnLst>
                                    <p:animEffect transition="out" filter="diamond(in)">
                                      <p:cBhvr>
                                        <p:cTn id="80" dur="2000"/>
                                        <p:tgtEl>
                                          <p:spTgt spid="3"/>
                                        </p:tgtEl>
                                      </p:cBhvr>
                                    </p:animEffect>
                                    <p:set>
                                      <p:cBhvr>
                                        <p:cTn id="81" dur="1" fill="hold">
                                          <p:stCondLst>
                                            <p:cond delay="1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54" descr="C:\Users\Sarah English\AppData\Local\Microsoft\Windows\Temporary Internet Files\Content.IE5\7TN1XLHV\mois-de-janvier2-300x218[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313" y="1916113"/>
            <a:ext cx="1223962"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3" name="Picture 256" descr="C:\Users\Sarah English\AppData\Local\Microsoft\Windows\Temporary Internet Files\Content.IE5\GGTS2H3C\poisson_d'avril[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9463" y="1985963"/>
            <a:ext cx="1225550" cy="124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4" name="Picture 258" descr="C:\Users\Sarah English\AppData\Local\Microsoft\Windows\Temporary Internet Files\Content.IE5\5NF8NH2X\1-mai-mezeluri-logo[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15013" y="1844675"/>
            <a:ext cx="1522412"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5" name="Picture 261" descr="C:\Users\Sarah English\AppData\Local\Microsoft\Windows\Temporary Internet Files\Content.IE5\7TN1XLHV\feb_desktop_1[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09738" y="2060575"/>
            <a:ext cx="129698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6" name="Picture 266" descr="http://www.coloriage.tv/dessincolo/mois-de-jui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70775" y="2060575"/>
            <a:ext cx="1046163" cy="104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7" name="Picture 92" descr="C:\Users\Sarah English\AppData\Local\Microsoft\Windows\Temporary Internet Files\Content.IE5\IUZS43PA\DaveViveLaFrance[1].gi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86675"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8" name="Picture 268" descr="mars"/>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49600" y="2052638"/>
            <a:ext cx="1296988" cy="116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a:spLocks noChangeArrowheads="1"/>
          </p:cNvSpPr>
          <p:nvPr/>
        </p:nvSpPr>
        <p:spPr bwMode="auto">
          <a:xfrm>
            <a:off x="269875" y="3573463"/>
            <a:ext cx="20161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4400">
                <a:latin typeface="MV Boli" panose="02000500030200090000" pitchFamily="2" charset="0"/>
                <a:ea typeface="MV Boli" panose="02000500030200090000" pitchFamily="2" charset="0"/>
                <a:cs typeface="MV Boli" panose="02000500030200090000" pitchFamily="2" charset="0"/>
              </a:rPr>
              <a:t>janvier</a:t>
            </a:r>
          </a:p>
        </p:txBody>
      </p:sp>
      <p:sp>
        <p:nvSpPr>
          <p:cNvPr id="14" name="TextBox 13"/>
          <p:cNvSpPr txBox="1">
            <a:spLocks noChangeArrowheads="1"/>
          </p:cNvSpPr>
          <p:nvPr/>
        </p:nvSpPr>
        <p:spPr bwMode="auto">
          <a:xfrm>
            <a:off x="1422400" y="4508500"/>
            <a:ext cx="1871663"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4400">
                <a:latin typeface="MV Boli" panose="02000500030200090000" pitchFamily="2" charset="0"/>
                <a:ea typeface="MV Boli" panose="02000500030200090000" pitchFamily="2" charset="0"/>
                <a:cs typeface="MV Boli" panose="02000500030200090000" pitchFamily="2" charset="0"/>
              </a:rPr>
              <a:t>février</a:t>
            </a:r>
          </a:p>
        </p:txBody>
      </p:sp>
      <p:sp>
        <p:nvSpPr>
          <p:cNvPr id="15" name="TextBox 14"/>
          <p:cNvSpPr txBox="1">
            <a:spLocks noChangeArrowheads="1"/>
          </p:cNvSpPr>
          <p:nvPr/>
        </p:nvSpPr>
        <p:spPr bwMode="auto">
          <a:xfrm>
            <a:off x="2357438" y="5300663"/>
            <a:ext cx="16573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4400">
                <a:latin typeface="MV Boli" panose="02000500030200090000" pitchFamily="2" charset="0"/>
                <a:ea typeface="MV Boli" panose="02000500030200090000" pitchFamily="2" charset="0"/>
                <a:cs typeface="MV Boli" panose="02000500030200090000" pitchFamily="2" charset="0"/>
              </a:rPr>
              <a:t>mars</a:t>
            </a:r>
          </a:p>
        </p:txBody>
      </p:sp>
      <p:sp>
        <p:nvSpPr>
          <p:cNvPr id="16" name="TextBox 15"/>
          <p:cNvSpPr txBox="1">
            <a:spLocks noChangeArrowheads="1"/>
          </p:cNvSpPr>
          <p:nvPr/>
        </p:nvSpPr>
        <p:spPr bwMode="auto">
          <a:xfrm>
            <a:off x="4373563" y="3716338"/>
            <a:ext cx="16573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4400">
                <a:latin typeface="MV Boli" panose="02000500030200090000" pitchFamily="2" charset="0"/>
                <a:ea typeface="MV Boli" panose="02000500030200090000" pitchFamily="2" charset="0"/>
                <a:cs typeface="MV Boli" panose="02000500030200090000" pitchFamily="2" charset="0"/>
              </a:rPr>
              <a:t>avril</a:t>
            </a:r>
          </a:p>
        </p:txBody>
      </p:sp>
      <p:sp>
        <p:nvSpPr>
          <p:cNvPr id="17" name="TextBox 16"/>
          <p:cNvSpPr txBox="1">
            <a:spLocks noChangeArrowheads="1"/>
          </p:cNvSpPr>
          <p:nvPr/>
        </p:nvSpPr>
        <p:spPr bwMode="auto">
          <a:xfrm>
            <a:off x="5815013" y="4365625"/>
            <a:ext cx="1655762"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4400">
                <a:latin typeface="MV Boli" panose="02000500030200090000" pitchFamily="2" charset="0"/>
                <a:ea typeface="MV Boli" panose="02000500030200090000" pitchFamily="2" charset="0"/>
                <a:cs typeface="MV Boli" panose="02000500030200090000" pitchFamily="2" charset="0"/>
              </a:rPr>
              <a:t>mai</a:t>
            </a:r>
          </a:p>
        </p:txBody>
      </p:sp>
      <p:sp>
        <p:nvSpPr>
          <p:cNvPr id="18" name="TextBox 17"/>
          <p:cNvSpPr txBox="1">
            <a:spLocks noChangeArrowheads="1"/>
          </p:cNvSpPr>
          <p:nvPr/>
        </p:nvSpPr>
        <p:spPr bwMode="auto">
          <a:xfrm>
            <a:off x="7038975" y="5229225"/>
            <a:ext cx="1655763"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4400">
                <a:latin typeface="MV Boli" panose="02000500030200090000" pitchFamily="2" charset="0"/>
                <a:ea typeface="MV Boli" panose="02000500030200090000" pitchFamily="2" charset="0"/>
                <a:cs typeface="MV Boli" panose="02000500030200090000" pitchFamily="2" charset="0"/>
              </a:rPr>
              <a:t>juin</a:t>
            </a:r>
          </a:p>
        </p:txBody>
      </p:sp>
      <p:sp>
        <p:nvSpPr>
          <p:cNvPr id="19" name="Rectangle 18"/>
          <p:cNvSpPr/>
          <p:nvPr/>
        </p:nvSpPr>
        <p:spPr>
          <a:xfrm>
            <a:off x="4518025" y="2781300"/>
            <a:ext cx="1368425" cy="647700"/>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0" name="Rectangle 19"/>
          <p:cNvSpPr/>
          <p:nvPr/>
        </p:nvSpPr>
        <p:spPr>
          <a:xfrm>
            <a:off x="6318250" y="2492375"/>
            <a:ext cx="647700" cy="936625"/>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1" name="Rectangle 20"/>
          <p:cNvSpPr/>
          <p:nvPr/>
        </p:nvSpPr>
        <p:spPr>
          <a:xfrm>
            <a:off x="7470775" y="1628775"/>
            <a:ext cx="431800" cy="647700"/>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2" name="Rectangle 21"/>
          <p:cNvSpPr/>
          <p:nvPr/>
        </p:nvSpPr>
        <p:spPr>
          <a:xfrm>
            <a:off x="269875" y="2708275"/>
            <a:ext cx="1368425" cy="649288"/>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3" name="Rectangle 22"/>
          <p:cNvSpPr/>
          <p:nvPr/>
        </p:nvSpPr>
        <p:spPr>
          <a:xfrm>
            <a:off x="3798888" y="1844675"/>
            <a:ext cx="431800" cy="647700"/>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xit" presetSubtype="0" fill="hold" grpId="0" nodeType="clickEffect">
                                  <p:stCondLst>
                                    <p:cond delay="0"/>
                                  </p:stCondLst>
                                  <p:childTnLst>
                                    <p:animEffect transition="out" filter="dissolv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xit" presetSubtype="16" fill="hold" grpId="0" nodeType="clickEffect">
                                  <p:stCondLst>
                                    <p:cond delay="0"/>
                                  </p:stCondLst>
                                  <p:childTnLst>
                                    <p:animEffect transition="out" filter="diamond(in)">
                                      <p:cBhvr>
                                        <p:cTn id="11" dur="2000"/>
                                        <p:tgtEl>
                                          <p:spTgt spid="14"/>
                                        </p:tgtEl>
                                      </p:cBhvr>
                                    </p:animEffect>
                                    <p:set>
                                      <p:cBhvr>
                                        <p:cTn id="12" dur="1" fill="hold">
                                          <p:stCondLst>
                                            <p:cond delay="1999"/>
                                          </p:stCondLst>
                                        </p:cTn>
                                        <p:tgtEl>
                                          <p:spTgt spid="14"/>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21" presetClass="exit" presetSubtype="4" fill="hold" grpId="0" nodeType="clickEffect">
                                  <p:stCondLst>
                                    <p:cond delay="0"/>
                                  </p:stCondLst>
                                  <p:childTnLst>
                                    <p:animEffect transition="out" filter="wheel(4)">
                                      <p:cBhvr>
                                        <p:cTn id="16" dur="2000"/>
                                        <p:tgtEl>
                                          <p:spTgt spid="15"/>
                                        </p:tgtEl>
                                      </p:cBhvr>
                                    </p:animEffect>
                                    <p:set>
                                      <p:cBhvr>
                                        <p:cTn id="17" dur="1" fill="hold">
                                          <p:stCondLst>
                                            <p:cond delay="1999"/>
                                          </p:stCondLst>
                                        </p:cTn>
                                        <p:tgtEl>
                                          <p:spTgt spid="15"/>
                                        </p:tgtEl>
                                        <p:attrNameLst>
                                          <p:attrName>style.visibility</p:attrName>
                                        </p:attrNameLst>
                                      </p:cBhvr>
                                      <p:to>
                                        <p:strVal val="hidden"/>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xit" presetSubtype="0" fill="hold" grpId="0" nodeType="clickEffect">
                                  <p:stCondLst>
                                    <p:cond delay="0"/>
                                  </p:stCondLst>
                                  <p:childTnLst>
                                    <p:animEffect transition="out" filter="dissolve">
                                      <p:cBhvr>
                                        <p:cTn id="21" dur="500"/>
                                        <p:tgtEl>
                                          <p:spTgt spid="16"/>
                                        </p:tgtEl>
                                      </p:cBhvr>
                                    </p:animEffect>
                                    <p:set>
                                      <p:cBhvr>
                                        <p:cTn id="22" dur="1" fill="hold">
                                          <p:stCondLst>
                                            <p:cond delay="499"/>
                                          </p:stCondLst>
                                        </p:cTn>
                                        <p:tgtEl>
                                          <p:spTgt spid="16"/>
                                        </p:tgtEl>
                                        <p:attrNameLst>
                                          <p:attrName>style.visibility</p:attrName>
                                        </p:attrNameLst>
                                      </p:cBhvr>
                                      <p:to>
                                        <p:strVal val="hidden"/>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xit" presetSubtype="16" fill="hold" grpId="0" nodeType="clickEffect">
                                  <p:stCondLst>
                                    <p:cond delay="0"/>
                                  </p:stCondLst>
                                  <p:childTnLst>
                                    <p:animEffect transition="out" filter="diamond(in)">
                                      <p:cBhvr>
                                        <p:cTn id="26" dur="2000"/>
                                        <p:tgtEl>
                                          <p:spTgt spid="17"/>
                                        </p:tgtEl>
                                      </p:cBhvr>
                                    </p:animEffect>
                                    <p:set>
                                      <p:cBhvr>
                                        <p:cTn id="27" dur="1" fill="hold">
                                          <p:stCondLst>
                                            <p:cond delay="1999"/>
                                          </p:stCondLst>
                                        </p:cTn>
                                        <p:tgtEl>
                                          <p:spTgt spid="17"/>
                                        </p:tgtEl>
                                        <p:attrNameLst>
                                          <p:attrName>style.visibility</p:attrName>
                                        </p:attrNameLst>
                                      </p:cBhvr>
                                      <p:to>
                                        <p:strVal val="hidden"/>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21" presetClass="exit" presetSubtype="4" fill="hold" grpId="0" nodeType="clickEffect">
                                  <p:stCondLst>
                                    <p:cond delay="0"/>
                                  </p:stCondLst>
                                  <p:childTnLst>
                                    <p:animEffect transition="out" filter="wheel(4)">
                                      <p:cBhvr>
                                        <p:cTn id="31" dur="2000"/>
                                        <p:tgtEl>
                                          <p:spTgt spid="18"/>
                                        </p:tgtEl>
                                      </p:cBhvr>
                                    </p:animEffect>
                                    <p:set>
                                      <p:cBhvr>
                                        <p:cTn id="32" dur="1" fill="hold">
                                          <p:stCondLst>
                                            <p:cond delay="1999"/>
                                          </p:stCondLst>
                                        </p:cTn>
                                        <p:tgtEl>
                                          <p:spTgt spid="18"/>
                                        </p:tgtEl>
                                        <p:attrNameLst>
                                          <p:attrName>style.visibility</p:attrName>
                                        </p:attrNameLst>
                                      </p:cBhvr>
                                      <p:to>
                                        <p:strVal val="hidden"/>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42" presetClass="entr" presetSubtype="0" fill="hold" grpId="1"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42" presetClass="entr" presetSubtype="0" fill="hold" grpId="1" nodeType="click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42" presetClass="entr" presetSubtype="0" fill="hold" grpId="1" nodeType="click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1000"/>
                                        <p:tgtEl>
                                          <p:spTgt spid="15"/>
                                        </p:tgtEl>
                                      </p:cBhvr>
                                    </p:animEffect>
                                    <p:anim calcmode="lin" valueType="num">
                                      <p:cBhvr>
                                        <p:cTn id="52" dur="1000" fill="hold"/>
                                        <p:tgtEl>
                                          <p:spTgt spid="15"/>
                                        </p:tgtEl>
                                        <p:attrNameLst>
                                          <p:attrName>ppt_x</p:attrName>
                                        </p:attrNameLst>
                                      </p:cBhvr>
                                      <p:tavLst>
                                        <p:tav tm="0">
                                          <p:val>
                                            <p:strVal val="#ppt_x"/>
                                          </p:val>
                                        </p:tav>
                                        <p:tav tm="100000">
                                          <p:val>
                                            <p:strVal val="#ppt_x"/>
                                          </p:val>
                                        </p:tav>
                                      </p:tavLst>
                                    </p:anim>
                                    <p:anim calcmode="lin" valueType="num">
                                      <p:cBhvr>
                                        <p:cTn id="5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54" fill="hold" nodeType="clickPar">
                      <p:stCondLst>
                        <p:cond delay="indefinite"/>
                      </p:stCondLst>
                      <p:childTnLst>
                        <p:par>
                          <p:cTn id="55" fill="hold" nodeType="withGroup">
                            <p:stCondLst>
                              <p:cond delay="0"/>
                            </p:stCondLst>
                            <p:childTnLst>
                              <p:par>
                                <p:cTn id="56" presetID="42" presetClass="entr" presetSubtype="0" fill="hold" grpId="1" nodeType="click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1000"/>
                                        <p:tgtEl>
                                          <p:spTgt spid="16"/>
                                        </p:tgtEl>
                                      </p:cBhvr>
                                    </p:animEffect>
                                    <p:anim calcmode="lin" valueType="num">
                                      <p:cBhvr>
                                        <p:cTn id="59" dur="1000" fill="hold"/>
                                        <p:tgtEl>
                                          <p:spTgt spid="16"/>
                                        </p:tgtEl>
                                        <p:attrNameLst>
                                          <p:attrName>ppt_x</p:attrName>
                                        </p:attrNameLst>
                                      </p:cBhvr>
                                      <p:tavLst>
                                        <p:tav tm="0">
                                          <p:val>
                                            <p:strVal val="#ppt_x"/>
                                          </p:val>
                                        </p:tav>
                                        <p:tav tm="100000">
                                          <p:val>
                                            <p:strVal val="#ppt_x"/>
                                          </p:val>
                                        </p:tav>
                                      </p:tavLst>
                                    </p:anim>
                                    <p:anim calcmode="lin" valueType="num">
                                      <p:cBhvr>
                                        <p:cTn id="60"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61" fill="hold" nodeType="clickPar">
                      <p:stCondLst>
                        <p:cond delay="indefinite"/>
                      </p:stCondLst>
                      <p:childTnLst>
                        <p:par>
                          <p:cTn id="62" fill="hold" nodeType="withGroup">
                            <p:stCondLst>
                              <p:cond delay="0"/>
                            </p:stCondLst>
                            <p:childTnLst>
                              <p:par>
                                <p:cTn id="63" presetID="42" presetClass="entr" presetSubtype="0" fill="hold" grpId="1" nodeType="click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fade">
                                      <p:cBhvr>
                                        <p:cTn id="65" dur="1000"/>
                                        <p:tgtEl>
                                          <p:spTgt spid="17"/>
                                        </p:tgtEl>
                                      </p:cBhvr>
                                    </p:animEffect>
                                    <p:anim calcmode="lin" valueType="num">
                                      <p:cBhvr>
                                        <p:cTn id="66" dur="1000" fill="hold"/>
                                        <p:tgtEl>
                                          <p:spTgt spid="17"/>
                                        </p:tgtEl>
                                        <p:attrNameLst>
                                          <p:attrName>ppt_x</p:attrName>
                                        </p:attrNameLst>
                                      </p:cBhvr>
                                      <p:tavLst>
                                        <p:tav tm="0">
                                          <p:val>
                                            <p:strVal val="#ppt_x"/>
                                          </p:val>
                                        </p:tav>
                                        <p:tav tm="100000">
                                          <p:val>
                                            <p:strVal val="#ppt_x"/>
                                          </p:val>
                                        </p:tav>
                                      </p:tavLst>
                                    </p:anim>
                                    <p:anim calcmode="lin" valueType="num">
                                      <p:cBhvr>
                                        <p:cTn id="6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68" fill="hold" nodeType="clickPar">
                      <p:stCondLst>
                        <p:cond delay="indefinite"/>
                      </p:stCondLst>
                      <p:childTnLst>
                        <p:par>
                          <p:cTn id="69" fill="hold" nodeType="withGroup">
                            <p:stCondLst>
                              <p:cond delay="0"/>
                            </p:stCondLst>
                            <p:childTnLst>
                              <p:par>
                                <p:cTn id="70" presetID="42" presetClass="entr" presetSubtype="0" fill="hold" grpId="1" nodeType="click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fade">
                                      <p:cBhvr>
                                        <p:cTn id="72" dur="1000"/>
                                        <p:tgtEl>
                                          <p:spTgt spid="18"/>
                                        </p:tgtEl>
                                      </p:cBhvr>
                                    </p:animEffect>
                                    <p:anim calcmode="lin" valueType="num">
                                      <p:cBhvr>
                                        <p:cTn id="73" dur="1000" fill="hold"/>
                                        <p:tgtEl>
                                          <p:spTgt spid="18"/>
                                        </p:tgtEl>
                                        <p:attrNameLst>
                                          <p:attrName>ppt_x</p:attrName>
                                        </p:attrNameLst>
                                      </p:cBhvr>
                                      <p:tavLst>
                                        <p:tav tm="0">
                                          <p:val>
                                            <p:strVal val="#ppt_x"/>
                                          </p:val>
                                        </p:tav>
                                        <p:tav tm="100000">
                                          <p:val>
                                            <p:strVal val="#ppt_x"/>
                                          </p:val>
                                        </p:tav>
                                      </p:tavLst>
                                    </p:anim>
                                    <p:anim calcmode="lin" valueType="num">
                                      <p:cBhvr>
                                        <p:cTn id="7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p:bldP spid="15" grpId="1"/>
      <p:bldP spid="16" grpId="0"/>
      <p:bldP spid="16" grpId="1"/>
      <p:bldP spid="17" grpId="0"/>
      <p:bldP spid="17" grpId="1"/>
      <p:bldP spid="18" grpId="0"/>
      <p:bldP spid="18"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66" descr="C:\Users\Sarah English\AppData\Local\Microsoft\Windows\Temporary Internet Files\Content.IE5\IUZS43PA\septembr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6725" y="2133600"/>
            <a:ext cx="1370013" cy="117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7" name="Picture 68" descr="C:\Users\Sarah English\AppData\Local\Microsoft\Windows\Temporary Internet Files\Content.IE5\GGTS2H3C\513804bon_14_juillet_1_[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41313" y="2133600"/>
            <a:ext cx="1111250"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8" name="Picture 75" descr="C:\Users\Sarah English\AppData\Local\Microsoft\Windows\Temporary Internet Files\Content.IE5\7TN1XLHV\NOVEMBRE[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6813" y="2349500"/>
            <a:ext cx="1223962" cy="94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78" descr="C:\Users\Sarah English\AppData\Local\Microsoft\Windows\Temporary Internet Files\Content.IE5\367FZVZ2\capture-d_ecran-2010-11-01-a-09-05-30[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62488" y="2276475"/>
            <a:ext cx="1295400" cy="107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Picture 82" descr="C:\Users\Sarah English\AppData\Local\Microsoft\Windows\Temporary Internet Files\Content.IE5\367FZVZ2\noel_dessin[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86675" y="2205038"/>
            <a:ext cx="1295400"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1" name="Picture 91" descr="C:\Users\Sarah English\AppData\Local\Microsoft\Windows\Temporary Internet Files\Content.IE5\7TN1XLHV\good_sun1[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81175" y="2276475"/>
            <a:ext cx="1001713" cy="101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2" name="Picture 92" descr="C:\Users\Sarah English\AppData\Local\Microsoft\Windows\Temporary Internet Files\Content.IE5\IUZS43PA\DaveViveLaFrance[1].gi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86675"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a:spLocks noChangeArrowheads="1"/>
          </p:cNvSpPr>
          <p:nvPr/>
        </p:nvSpPr>
        <p:spPr bwMode="auto">
          <a:xfrm>
            <a:off x="269875" y="3573463"/>
            <a:ext cx="20161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4400">
                <a:latin typeface="MV Boli" panose="02000500030200090000" pitchFamily="2" charset="0"/>
                <a:ea typeface="MV Boli" panose="02000500030200090000" pitchFamily="2" charset="0"/>
                <a:cs typeface="MV Boli" panose="02000500030200090000" pitchFamily="2" charset="0"/>
              </a:rPr>
              <a:t>juillet</a:t>
            </a:r>
          </a:p>
        </p:txBody>
      </p:sp>
      <p:sp>
        <p:nvSpPr>
          <p:cNvPr id="12" name="TextBox 11"/>
          <p:cNvSpPr txBox="1">
            <a:spLocks noChangeArrowheads="1"/>
          </p:cNvSpPr>
          <p:nvPr/>
        </p:nvSpPr>
        <p:spPr bwMode="auto">
          <a:xfrm>
            <a:off x="1062038" y="4292600"/>
            <a:ext cx="20161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4400">
                <a:latin typeface="MV Boli" panose="02000500030200090000" pitchFamily="2" charset="0"/>
                <a:ea typeface="MV Boli" panose="02000500030200090000" pitchFamily="2" charset="0"/>
                <a:cs typeface="MV Boli" panose="02000500030200090000" pitchFamily="2" charset="0"/>
              </a:rPr>
              <a:t>août</a:t>
            </a:r>
          </a:p>
        </p:txBody>
      </p:sp>
      <p:sp>
        <p:nvSpPr>
          <p:cNvPr id="13" name="TextBox 12"/>
          <p:cNvSpPr txBox="1">
            <a:spLocks noChangeArrowheads="1"/>
          </p:cNvSpPr>
          <p:nvPr/>
        </p:nvSpPr>
        <p:spPr bwMode="auto">
          <a:xfrm>
            <a:off x="1493838" y="5084763"/>
            <a:ext cx="29527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4400">
                <a:latin typeface="MV Boli" panose="02000500030200090000" pitchFamily="2" charset="0"/>
                <a:ea typeface="MV Boli" panose="02000500030200090000" pitchFamily="2" charset="0"/>
                <a:cs typeface="MV Boli" panose="02000500030200090000" pitchFamily="2" charset="0"/>
              </a:rPr>
              <a:t>septembre</a:t>
            </a:r>
          </a:p>
        </p:txBody>
      </p:sp>
      <p:sp>
        <p:nvSpPr>
          <p:cNvPr id="15" name="TextBox 14"/>
          <p:cNvSpPr txBox="1">
            <a:spLocks noChangeArrowheads="1"/>
          </p:cNvSpPr>
          <p:nvPr/>
        </p:nvSpPr>
        <p:spPr bwMode="auto">
          <a:xfrm>
            <a:off x="4014788" y="3500438"/>
            <a:ext cx="223202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4400">
                <a:latin typeface="MV Boli" panose="02000500030200090000" pitchFamily="2" charset="0"/>
                <a:ea typeface="MV Boli" panose="02000500030200090000" pitchFamily="2" charset="0"/>
                <a:cs typeface="MV Boli" panose="02000500030200090000" pitchFamily="2" charset="0"/>
              </a:rPr>
              <a:t>octobre</a:t>
            </a:r>
          </a:p>
        </p:txBody>
      </p:sp>
      <p:sp>
        <p:nvSpPr>
          <p:cNvPr id="16" name="TextBox 15"/>
          <p:cNvSpPr txBox="1">
            <a:spLocks noChangeArrowheads="1"/>
          </p:cNvSpPr>
          <p:nvPr/>
        </p:nvSpPr>
        <p:spPr bwMode="auto">
          <a:xfrm>
            <a:off x="5238750" y="4221163"/>
            <a:ext cx="280828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4400">
                <a:latin typeface="MV Boli" panose="02000500030200090000" pitchFamily="2" charset="0"/>
                <a:ea typeface="MV Boli" panose="02000500030200090000" pitchFamily="2" charset="0"/>
                <a:cs typeface="MV Boli" panose="02000500030200090000" pitchFamily="2" charset="0"/>
              </a:rPr>
              <a:t>novembre</a:t>
            </a:r>
          </a:p>
        </p:txBody>
      </p:sp>
      <p:sp>
        <p:nvSpPr>
          <p:cNvPr id="17" name="TextBox 16"/>
          <p:cNvSpPr txBox="1">
            <a:spLocks noChangeArrowheads="1"/>
          </p:cNvSpPr>
          <p:nvPr/>
        </p:nvSpPr>
        <p:spPr bwMode="auto">
          <a:xfrm>
            <a:off x="6389688" y="5157788"/>
            <a:ext cx="2665412"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4400">
                <a:latin typeface="MV Boli" panose="02000500030200090000" pitchFamily="2" charset="0"/>
                <a:ea typeface="MV Boli" panose="02000500030200090000" pitchFamily="2" charset="0"/>
                <a:cs typeface="MV Boli" panose="02000500030200090000" pitchFamily="2" charset="0"/>
              </a:rPr>
              <a:t>décembre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xit" presetSubtype="4" fill="hold" grpId="0" nodeType="clickEffect">
                                  <p:stCondLst>
                                    <p:cond delay="0"/>
                                  </p:stCondLst>
                                  <p:childTnLst>
                                    <p:anim calcmode="lin" valueType="num">
                                      <p:cBhvr additive="base">
                                        <p:cTn id="6" dur="500"/>
                                        <p:tgtEl>
                                          <p:spTgt spid="11"/>
                                        </p:tgtEl>
                                        <p:attrNameLst>
                                          <p:attrName>ppt_x</p:attrName>
                                        </p:attrNameLst>
                                      </p:cBhvr>
                                      <p:tavLst>
                                        <p:tav tm="0">
                                          <p:val>
                                            <p:strVal val="ppt_x"/>
                                          </p:val>
                                        </p:tav>
                                        <p:tav tm="100000">
                                          <p:val>
                                            <p:strVal val="ppt_x"/>
                                          </p:val>
                                        </p:tav>
                                      </p:tavLst>
                                    </p:anim>
                                    <p:anim calcmode="lin" valueType="num">
                                      <p:cBhvr additive="base">
                                        <p:cTn id="7" dur="500"/>
                                        <p:tgtEl>
                                          <p:spTgt spid="11"/>
                                        </p:tgtEl>
                                        <p:attrNameLst>
                                          <p:attrName>ppt_y</p:attrName>
                                        </p:attrNameLst>
                                      </p:cBhvr>
                                      <p:tavLst>
                                        <p:tav tm="0">
                                          <p:val>
                                            <p:strVal val="ppt_y"/>
                                          </p:val>
                                        </p:tav>
                                        <p:tav tm="100000">
                                          <p:val>
                                            <p:strVal val="1+ppt_h/2"/>
                                          </p:val>
                                        </p:tav>
                                      </p:tavLst>
                                    </p:anim>
                                    <p:set>
                                      <p:cBhvr>
                                        <p:cTn id="8" dur="1" fill="hold">
                                          <p:stCondLst>
                                            <p:cond delay="499"/>
                                          </p:stCondLst>
                                        </p:cTn>
                                        <p:tgtEl>
                                          <p:spTgt spid="11"/>
                                        </p:tgtEl>
                                        <p:attrNameLst>
                                          <p:attrName>style.visibility</p:attrName>
                                        </p:attrNameLst>
                                      </p:cBhvr>
                                      <p:to>
                                        <p:strVal val="hidden"/>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xit" presetSubtype="0" fill="hold" grpId="0" nodeType="clickEffect">
                                  <p:stCondLst>
                                    <p:cond delay="0"/>
                                  </p:stCondLst>
                                  <p:childTnLst>
                                    <p:animEffect transition="out" filter="dissolve">
                                      <p:cBhvr>
                                        <p:cTn id="12" dur="500"/>
                                        <p:tgtEl>
                                          <p:spTgt spid="12"/>
                                        </p:tgtEl>
                                      </p:cBhvr>
                                    </p:animEffect>
                                    <p:set>
                                      <p:cBhvr>
                                        <p:cTn id="13" dur="1" fill="hold">
                                          <p:stCondLst>
                                            <p:cond delay="499"/>
                                          </p:stCondLst>
                                        </p:cTn>
                                        <p:tgtEl>
                                          <p:spTgt spid="12"/>
                                        </p:tgtEl>
                                        <p:attrNameLst>
                                          <p:attrName>style.visibility</p:attrName>
                                        </p:attrNameLst>
                                      </p:cBhvr>
                                      <p:to>
                                        <p:strVal val="hidden"/>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xit" presetSubtype="4" fill="hold" grpId="0" nodeType="clickEffect">
                                  <p:stCondLst>
                                    <p:cond delay="0"/>
                                  </p:stCondLst>
                                  <p:childTnLst>
                                    <p:anim calcmode="lin" valueType="num">
                                      <p:cBhvr additive="base">
                                        <p:cTn id="17" dur="500"/>
                                        <p:tgtEl>
                                          <p:spTgt spid="13"/>
                                        </p:tgtEl>
                                        <p:attrNameLst>
                                          <p:attrName>ppt_x</p:attrName>
                                        </p:attrNameLst>
                                      </p:cBhvr>
                                      <p:tavLst>
                                        <p:tav tm="0">
                                          <p:val>
                                            <p:strVal val="ppt_x"/>
                                          </p:val>
                                        </p:tav>
                                        <p:tav tm="100000">
                                          <p:val>
                                            <p:strVal val="ppt_x"/>
                                          </p:val>
                                        </p:tav>
                                      </p:tavLst>
                                    </p:anim>
                                    <p:anim calcmode="lin" valueType="num">
                                      <p:cBhvr additive="base">
                                        <p:cTn id="18" dur="500"/>
                                        <p:tgtEl>
                                          <p:spTgt spid="13"/>
                                        </p:tgtEl>
                                        <p:attrNameLst>
                                          <p:attrName>ppt_y</p:attrName>
                                        </p:attrNameLst>
                                      </p:cBhvr>
                                      <p:tavLst>
                                        <p:tav tm="0">
                                          <p:val>
                                            <p:strVal val="ppt_y"/>
                                          </p:val>
                                        </p:tav>
                                        <p:tav tm="100000">
                                          <p:val>
                                            <p:strVal val="1+ppt_h/2"/>
                                          </p:val>
                                        </p:tav>
                                      </p:tavLst>
                                    </p:anim>
                                    <p:set>
                                      <p:cBhvr>
                                        <p:cTn id="19" dur="1" fill="hold">
                                          <p:stCondLst>
                                            <p:cond delay="499"/>
                                          </p:stCondLst>
                                        </p:cTn>
                                        <p:tgtEl>
                                          <p:spTgt spid="13"/>
                                        </p:tgtEl>
                                        <p:attrNameLst>
                                          <p:attrName>style.visibility</p:attrName>
                                        </p:attrNameLst>
                                      </p:cBhvr>
                                      <p:to>
                                        <p:strVal val="hidden"/>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9" presetClass="exit" presetSubtype="0" fill="hold" grpId="0" nodeType="clickEffect">
                                  <p:stCondLst>
                                    <p:cond delay="0"/>
                                  </p:stCondLst>
                                  <p:childTnLst>
                                    <p:animEffect transition="out" filter="dissolve">
                                      <p:cBhvr>
                                        <p:cTn id="23" dur="500"/>
                                        <p:tgtEl>
                                          <p:spTgt spid="15"/>
                                        </p:tgtEl>
                                      </p:cBhvr>
                                    </p:animEffect>
                                    <p:set>
                                      <p:cBhvr>
                                        <p:cTn id="24" dur="1" fill="hold">
                                          <p:stCondLst>
                                            <p:cond delay="499"/>
                                          </p:stCondLst>
                                        </p:cTn>
                                        <p:tgtEl>
                                          <p:spTgt spid="15"/>
                                        </p:tgtEl>
                                        <p:attrNameLst>
                                          <p:attrName>style.visibility</p:attrName>
                                        </p:attrNameLst>
                                      </p:cBhvr>
                                      <p:to>
                                        <p:strVal val="hidden"/>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xit" presetSubtype="4" fill="hold" grpId="0" nodeType="clickEffect">
                                  <p:stCondLst>
                                    <p:cond delay="0"/>
                                  </p:stCondLst>
                                  <p:childTnLst>
                                    <p:anim calcmode="lin" valueType="num">
                                      <p:cBhvr additive="base">
                                        <p:cTn id="28" dur="500"/>
                                        <p:tgtEl>
                                          <p:spTgt spid="16"/>
                                        </p:tgtEl>
                                        <p:attrNameLst>
                                          <p:attrName>ppt_x</p:attrName>
                                        </p:attrNameLst>
                                      </p:cBhvr>
                                      <p:tavLst>
                                        <p:tav tm="0">
                                          <p:val>
                                            <p:strVal val="ppt_x"/>
                                          </p:val>
                                        </p:tav>
                                        <p:tav tm="100000">
                                          <p:val>
                                            <p:strVal val="ppt_x"/>
                                          </p:val>
                                        </p:tav>
                                      </p:tavLst>
                                    </p:anim>
                                    <p:anim calcmode="lin" valueType="num">
                                      <p:cBhvr additive="base">
                                        <p:cTn id="29" dur="500"/>
                                        <p:tgtEl>
                                          <p:spTgt spid="16"/>
                                        </p:tgtEl>
                                        <p:attrNameLst>
                                          <p:attrName>ppt_y</p:attrName>
                                        </p:attrNameLst>
                                      </p:cBhvr>
                                      <p:tavLst>
                                        <p:tav tm="0">
                                          <p:val>
                                            <p:strVal val="ppt_y"/>
                                          </p:val>
                                        </p:tav>
                                        <p:tav tm="100000">
                                          <p:val>
                                            <p:strVal val="1+ppt_h/2"/>
                                          </p:val>
                                        </p:tav>
                                      </p:tavLst>
                                    </p:anim>
                                    <p:set>
                                      <p:cBhvr>
                                        <p:cTn id="30" dur="1" fill="hold">
                                          <p:stCondLst>
                                            <p:cond delay="499"/>
                                          </p:stCondLst>
                                        </p:cTn>
                                        <p:tgtEl>
                                          <p:spTgt spid="16"/>
                                        </p:tgtEl>
                                        <p:attrNameLst>
                                          <p:attrName>style.visibility</p:attrName>
                                        </p:attrNameLst>
                                      </p:cBhvr>
                                      <p:to>
                                        <p:strVal val="hidden"/>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9" presetClass="exit" presetSubtype="0" fill="hold" grpId="0" nodeType="clickEffect">
                                  <p:stCondLst>
                                    <p:cond delay="0"/>
                                  </p:stCondLst>
                                  <p:childTnLst>
                                    <p:animEffect transition="out" filter="dissolve">
                                      <p:cBhvr>
                                        <p:cTn id="34" dur="500"/>
                                        <p:tgtEl>
                                          <p:spTgt spid="17"/>
                                        </p:tgtEl>
                                      </p:cBhvr>
                                    </p:animEffect>
                                    <p:set>
                                      <p:cBhvr>
                                        <p:cTn id="35" dur="1" fill="hold">
                                          <p:stCondLst>
                                            <p:cond delay="499"/>
                                          </p:stCondLst>
                                        </p:cTn>
                                        <p:tgtEl>
                                          <p:spTgt spid="17"/>
                                        </p:tgtEl>
                                        <p:attrNameLst>
                                          <p:attrName>style.visibility</p:attrName>
                                        </p:attrNameLst>
                                      </p:cBhvr>
                                      <p:to>
                                        <p:strVal val="hidden"/>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51" presetClass="entr" presetSubtype="0" fill="hold" grpId="1"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770" decel="100000"/>
                                        <p:tgtEl>
                                          <p:spTgt spid="11"/>
                                        </p:tgtEl>
                                      </p:cBhvr>
                                    </p:animEffect>
                                    <p:animScale>
                                      <p:cBhvr>
                                        <p:cTn id="41" dur="770" decel="100000"/>
                                        <p:tgtEl>
                                          <p:spTgt spid="11"/>
                                        </p:tgtEl>
                                      </p:cBhvr>
                                      <p:from x="10000" y="10000"/>
                                      <p:to x="200000" y="450000"/>
                                    </p:animScale>
                                    <p:animScale>
                                      <p:cBhvr>
                                        <p:cTn id="42" dur="1230" accel="100000" fill="hold">
                                          <p:stCondLst>
                                            <p:cond delay="770"/>
                                          </p:stCondLst>
                                        </p:cTn>
                                        <p:tgtEl>
                                          <p:spTgt spid="11"/>
                                        </p:tgtEl>
                                      </p:cBhvr>
                                      <p:from x="200000" y="450000"/>
                                      <p:to x="100000" y="100000"/>
                                    </p:animScale>
                                    <p:set>
                                      <p:cBhvr>
                                        <p:cTn id="43" dur="770" fill="hold"/>
                                        <p:tgtEl>
                                          <p:spTgt spid="11"/>
                                        </p:tgtEl>
                                        <p:attrNameLst>
                                          <p:attrName>ppt_x</p:attrName>
                                        </p:attrNameLst>
                                      </p:cBhvr>
                                      <p:to>
                                        <p:strVal val="(0.5)"/>
                                      </p:to>
                                    </p:set>
                                    <p:anim from="(0.5)" to="(#ppt_x)" calcmode="lin" valueType="num">
                                      <p:cBhvr>
                                        <p:cTn id="44" dur="1230" accel="100000" fill="hold">
                                          <p:stCondLst>
                                            <p:cond delay="770"/>
                                          </p:stCondLst>
                                        </p:cTn>
                                        <p:tgtEl>
                                          <p:spTgt spid="11"/>
                                        </p:tgtEl>
                                        <p:attrNameLst>
                                          <p:attrName>ppt_x</p:attrName>
                                        </p:attrNameLst>
                                      </p:cBhvr>
                                    </p:anim>
                                    <p:set>
                                      <p:cBhvr>
                                        <p:cTn id="45" dur="770" fill="hold"/>
                                        <p:tgtEl>
                                          <p:spTgt spid="11"/>
                                        </p:tgtEl>
                                        <p:attrNameLst>
                                          <p:attrName>ppt_y</p:attrName>
                                        </p:attrNameLst>
                                      </p:cBhvr>
                                      <p:to>
                                        <p:strVal val="(#ppt_y+0.4)"/>
                                      </p:to>
                                    </p:set>
                                    <p:anim from="(#ppt_y+0.4)" to="(#ppt_y)" calcmode="lin" valueType="num">
                                      <p:cBhvr>
                                        <p:cTn id="46" dur="1230" accel="100000" fill="hold">
                                          <p:stCondLst>
                                            <p:cond delay="770"/>
                                          </p:stCondLst>
                                        </p:cTn>
                                        <p:tgtEl>
                                          <p:spTgt spid="11"/>
                                        </p:tgtEl>
                                        <p:attrNameLst>
                                          <p:attrName>ppt_y</p:attrName>
                                        </p:attrNameLst>
                                      </p:cBhvr>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55" presetClass="entr" presetSubtype="0" fill="hold" grpId="1" nodeType="click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1000" fill="hold"/>
                                        <p:tgtEl>
                                          <p:spTgt spid="12"/>
                                        </p:tgtEl>
                                        <p:attrNameLst>
                                          <p:attrName>ppt_w</p:attrName>
                                        </p:attrNameLst>
                                      </p:cBhvr>
                                      <p:tavLst>
                                        <p:tav tm="0">
                                          <p:val>
                                            <p:strVal val="#ppt_w*0.70"/>
                                          </p:val>
                                        </p:tav>
                                        <p:tav tm="100000">
                                          <p:val>
                                            <p:strVal val="#ppt_w"/>
                                          </p:val>
                                        </p:tav>
                                      </p:tavLst>
                                    </p:anim>
                                    <p:anim calcmode="lin" valueType="num">
                                      <p:cBhvr>
                                        <p:cTn id="52" dur="1000" fill="hold"/>
                                        <p:tgtEl>
                                          <p:spTgt spid="12"/>
                                        </p:tgtEl>
                                        <p:attrNameLst>
                                          <p:attrName>ppt_h</p:attrName>
                                        </p:attrNameLst>
                                      </p:cBhvr>
                                      <p:tavLst>
                                        <p:tav tm="0">
                                          <p:val>
                                            <p:strVal val="#ppt_h"/>
                                          </p:val>
                                        </p:tav>
                                        <p:tav tm="100000">
                                          <p:val>
                                            <p:strVal val="#ppt_h"/>
                                          </p:val>
                                        </p:tav>
                                      </p:tavLst>
                                    </p:anim>
                                    <p:animEffect transition="in" filter="fade">
                                      <p:cBhvr>
                                        <p:cTn id="53" dur="1000"/>
                                        <p:tgtEl>
                                          <p:spTgt spid="12"/>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51" presetClass="entr" presetSubtype="0" fill="hold" grpId="1" nodeType="click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770" decel="100000"/>
                                        <p:tgtEl>
                                          <p:spTgt spid="13"/>
                                        </p:tgtEl>
                                      </p:cBhvr>
                                    </p:animEffect>
                                    <p:animScale>
                                      <p:cBhvr>
                                        <p:cTn id="59" dur="770" decel="100000"/>
                                        <p:tgtEl>
                                          <p:spTgt spid="13"/>
                                        </p:tgtEl>
                                      </p:cBhvr>
                                      <p:from x="10000" y="10000"/>
                                      <p:to x="200000" y="450000"/>
                                    </p:animScale>
                                    <p:animScale>
                                      <p:cBhvr>
                                        <p:cTn id="60" dur="1230" accel="100000" fill="hold">
                                          <p:stCondLst>
                                            <p:cond delay="770"/>
                                          </p:stCondLst>
                                        </p:cTn>
                                        <p:tgtEl>
                                          <p:spTgt spid="13"/>
                                        </p:tgtEl>
                                      </p:cBhvr>
                                      <p:from x="200000" y="450000"/>
                                      <p:to x="100000" y="100000"/>
                                    </p:animScale>
                                    <p:set>
                                      <p:cBhvr>
                                        <p:cTn id="61" dur="770" fill="hold"/>
                                        <p:tgtEl>
                                          <p:spTgt spid="13"/>
                                        </p:tgtEl>
                                        <p:attrNameLst>
                                          <p:attrName>ppt_x</p:attrName>
                                        </p:attrNameLst>
                                      </p:cBhvr>
                                      <p:to>
                                        <p:strVal val="(0.5)"/>
                                      </p:to>
                                    </p:set>
                                    <p:anim from="(0.5)" to="(#ppt_x)" calcmode="lin" valueType="num">
                                      <p:cBhvr>
                                        <p:cTn id="62" dur="1230" accel="100000" fill="hold">
                                          <p:stCondLst>
                                            <p:cond delay="770"/>
                                          </p:stCondLst>
                                        </p:cTn>
                                        <p:tgtEl>
                                          <p:spTgt spid="13"/>
                                        </p:tgtEl>
                                        <p:attrNameLst>
                                          <p:attrName>ppt_x</p:attrName>
                                        </p:attrNameLst>
                                      </p:cBhvr>
                                    </p:anim>
                                    <p:set>
                                      <p:cBhvr>
                                        <p:cTn id="63" dur="770" fill="hold"/>
                                        <p:tgtEl>
                                          <p:spTgt spid="13"/>
                                        </p:tgtEl>
                                        <p:attrNameLst>
                                          <p:attrName>ppt_y</p:attrName>
                                        </p:attrNameLst>
                                      </p:cBhvr>
                                      <p:to>
                                        <p:strVal val="(#ppt_y+0.4)"/>
                                      </p:to>
                                    </p:set>
                                    <p:anim from="(#ppt_y+0.4)" to="(#ppt_y)" calcmode="lin" valueType="num">
                                      <p:cBhvr>
                                        <p:cTn id="64" dur="1230" accel="100000" fill="hold">
                                          <p:stCondLst>
                                            <p:cond delay="770"/>
                                          </p:stCondLst>
                                        </p:cTn>
                                        <p:tgtEl>
                                          <p:spTgt spid="13"/>
                                        </p:tgtEl>
                                        <p:attrNameLst>
                                          <p:attrName>ppt_y</p:attrName>
                                        </p:attrNameLst>
                                      </p:cBhvr>
                                    </p:anim>
                                  </p:childTnLst>
                                </p:cTn>
                              </p:par>
                            </p:childTnLst>
                          </p:cTn>
                        </p:par>
                      </p:childTnLst>
                    </p:cTn>
                  </p:par>
                  <p:par>
                    <p:cTn id="65" fill="hold" nodeType="clickPar">
                      <p:stCondLst>
                        <p:cond delay="indefinite"/>
                      </p:stCondLst>
                      <p:childTnLst>
                        <p:par>
                          <p:cTn id="66" fill="hold" nodeType="withGroup">
                            <p:stCondLst>
                              <p:cond delay="0"/>
                            </p:stCondLst>
                            <p:childTnLst>
                              <p:par>
                                <p:cTn id="67" presetID="55" presetClass="entr" presetSubtype="0" fill="hold" grpId="1" nodeType="click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p:cTn id="69" dur="1000" fill="hold"/>
                                        <p:tgtEl>
                                          <p:spTgt spid="15"/>
                                        </p:tgtEl>
                                        <p:attrNameLst>
                                          <p:attrName>ppt_w</p:attrName>
                                        </p:attrNameLst>
                                      </p:cBhvr>
                                      <p:tavLst>
                                        <p:tav tm="0">
                                          <p:val>
                                            <p:strVal val="#ppt_w*0.70"/>
                                          </p:val>
                                        </p:tav>
                                        <p:tav tm="100000">
                                          <p:val>
                                            <p:strVal val="#ppt_w"/>
                                          </p:val>
                                        </p:tav>
                                      </p:tavLst>
                                    </p:anim>
                                    <p:anim calcmode="lin" valueType="num">
                                      <p:cBhvr>
                                        <p:cTn id="70" dur="1000" fill="hold"/>
                                        <p:tgtEl>
                                          <p:spTgt spid="15"/>
                                        </p:tgtEl>
                                        <p:attrNameLst>
                                          <p:attrName>ppt_h</p:attrName>
                                        </p:attrNameLst>
                                      </p:cBhvr>
                                      <p:tavLst>
                                        <p:tav tm="0">
                                          <p:val>
                                            <p:strVal val="#ppt_h"/>
                                          </p:val>
                                        </p:tav>
                                        <p:tav tm="100000">
                                          <p:val>
                                            <p:strVal val="#ppt_h"/>
                                          </p:val>
                                        </p:tav>
                                      </p:tavLst>
                                    </p:anim>
                                    <p:animEffect transition="in" filter="fade">
                                      <p:cBhvr>
                                        <p:cTn id="71" dur="1000"/>
                                        <p:tgtEl>
                                          <p:spTgt spid="15"/>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51" presetClass="entr" presetSubtype="0" fill="hold" grpId="1" nodeType="click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fade">
                                      <p:cBhvr>
                                        <p:cTn id="76" dur="770" decel="100000"/>
                                        <p:tgtEl>
                                          <p:spTgt spid="16"/>
                                        </p:tgtEl>
                                      </p:cBhvr>
                                    </p:animEffect>
                                    <p:animScale>
                                      <p:cBhvr>
                                        <p:cTn id="77" dur="770" decel="100000"/>
                                        <p:tgtEl>
                                          <p:spTgt spid="16"/>
                                        </p:tgtEl>
                                      </p:cBhvr>
                                      <p:from x="10000" y="10000"/>
                                      <p:to x="200000" y="450000"/>
                                    </p:animScale>
                                    <p:animScale>
                                      <p:cBhvr>
                                        <p:cTn id="78" dur="1230" accel="100000" fill="hold">
                                          <p:stCondLst>
                                            <p:cond delay="770"/>
                                          </p:stCondLst>
                                        </p:cTn>
                                        <p:tgtEl>
                                          <p:spTgt spid="16"/>
                                        </p:tgtEl>
                                      </p:cBhvr>
                                      <p:from x="200000" y="450000"/>
                                      <p:to x="100000" y="100000"/>
                                    </p:animScale>
                                    <p:set>
                                      <p:cBhvr>
                                        <p:cTn id="79" dur="770" fill="hold"/>
                                        <p:tgtEl>
                                          <p:spTgt spid="16"/>
                                        </p:tgtEl>
                                        <p:attrNameLst>
                                          <p:attrName>ppt_x</p:attrName>
                                        </p:attrNameLst>
                                      </p:cBhvr>
                                      <p:to>
                                        <p:strVal val="(0.5)"/>
                                      </p:to>
                                    </p:set>
                                    <p:anim from="(0.5)" to="(#ppt_x)" calcmode="lin" valueType="num">
                                      <p:cBhvr>
                                        <p:cTn id="80" dur="1230" accel="100000" fill="hold">
                                          <p:stCondLst>
                                            <p:cond delay="770"/>
                                          </p:stCondLst>
                                        </p:cTn>
                                        <p:tgtEl>
                                          <p:spTgt spid="16"/>
                                        </p:tgtEl>
                                        <p:attrNameLst>
                                          <p:attrName>ppt_x</p:attrName>
                                        </p:attrNameLst>
                                      </p:cBhvr>
                                    </p:anim>
                                    <p:set>
                                      <p:cBhvr>
                                        <p:cTn id="81" dur="770" fill="hold"/>
                                        <p:tgtEl>
                                          <p:spTgt spid="16"/>
                                        </p:tgtEl>
                                        <p:attrNameLst>
                                          <p:attrName>ppt_y</p:attrName>
                                        </p:attrNameLst>
                                      </p:cBhvr>
                                      <p:to>
                                        <p:strVal val="(#ppt_y+0.4)"/>
                                      </p:to>
                                    </p:set>
                                    <p:anim from="(#ppt_y+0.4)" to="(#ppt_y)" calcmode="lin" valueType="num">
                                      <p:cBhvr>
                                        <p:cTn id="82" dur="1230" accel="100000" fill="hold">
                                          <p:stCondLst>
                                            <p:cond delay="770"/>
                                          </p:stCondLst>
                                        </p:cTn>
                                        <p:tgtEl>
                                          <p:spTgt spid="16"/>
                                        </p:tgtEl>
                                        <p:attrNameLst>
                                          <p:attrName>ppt_y</p:attrName>
                                        </p:attrNameLst>
                                      </p:cBhvr>
                                    </p:anim>
                                  </p:childTnLst>
                                </p:cTn>
                              </p:par>
                            </p:childTnLst>
                          </p:cTn>
                        </p:par>
                      </p:childTnLst>
                    </p:cTn>
                  </p:par>
                  <p:par>
                    <p:cTn id="83" fill="hold" nodeType="clickPar">
                      <p:stCondLst>
                        <p:cond delay="indefinite"/>
                      </p:stCondLst>
                      <p:childTnLst>
                        <p:par>
                          <p:cTn id="84" fill="hold" nodeType="withGroup">
                            <p:stCondLst>
                              <p:cond delay="0"/>
                            </p:stCondLst>
                            <p:childTnLst>
                              <p:par>
                                <p:cTn id="85" presetID="55" presetClass="entr" presetSubtype="0" fill="hold" grpId="1" nodeType="clickEffect">
                                  <p:stCondLst>
                                    <p:cond delay="0"/>
                                  </p:stCondLst>
                                  <p:childTnLst>
                                    <p:set>
                                      <p:cBhvr>
                                        <p:cTn id="86" dur="1" fill="hold">
                                          <p:stCondLst>
                                            <p:cond delay="0"/>
                                          </p:stCondLst>
                                        </p:cTn>
                                        <p:tgtEl>
                                          <p:spTgt spid="17"/>
                                        </p:tgtEl>
                                        <p:attrNameLst>
                                          <p:attrName>style.visibility</p:attrName>
                                        </p:attrNameLst>
                                      </p:cBhvr>
                                      <p:to>
                                        <p:strVal val="visible"/>
                                      </p:to>
                                    </p:set>
                                    <p:anim calcmode="lin" valueType="num">
                                      <p:cBhvr>
                                        <p:cTn id="87" dur="1000" fill="hold"/>
                                        <p:tgtEl>
                                          <p:spTgt spid="17"/>
                                        </p:tgtEl>
                                        <p:attrNameLst>
                                          <p:attrName>ppt_w</p:attrName>
                                        </p:attrNameLst>
                                      </p:cBhvr>
                                      <p:tavLst>
                                        <p:tav tm="0">
                                          <p:val>
                                            <p:strVal val="#ppt_w*0.70"/>
                                          </p:val>
                                        </p:tav>
                                        <p:tav tm="100000">
                                          <p:val>
                                            <p:strVal val="#ppt_w"/>
                                          </p:val>
                                        </p:tav>
                                      </p:tavLst>
                                    </p:anim>
                                    <p:anim calcmode="lin" valueType="num">
                                      <p:cBhvr>
                                        <p:cTn id="88" dur="1000" fill="hold"/>
                                        <p:tgtEl>
                                          <p:spTgt spid="17"/>
                                        </p:tgtEl>
                                        <p:attrNameLst>
                                          <p:attrName>ppt_h</p:attrName>
                                        </p:attrNameLst>
                                      </p:cBhvr>
                                      <p:tavLst>
                                        <p:tav tm="0">
                                          <p:val>
                                            <p:strVal val="#ppt_h"/>
                                          </p:val>
                                        </p:tav>
                                        <p:tav tm="100000">
                                          <p:val>
                                            <p:strVal val="#ppt_h"/>
                                          </p:val>
                                        </p:tav>
                                      </p:tavLst>
                                    </p:anim>
                                    <p:animEffect transition="in" filter="fade">
                                      <p:cBhvr>
                                        <p:cTn id="8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2" grpId="0"/>
      <p:bldP spid="12" grpId="1"/>
      <p:bldP spid="13" grpId="0"/>
      <p:bldP spid="13" grpId="1"/>
      <p:bldP spid="15" grpId="0"/>
      <p:bldP spid="15" grpId="1"/>
      <p:bldP spid="16" grpId="0"/>
      <p:bldP spid="16" grpId="1"/>
      <p:bldP spid="17" grpId="0"/>
      <p:bldP spid="17"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91" descr="C:\Users\Sarah English\AppData\Local\Microsoft\Windows\Temporary Internet Files\Content.IE5\7TN1XLHV\good_sun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7575" y="2276475"/>
            <a:ext cx="2082800" cy="210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1" name="Picture 82" descr="C:\Users\Sarah English\AppData\Local\Microsoft\Windows\Temporary Internet Files\Content.IE5\367FZVZ2\noel_dessin[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6225" y="2347913"/>
            <a:ext cx="1800225" cy="15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2" name="Picture 261" descr="C:\Users\Sarah English\AppData\Local\Microsoft\Windows\Temporary Internet Files\Content.IE5\7TN1XLHV\feb_desktop_1[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10413" y="2420938"/>
            <a:ext cx="1620837"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TextBox 4"/>
          <p:cNvSpPr txBox="1">
            <a:spLocks noChangeArrowheads="1"/>
          </p:cNvSpPr>
          <p:nvPr/>
        </p:nvSpPr>
        <p:spPr bwMode="auto">
          <a:xfrm>
            <a:off x="917575" y="549275"/>
            <a:ext cx="29527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800"/>
              <a:t>C’est quel mois?</a:t>
            </a:r>
          </a:p>
        </p:txBody>
      </p:sp>
      <p:sp>
        <p:nvSpPr>
          <p:cNvPr id="32774" name="TextBox 5"/>
          <p:cNvSpPr txBox="1">
            <a:spLocks noChangeArrowheads="1"/>
          </p:cNvSpPr>
          <p:nvPr/>
        </p:nvSpPr>
        <p:spPr bwMode="auto">
          <a:xfrm>
            <a:off x="1133475" y="4868863"/>
            <a:ext cx="6697663"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3200">
                <a:latin typeface="MV Boli" panose="02000500030200090000" pitchFamily="2" charset="0"/>
                <a:ea typeface="MV Boli" panose="02000500030200090000" pitchFamily="2" charset="0"/>
                <a:cs typeface="MV Boli" panose="02000500030200090000" pitchFamily="2" charset="0"/>
              </a:rPr>
              <a:t>What do these months have in common that none of the other months have?</a:t>
            </a:r>
          </a:p>
        </p:txBody>
      </p:sp>
      <p:sp>
        <p:nvSpPr>
          <p:cNvPr id="7" name="Oval 6"/>
          <p:cNvSpPr/>
          <p:nvPr/>
        </p:nvSpPr>
        <p:spPr>
          <a:xfrm>
            <a:off x="269875" y="2133600"/>
            <a:ext cx="1655763" cy="1366838"/>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Oval 7"/>
          <p:cNvSpPr/>
          <p:nvPr/>
        </p:nvSpPr>
        <p:spPr>
          <a:xfrm>
            <a:off x="1133475" y="1916113"/>
            <a:ext cx="1657350" cy="1368425"/>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9" name="Oval 8"/>
          <p:cNvSpPr/>
          <p:nvPr/>
        </p:nvSpPr>
        <p:spPr>
          <a:xfrm>
            <a:off x="557213" y="3213100"/>
            <a:ext cx="1657350" cy="1368425"/>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 name="Oval 9"/>
          <p:cNvSpPr/>
          <p:nvPr/>
        </p:nvSpPr>
        <p:spPr>
          <a:xfrm>
            <a:off x="990600" y="2492375"/>
            <a:ext cx="1655763" cy="1368425"/>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1" name="Oval 10"/>
          <p:cNvSpPr/>
          <p:nvPr/>
        </p:nvSpPr>
        <p:spPr>
          <a:xfrm>
            <a:off x="1781175" y="3141663"/>
            <a:ext cx="1657350" cy="1366837"/>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2" name="Oval 11"/>
          <p:cNvSpPr/>
          <p:nvPr/>
        </p:nvSpPr>
        <p:spPr>
          <a:xfrm>
            <a:off x="1925638" y="2276475"/>
            <a:ext cx="1655762" cy="1368425"/>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3" name="Oval 12"/>
          <p:cNvSpPr/>
          <p:nvPr/>
        </p:nvSpPr>
        <p:spPr>
          <a:xfrm>
            <a:off x="485775" y="1484313"/>
            <a:ext cx="1655763" cy="1368425"/>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4" name="Oval 13"/>
          <p:cNvSpPr/>
          <p:nvPr/>
        </p:nvSpPr>
        <p:spPr>
          <a:xfrm>
            <a:off x="1709738" y="1412875"/>
            <a:ext cx="1655762" cy="1368425"/>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5" name="Oval 14"/>
          <p:cNvSpPr/>
          <p:nvPr/>
        </p:nvSpPr>
        <p:spPr>
          <a:xfrm>
            <a:off x="1493838" y="2420938"/>
            <a:ext cx="1655762" cy="1368425"/>
          </a:xfrm>
          <a:prstGeom prst="ellips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6" name="Oval 15"/>
          <p:cNvSpPr/>
          <p:nvPr/>
        </p:nvSpPr>
        <p:spPr>
          <a:xfrm>
            <a:off x="3654425" y="1412875"/>
            <a:ext cx="1655763" cy="1368425"/>
          </a:xfrm>
          <a:prstGeom prst="ellipse">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7" name="Oval 16"/>
          <p:cNvSpPr/>
          <p:nvPr/>
        </p:nvSpPr>
        <p:spPr>
          <a:xfrm>
            <a:off x="4086225" y="3573463"/>
            <a:ext cx="1655763" cy="1368425"/>
          </a:xfrm>
          <a:prstGeom prst="ellipse">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8" name="Oval 17"/>
          <p:cNvSpPr/>
          <p:nvPr/>
        </p:nvSpPr>
        <p:spPr>
          <a:xfrm>
            <a:off x="3798888" y="2205038"/>
            <a:ext cx="1655762" cy="1368425"/>
          </a:xfrm>
          <a:prstGeom prst="ellipse">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9" name="Oval 18"/>
          <p:cNvSpPr/>
          <p:nvPr/>
        </p:nvSpPr>
        <p:spPr>
          <a:xfrm>
            <a:off x="4373563" y="1844675"/>
            <a:ext cx="1657350" cy="1368425"/>
          </a:xfrm>
          <a:prstGeom prst="ellipse">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0" name="Oval 19"/>
          <p:cNvSpPr/>
          <p:nvPr/>
        </p:nvSpPr>
        <p:spPr>
          <a:xfrm>
            <a:off x="3798888" y="2852738"/>
            <a:ext cx="1655762" cy="1368425"/>
          </a:xfrm>
          <a:prstGeom prst="ellipse">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1" name="Oval 20"/>
          <p:cNvSpPr/>
          <p:nvPr/>
        </p:nvSpPr>
        <p:spPr>
          <a:xfrm>
            <a:off x="4589463" y="2636838"/>
            <a:ext cx="1657350" cy="1368425"/>
          </a:xfrm>
          <a:prstGeom prst="ellipse">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3" name="Oval 22"/>
          <p:cNvSpPr/>
          <p:nvPr/>
        </p:nvSpPr>
        <p:spPr>
          <a:xfrm>
            <a:off x="6389688" y="1412875"/>
            <a:ext cx="1657350" cy="1368425"/>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4" name="Oval 23"/>
          <p:cNvSpPr/>
          <p:nvPr/>
        </p:nvSpPr>
        <p:spPr>
          <a:xfrm>
            <a:off x="6246813" y="2492375"/>
            <a:ext cx="1655762" cy="1368425"/>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5" name="Oval 24"/>
          <p:cNvSpPr/>
          <p:nvPr/>
        </p:nvSpPr>
        <p:spPr>
          <a:xfrm>
            <a:off x="7181850" y="2924175"/>
            <a:ext cx="1657350" cy="1368425"/>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6" name="Oval 25"/>
          <p:cNvSpPr/>
          <p:nvPr/>
        </p:nvSpPr>
        <p:spPr>
          <a:xfrm>
            <a:off x="7181850" y="2276475"/>
            <a:ext cx="1657350" cy="1368425"/>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7" name="Oval 26"/>
          <p:cNvSpPr/>
          <p:nvPr/>
        </p:nvSpPr>
        <p:spPr>
          <a:xfrm>
            <a:off x="7399338" y="1916113"/>
            <a:ext cx="1655762" cy="1368425"/>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32795" name="Picture 92" descr="C:\Users\Sarah English\AppData\Local\Microsoft\Windows\Temporary Internet Files\Content.IE5\IUZS43PA\DaveViveLaFrance[1].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86675"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xit" presetSubtype="0" fill="hold" grpId="0" nodeType="clickEffect">
                                  <p:stCondLst>
                                    <p:cond delay="0"/>
                                  </p:stCondLst>
                                  <p:childTnLst>
                                    <p:animEffect transition="out" filter="dissolv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xit" presetSubtype="0" fill="hold" grpId="0" nodeType="clickEffect">
                                  <p:stCondLst>
                                    <p:cond delay="0"/>
                                  </p:stCondLst>
                                  <p:childTnLst>
                                    <p:animEffect transition="out" filter="dissolve">
                                      <p:cBhvr>
                                        <p:cTn id="11" dur="500"/>
                                        <p:tgtEl>
                                          <p:spTgt spid="15"/>
                                        </p:tgtEl>
                                      </p:cBhvr>
                                    </p:animEffect>
                                    <p:set>
                                      <p:cBhvr>
                                        <p:cTn id="12" dur="1" fill="hold">
                                          <p:stCondLst>
                                            <p:cond delay="499"/>
                                          </p:stCondLst>
                                        </p:cTn>
                                        <p:tgtEl>
                                          <p:spTgt spid="15"/>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xit" presetSubtype="0" fill="hold" grpId="0" nodeType="clickEffect">
                                  <p:stCondLst>
                                    <p:cond delay="0"/>
                                  </p:stCondLst>
                                  <p:childTnLst>
                                    <p:animEffect transition="out" filter="dissolve">
                                      <p:cBhvr>
                                        <p:cTn id="16" dur="500"/>
                                        <p:tgtEl>
                                          <p:spTgt spid="14"/>
                                        </p:tgtEl>
                                      </p:cBhvr>
                                    </p:animEffect>
                                    <p:set>
                                      <p:cBhvr>
                                        <p:cTn id="17" dur="1" fill="hold">
                                          <p:stCondLst>
                                            <p:cond delay="499"/>
                                          </p:stCondLst>
                                        </p:cTn>
                                        <p:tgtEl>
                                          <p:spTgt spid="14"/>
                                        </p:tgtEl>
                                        <p:attrNameLst>
                                          <p:attrName>style.visibility</p:attrName>
                                        </p:attrNameLst>
                                      </p:cBhvr>
                                      <p:to>
                                        <p:strVal val="hidden"/>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xit" presetSubtype="0" fill="hold" grpId="0" nodeType="clickEffect">
                                  <p:stCondLst>
                                    <p:cond delay="0"/>
                                  </p:stCondLst>
                                  <p:childTnLst>
                                    <p:animEffect transition="out" filter="dissolve">
                                      <p:cBhvr>
                                        <p:cTn id="21" dur="500"/>
                                        <p:tgtEl>
                                          <p:spTgt spid="9"/>
                                        </p:tgtEl>
                                      </p:cBhvr>
                                    </p:animEffect>
                                    <p:set>
                                      <p:cBhvr>
                                        <p:cTn id="22" dur="1" fill="hold">
                                          <p:stCondLst>
                                            <p:cond delay="499"/>
                                          </p:stCondLst>
                                        </p:cTn>
                                        <p:tgtEl>
                                          <p:spTgt spid="9"/>
                                        </p:tgtEl>
                                        <p:attrNameLst>
                                          <p:attrName>style.visibility</p:attrName>
                                        </p:attrNameLst>
                                      </p:cBhvr>
                                      <p:to>
                                        <p:strVal val="hidden"/>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xit" presetSubtype="16" fill="hold" grpId="0" nodeType="clickEffect">
                                  <p:stCondLst>
                                    <p:cond delay="0"/>
                                  </p:stCondLst>
                                  <p:childTnLst>
                                    <p:animEffect transition="out" filter="diamond(in)">
                                      <p:cBhvr>
                                        <p:cTn id="26" dur="2000"/>
                                        <p:tgtEl>
                                          <p:spTgt spid="11"/>
                                        </p:tgtEl>
                                      </p:cBhvr>
                                    </p:animEffect>
                                    <p:set>
                                      <p:cBhvr>
                                        <p:cTn id="27" dur="1" fill="hold">
                                          <p:stCondLst>
                                            <p:cond delay="1999"/>
                                          </p:stCondLst>
                                        </p:cTn>
                                        <p:tgtEl>
                                          <p:spTgt spid="11"/>
                                        </p:tgtEl>
                                        <p:attrNameLst>
                                          <p:attrName>style.visibility</p:attrName>
                                        </p:attrNameLst>
                                      </p:cBhvr>
                                      <p:to>
                                        <p:strVal val="hidden"/>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xit" presetSubtype="0" fill="hold" grpId="0" nodeType="clickEffect">
                                  <p:stCondLst>
                                    <p:cond delay="0"/>
                                  </p:stCondLst>
                                  <p:childTnLst>
                                    <p:animEffect transition="out" filter="dissolve">
                                      <p:cBhvr>
                                        <p:cTn id="31" dur="500"/>
                                        <p:tgtEl>
                                          <p:spTgt spid="12"/>
                                        </p:tgtEl>
                                      </p:cBhvr>
                                    </p:animEffect>
                                    <p:set>
                                      <p:cBhvr>
                                        <p:cTn id="32" dur="1" fill="hold">
                                          <p:stCondLst>
                                            <p:cond delay="499"/>
                                          </p:stCondLst>
                                        </p:cTn>
                                        <p:tgtEl>
                                          <p:spTgt spid="12"/>
                                        </p:tgtEl>
                                        <p:attrNameLst>
                                          <p:attrName>style.visibility</p:attrName>
                                        </p:attrNameLst>
                                      </p:cBhvr>
                                      <p:to>
                                        <p:strVal val="hidden"/>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xit" presetSubtype="0" fill="hold" grpId="1" nodeType="clickEffect">
                                  <p:stCondLst>
                                    <p:cond delay="0"/>
                                  </p:stCondLst>
                                  <p:childTnLst>
                                    <p:animEffect transition="out" filter="dissolve">
                                      <p:cBhvr>
                                        <p:cTn id="36" dur="500"/>
                                        <p:tgtEl>
                                          <p:spTgt spid="9"/>
                                        </p:tgtEl>
                                      </p:cBhvr>
                                    </p:animEffect>
                                    <p:set>
                                      <p:cBhvr>
                                        <p:cTn id="37" dur="1" fill="hold">
                                          <p:stCondLst>
                                            <p:cond delay="499"/>
                                          </p:stCondLst>
                                        </p:cTn>
                                        <p:tgtEl>
                                          <p:spTgt spid="9"/>
                                        </p:tgtEl>
                                        <p:attrNameLst>
                                          <p:attrName>style.visibility</p:attrName>
                                        </p:attrNameLst>
                                      </p:cBhvr>
                                      <p:to>
                                        <p:strVal val="hidden"/>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xit" presetSubtype="0" fill="hold" grpId="0" nodeType="clickEffect">
                                  <p:stCondLst>
                                    <p:cond delay="0"/>
                                  </p:stCondLst>
                                  <p:childTnLst>
                                    <p:animEffect transition="out" filter="dissolve">
                                      <p:cBhvr>
                                        <p:cTn id="41" dur="500"/>
                                        <p:tgtEl>
                                          <p:spTgt spid="7"/>
                                        </p:tgtEl>
                                      </p:cBhvr>
                                    </p:animEffect>
                                    <p:set>
                                      <p:cBhvr>
                                        <p:cTn id="42" dur="1" fill="hold">
                                          <p:stCondLst>
                                            <p:cond delay="499"/>
                                          </p:stCondLst>
                                        </p:cTn>
                                        <p:tgtEl>
                                          <p:spTgt spid="7"/>
                                        </p:tgtEl>
                                        <p:attrNameLst>
                                          <p:attrName>style.visibility</p:attrName>
                                        </p:attrNameLst>
                                      </p:cBhvr>
                                      <p:to>
                                        <p:strVal val="hidden"/>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xit" presetSubtype="0" fill="hold" grpId="1" nodeType="clickEffect">
                                  <p:stCondLst>
                                    <p:cond delay="0"/>
                                  </p:stCondLst>
                                  <p:childTnLst>
                                    <p:animEffect transition="out" filter="dissolve">
                                      <p:cBhvr>
                                        <p:cTn id="46" dur="500"/>
                                        <p:tgtEl>
                                          <p:spTgt spid="14"/>
                                        </p:tgtEl>
                                      </p:cBhvr>
                                    </p:animEffect>
                                    <p:set>
                                      <p:cBhvr>
                                        <p:cTn id="47" dur="1" fill="hold">
                                          <p:stCondLst>
                                            <p:cond delay="499"/>
                                          </p:stCondLst>
                                        </p:cTn>
                                        <p:tgtEl>
                                          <p:spTgt spid="14"/>
                                        </p:tgtEl>
                                        <p:attrNameLst>
                                          <p:attrName>style.visibility</p:attrName>
                                        </p:attrNameLst>
                                      </p:cBhvr>
                                      <p:to>
                                        <p:strVal val="hidden"/>
                                      </p:to>
                                    </p:se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xit" presetSubtype="0" fill="hold" grpId="0" nodeType="clickEffect">
                                  <p:stCondLst>
                                    <p:cond delay="0"/>
                                  </p:stCondLst>
                                  <p:childTnLst>
                                    <p:animEffect transition="out" filter="dissolve">
                                      <p:cBhvr>
                                        <p:cTn id="51" dur="500"/>
                                        <p:tgtEl>
                                          <p:spTgt spid="10"/>
                                        </p:tgtEl>
                                      </p:cBhvr>
                                    </p:animEffect>
                                    <p:set>
                                      <p:cBhvr>
                                        <p:cTn id="52" dur="1" fill="hold">
                                          <p:stCondLst>
                                            <p:cond delay="499"/>
                                          </p:stCondLst>
                                        </p:cTn>
                                        <p:tgtEl>
                                          <p:spTgt spid="10"/>
                                        </p:tgtEl>
                                        <p:attrNameLst>
                                          <p:attrName>style.visibility</p:attrName>
                                        </p:attrNameLst>
                                      </p:cBhvr>
                                      <p:to>
                                        <p:strVal val="hidden"/>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xit" presetSubtype="0" fill="hold" grpId="0" nodeType="clickEffect">
                                  <p:stCondLst>
                                    <p:cond delay="0"/>
                                  </p:stCondLst>
                                  <p:childTnLst>
                                    <p:animEffect transition="out" filter="dissolve">
                                      <p:cBhvr>
                                        <p:cTn id="56" dur="500"/>
                                        <p:tgtEl>
                                          <p:spTgt spid="8"/>
                                        </p:tgtEl>
                                      </p:cBhvr>
                                    </p:animEffect>
                                    <p:set>
                                      <p:cBhvr>
                                        <p:cTn id="57" dur="1" fill="hold">
                                          <p:stCondLst>
                                            <p:cond delay="499"/>
                                          </p:stCondLst>
                                        </p:cTn>
                                        <p:tgtEl>
                                          <p:spTgt spid="8"/>
                                        </p:tgtEl>
                                        <p:attrNameLst>
                                          <p:attrName>style.visibility</p:attrName>
                                        </p:attrNameLst>
                                      </p:cBhvr>
                                      <p:to>
                                        <p:strVal val="hidden"/>
                                      </p:to>
                                    </p:set>
                                  </p:childTnLst>
                                </p:cTn>
                              </p:par>
                            </p:childTnLst>
                          </p:cTn>
                        </p:par>
                      </p:childTnLst>
                    </p:cTn>
                  </p:par>
                  <p:par>
                    <p:cTn id="58" fill="hold" nodeType="clickPar">
                      <p:stCondLst>
                        <p:cond delay="indefinite"/>
                      </p:stCondLst>
                      <p:childTnLst>
                        <p:par>
                          <p:cTn id="59" fill="hold" nodeType="withGroup">
                            <p:stCondLst>
                              <p:cond delay="0"/>
                            </p:stCondLst>
                            <p:childTnLst>
                              <p:par>
                                <p:cTn id="60" presetID="9" presetClass="exit" presetSubtype="0" fill="hold" grpId="0" nodeType="clickEffect">
                                  <p:stCondLst>
                                    <p:cond delay="0"/>
                                  </p:stCondLst>
                                  <p:childTnLst>
                                    <p:animEffect transition="out" filter="dissolve">
                                      <p:cBhvr>
                                        <p:cTn id="61" dur="500"/>
                                        <p:tgtEl>
                                          <p:spTgt spid="17"/>
                                        </p:tgtEl>
                                      </p:cBhvr>
                                    </p:animEffect>
                                    <p:set>
                                      <p:cBhvr>
                                        <p:cTn id="62" dur="1" fill="hold">
                                          <p:stCondLst>
                                            <p:cond delay="499"/>
                                          </p:stCondLst>
                                        </p:cTn>
                                        <p:tgtEl>
                                          <p:spTgt spid="17"/>
                                        </p:tgtEl>
                                        <p:attrNameLst>
                                          <p:attrName>style.visibility</p:attrName>
                                        </p:attrNameLst>
                                      </p:cBhvr>
                                      <p:to>
                                        <p:strVal val="hidden"/>
                                      </p:to>
                                    </p:set>
                                  </p:childTnLst>
                                </p:cTn>
                              </p:par>
                            </p:childTnLst>
                          </p:cTn>
                        </p:par>
                      </p:childTnLst>
                    </p:cTn>
                  </p:par>
                  <p:par>
                    <p:cTn id="63" fill="hold" nodeType="clickPar">
                      <p:stCondLst>
                        <p:cond delay="indefinite"/>
                      </p:stCondLst>
                      <p:childTnLst>
                        <p:par>
                          <p:cTn id="64" fill="hold" nodeType="withGroup">
                            <p:stCondLst>
                              <p:cond delay="0"/>
                            </p:stCondLst>
                            <p:childTnLst>
                              <p:par>
                                <p:cTn id="65" presetID="9" presetClass="exit" presetSubtype="0" fill="hold" grpId="0" nodeType="clickEffect">
                                  <p:stCondLst>
                                    <p:cond delay="0"/>
                                  </p:stCondLst>
                                  <p:childTnLst>
                                    <p:animEffect transition="out" filter="dissolve">
                                      <p:cBhvr>
                                        <p:cTn id="66" dur="500"/>
                                        <p:tgtEl>
                                          <p:spTgt spid="20"/>
                                        </p:tgtEl>
                                      </p:cBhvr>
                                    </p:animEffect>
                                    <p:set>
                                      <p:cBhvr>
                                        <p:cTn id="67" dur="1" fill="hold">
                                          <p:stCondLst>
                                            <p:cond delay="499"/>
                                          </p:stCondLst>
                                        </p:cTn>
                                        <p:tgtEl>
                                          <p:spTgt spid="20"/>
                                        </p:tgtEl>
                                        <p:attrNameLst>
                                          <p:attrName>style.visibility</p:attrName>
                                        </p:attrNameLst>
                                      </p:cBhvr>
                                      <p:to>
                                        <p:strVal val="hidden"/>
                                      </p:to>
                                    </p:set>
                                  </p:childTnLst>
                                </p:cTn>
                              </p:par>
                            </p:childTnLst>
                          </p:cTn>
                        </p:par>
                      </p:childTnLst>
                    </p:cTn>
                  </p:par>
                  <p:par>
                    <p:cTn id="68" fill="hold" nodeType="clickPar">
                      <p:stCondLst>
                        <p:cond delay="indefinite"/>
                      </p:stCondLst>
                      <p:childTnLst>
                        <p:par>
                          <p:cTn id="69" fill="hold" nodeType="withGroup">
                            <p:stCondLst>
                              <p:cond delay="0"/>
                            </p:stCondLst>
                            <p:childTnLst>
                              <p:par>
                                <p:cTn id="70" presetID="9" presetClass="exit" presetSubtype="0" fill="hold" grpId="0" nodeType="clickEffect">
                                  <p:stCondLst>
                                    <p:cond delay="0"/>
                                  </p:stCondLst>
                                  <p:childTnLst>
                                    <p:animEffect transition="out" filter="dissolve">
                                      <p:cBhvr>
                                        <p:cTn id="71" dur="500"/>
                                        <p:tgtEl>
                                          <p:spTgt spid="16"/>
                                        </p:tgtEl>
                                      </p:cBhvr>
                                    </p:animEffect>
                                    <p:set>
                                      <p:cBhvr>
                                        <p:cTn id="72" dur="1" fill="hold">
                                          <p:stCondLst>
                                            <p:cond delay="499"/>
                                          </p:stCondLst>
                                        </p:cTn>
                                        <p:tgtEl>
                                          <p:spTgt spid="16"/>
                                        </p:tgtEl>
                                        <p:attrNameLst>
                                          <p:attrName>style.visibility</p:attrName>
                                        </p:attrNameLst>
                                      </p:cBhvr>
                                      <p:to>
                                        <p:strVal val="hidden"/>
                                      </p:to>
                                    </p:set>
                                  </p:childTnLst>
                                </p:cTn>
                              </p:par>
                            </p:childTnLst>
                          </p:cTn>
                        </p:par>
                      </p:childTnLst>
                    </p:cTn>
                  </p:par>
                  <p:par>
                    <p:cTn id="73" fill="hold" nodeType="clickPar">
                      <p:stCondLst>
                        <p:cond delay="indefinite"/>
                      </p:stCondLst>
                      <p:childTnLst>
                        <p:par>
                          <p:cTn id="74" fill="hold" nodeType="withGroup">
                            <p:stCondLst>
                              <p:cond delay="0"/>
                            </p:stCondLst>
                            <p:childTnLst>
                              <p:par>
                                <p:cTn id="75" presetID="9" presetClass="exit" presetSubtype="0" fill="hold" grpId="0" nodeType="clickEffect">
                                  <p:stCondLst>
                                    <p:cond delay="0"/>
                                  </p:stCondLst>
                                  <p:childTnLst>
                                    <p:animEffect transition="out" filter="dissolve">
                                      <p:cBhvr>
                                        <p:cTn id="76" dur="500"/>
                                        <p:tgtEl>
                                          <p:spTgt spid="19"/>
                                        </p:tgtEl>
                                      </p:cBhvr>
                                    </p:animEffect>
                                    <p:set>
                                      <p:cBhvr>
                                        <p:cTn id="77" dur="1" fill="hold">
                                          <p:stCondLst>
                                            <p:cond delay="499"/>
                                          </p:stCondLst>
                                        </p:cTn>
                                        <p:tgtEl>
                                          <p:spTgt spid="19"/>
                                        </p:tgtEl>
                                        <p:attrNameLst>
                                          <p:attrName>style.visibility</p:attrName>
                                        </p:attrNameLst>
                                      </p:cBhvr>
                                      <p:to>
                                        <p:strVal val="hidden"/>
                                      </p:to>
                                    </p:set>
                                  </p:childTnLst>
                                </p:cTn>
                              </p:par>
                            </p:childTnLst>
                          </p:cTn>
                        </p:par>
                      </p:childTnLst>
                    </p:cTn>
                  </p:par>
                  <p:par>
                    <p:cTn id="78" fill="hold" nodeType="clickPar">
                      <p:stCondLst>
                        <p:cond delay="indefinite"/>
                      </p:stCondLst>
                      <p:childTnLst>
                        <p:par>
                          <p:cTn id="79" fill="hold" nodeType="withGroup">
                            <p:stCondLst>
                              <p:cond delay="0"/>
                            </p:stCondLst>
                            <p:childTnLst>
                              <p:par>
                                <p:cTn id="80" presetID="9" presetClass="exit" presetSubtype="0" fill="hold" grpId="0" nodeType="clickEffect">
                                  <p:stCondLst>
                                    <p:cond delay="0"/>
                                  </p:stCondLst>
                                  <p:childTnLst>
                                    <p:animEffect transition="out" filter="dissolve">
                                      <p:cBhvr>
                                        <p:cTn id="81" dur="500"/>
                                        <p:tgtEl>
                                          <p:spTgt spid="21"/>
                                        </p:tgtEl>
                                      </p:cBhvr>
                                    </p:animEffect>
                                    <p:set>
                                      <p:cBhvr>
                                        <p:cTn id="82" dur="1" fill="hold">
                                          <p:stCondLst>
                                            <p:cond delay="499"/>
                                          </p:stCondLst>
                                        </p:cTn>
                                        <p:tgtEl>
                                          <p:spTgt spid="21"/>
                                        </p:tgtEl>
                                        <p:attrNameLst>
                                          <p:attrName>style.visibility</p:attrName>
                                        </p:attrNameLst>
                                      </p:cBhvr>
                                      <p:to>
                                        <p:strVal val="hidden"/>
                                      </p:to>
                                    </p:set>
                                  </p:childTnLst>
                                </p:cTn>
                              </p:par>
                            </p:childTnLst>
                          </p:cTn>
                        </p:par>
                      </p:childTnLst>
                    </p:cTn>
                  </p:par>
                  <p:par>
                    <p:cTn id="83" fill="hold" nodeType="clickPar">
                      <p:stCondLst>
                        <p:cond delay="indefinite"/>
                      </p:stCondLst>
                      <p:childTnLst>
                        <p:par>
                          <p:cTn id="84" fill="hold" nodeType="withGroup">
                            <p:stCondLst>
                              <p:cond delay="0"/>
                            </p:stCondLst>
                            <p:childTnLst>
                              <p:par>
                                <p:cTn id="85" presetID="9" presetClass="exit" presetSubtype="0" fill="hold" grpId="0" nodeType="clickEffect">
                                  <p:stCondLst>
                                    <p:cond delay="0"/>
                                  </p:stCondLst>
                                  <p:childTnLst>
                                    <p:animEffect transition="out" filter="dissolve">
                                      <p:cBhvr>
                                        <p:cTn id="86" dur="500"/>
                                        <p:tgtEl>
                                          <p:spTgt spid="18"/>
                                        </p:tgtEl>
                                      </p:cBhvr>
                                    </p:animEffect>
                                    <p:set>
                                      <p:cBhvr>
                                        <p:cTn id="87" dur="1" fill="hold">
                                          <p:stCondLst>
                                            <p:cond delay="499"/>
                                          </p:stCondLst>
                                        </p:cTn>
                                        <p:tgtEl>
                                          <p:spTgt spid="18"/>
                                        </p:tgtEl>
                                        <p:attrNameLst>
                                          <p:attrName>style.visibility</p:attrName>
                                        </p:attrNameLst>
                                      </p:cBhvr>
                                      <p:to>
                                        <p:strVal val="hidden"/>
                                      </p:to>
                                    </p:set>
                                  </p:childTnLst>
                                </p:cTn>
                              </p:par>
                            </p:childTnLst>
                          </p:cTn>
                        </p:par>
                      </p:childTnLst>
                    </p:cTn>
                  </p:par>
                  <p:par>
                    <p:cTn id="88" fill="hold" nodeType="clickPar">
                      <p:stCondLst>
                        <p:cond delay="indefinite"/>
                      </p:stCondLst>
                      <p:childTnLst>
                        <p:par>
                          <p:cTn id="89" fill="hold" nodeType="withGroup">
                            <p:stCondLst>
                              <p:cond delay="0"/>
                            </p:stCondLst>
                            <p:childTnLst>
                              <p:par>
                                <p:cTn id="90" presetID="9" presetClass="exit" presetSubtype="0" fill="hold" grpId="0" nodeType="clickEffect">
                                  <p:stCondLst>
                                    <p:cond delay="0"/>
                                  </p:stCondLst>
                                  <p:childTnLst>
                                    <p:animEffect transition="out" filter="dissolve">
                                      <p:cBhvr>
                                        <p:cTn id="91" dur="500"/>
                                        <p:tgtEl>
                                          <p:spTgt spid="23"/>
                                        </p:tgtEl>
                                      </p:cBhvr>
                                    </p:animEffect>
                                    <p:set>
                                      <p:cBhvr>
                                        <p:cTn id="92" dur="1" fill="hold">
                                          <p:stCondLst>
                                            <p:cond delay="499"/>
                                          </p:stCondLst>
                                        </p:cTn>
                                        <p:tgtEl>
                                          <p:spTgt spid="23"/>
                                        </p:tgtEl>
                                        <p:attrNameLst>
                                          <p:attrName>style.visibility</p:attrName>
                                        </p:attrNameLst>
                                      </p:cBhvr>
                                      <p:to>
                                        <p:strVal val="hidden"/>
                                      </p:to>
                                    </p:set>
                                  </p:childTnLst>
                                </p:cTn>
                              </p:par>
                            </p:childTnLst>
                          </p:cTn>
                        </p:par>
                      </p:childTnLst>
                    </p:cTn>
                  </p:par>
                  <p:par>
                    <p:cTn id="93" fill="hold" nodeType="clickPar">
                      <p:stCondLst>
                        <p:cond delay="indefinite"/>
                      </p:stCondLst>
                      <p:childTnLst>
                        <p:par>
                          <p:cTn id="94" fill="hold" nodeType="withGroup">
                            <p:stCondLst>
                              <p:cond delay="0"/>
                            </p:stCondLst>
                            <p:childTnLst>
                              <p:par>
                                <p:cTn id="95" presetID="9" presetClass="exit" presetSubtype="0" fill="hold" grpId="0" nodeType="clickEffect">
                                  <p:stCondLst>
                                    <p:cond delay="0"/>
                                  </p:stCondLst>
                                  <p:childTnLst>
                                    <p:animEffect transition="out" filter="dissolve">
                                      <p:cBhvr>
                                        <p:cTn id="96" dur="500"/>
                                        <p:tgtEl>
                                          <p:spTgt spid="26"/>
                                        </p:tgtEl>
                                      </p:cBhvr>
                                    </p:animEffect>
                                    <p:set>
                                      <p:cBhvr>
                                        <p:cTn id="97" dur="1" fill="hold">
                                          <p:stCondLst>
                                            <p:cond delay="499"/>
                                          </p:stCondLst>
                                        </p:cTn>
                                        <p:tgtEl>
                                          <p:spTgt spid="26"/>
                                        </p:tgtEl>
                                        <p:attrNameLst>
                                          <p:attrName>style.visibility</p:attrName>
                                        </p:attrNameLst>
                                      </p:cBhvr>
                                      <p:to>
                                        <p:strVal val="hidden"/>
                                      </p:to>
                                    </p:set>
                                  </p:childTnLst>
                                </p:cTn>
                              </p:par>
                            </p:childTnLst>
                          </p:cTn>
                        </p:par>
                      </p:childTnLst>
                    </p:cTn>
                  </p:par>
                  <p:par>
                    <p:cTn id="98" fill="hold" nodeType="clickPar">
                      <p:stCondLst>
                        <p:cond delay="indefinite"/>
                      </p:stCondLst>
                      <p:childTnLst>
                        <p:par>
                          <p:cTn id="99" fill="hold" nodeType="withGroup">
                            <p:stCondLst>
                              <p:cond delay="0"/>
                            </p:stCondLst>
                            <p:childTnLst>
                              <p:par>
                                <p:cTn id="100" presetID="9" presetClass="exit" presetSubtype="0" fill="hold" grpId="0" nodeType="clickEffect">
                                  <p:stCondLst>
                                    <p:cond delay="0"/>
                                  </p:stCondLst>
                                  <p:childTnLst>
                                    <p:animEffect transition="out" filter="dissolve">
                                      <p:cBhvr>
                                        <p:cTn id="101" dur="500"/>
                                        <p:tgtEl>
                                          <p:spTgt spid="24"/>
                                        </p:tgtEl>
                                      </p:cBhvr>
                                    </p:animEffect>
                                    <p:set>
                                      <p:cBhvr>
                                        <p:cTn id="102" dur="1" fill="hold">
                                          <p:stCondLst>
                                            <p:cond delay="499"/>
                                          </p:stCondLst>
                                        </p:cTn>
                                        <p:tgtEl>
                                          <p:spTgt spid="24"/>
                                        </p:tgtEl>
                                        <p:attrNameLst>
                                          <p:attrName>style.visibility</p:attrName>
                                        </p:attrNameLst>
                                      </p:cBhvr>
                                      <p:to>
                                        <p:strVal val="hidden"/>
                                      </p:to>
                                    </p:se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9" presetClass="exit" presetSubtype="0" fill="hold" grpId="0" nodeType="clickEffect">
                                  <p:stCondLst>
                                    <p:cond delay="0"/>
                                  </p:stCondLst>
                                  <p:childTnLst>
                                    <p:animEffect transition="out" filter="dissolve">
                                      <p:cBhvr>
                                        <p:cTn id="106" dur="500"/>
                                        <p:tgtEl>
                                          <p:spTgt spid="27"/>
                                        </p:tgtEl>
                                      </p:cBhvr>
                                    </p:animEffect>
                                    <p:set>
                                      <p:cBhvr>
                                        <p:cTn id="107" dur="1" fill="hold">
                                          <p:stCondLst>
                                            <p:cond delay="499"/>
                                          </p:stCondLst>
                                        </p:cTn>
                                        <p:tgtEl>
                                          <p:spTgt spid="27"/>
                                        </p:tgtEl>
                                        <p:attrNameLst>
                                          <p:attrName>style.visibility</p:attrName>
                                        </p:attrNameLst>
                                      </p:cBhvr>
                                      <p:to>
                                        <p:strVal val="hidden"/>
                                      </p:to>
                                    </p:se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9" presetClass="exit" presetSubtype="0" fill="hold" grpId="0" nodeType="clickEffect">
                                  <p:stCondLst>
                                    <p:cond delay="0"/>
                                  </p:stCondLst>
                                  <p:childTnLst>
                                    <p:animEffect transition="out" filter="dissolve">
                                      <p:cBhvr>
                                        <p:cTn id="111" dur="500"/>
                                        <p:tgtEl>
                                          <p:spTgt spid="25"/>
                                        </p:tgtEl>
                                      </p:cBhvr>
                                    </p:animEffect>
                                    <p:set>
                                      <p:cBhvr>
                                        <p:cTn id="112" dur="1" fill="hold">
                                          <p:stCondLst>
                                            <p:cond delay="499"/>
                                          </p:stCondLst>
                                        </p:cTn>
                                        <p:tgtEl>
                                          <p:spTgt spid="25"/>
                                        </p:tgtEl>
                                        <p:attrNameLst>
                                          <p:attrName>style.visibility</p:attrName>
                                        </p:attrNameLst>
                                      </p:cBhvr>
                                      <p:to>
                                        <p:strVal val="hidden"/>
                                      </p:to>
                                    </p:set>
                                  </p:childTnLst>
                                </p:cTn>
                              </p:par>
                            </p:childTnLst>
                          </p:cTn>
                        </p:par>
                      </p:childTnLst>
                    </p:cTn>
                  </p:par>
                  <p:par>
                    <p:cTn id="113" fill="hold" nodeType="clickPar">
                      <p:stCondLst>
                        <p:cond delay="indefinite"/>
                      </p:stCondLst>
                      <p:childTnLst>
                        <p:par>
                          <p:cTn id="114" fill="hold" nodeType="withGroup">
                            <p:stCondLst>
                              <p:cond delay="0"/>
                            </p:stCondLst>
                            <p:childTnLst>
                              <p:par>
                                <p:cTn id="115" presetID="9" presetClass="exit" presetSubtype="0" fill="hold" grpId="1" nodeType="clickEffect">
                                  <p:stCondLst>
                                    <p:cond delay="0"/>
                                  </p:stCondLst>
                                  <p:childTnLst>
                                    <p:animEffect transition="out" filter="dissolve">
                                      <p:cBhvr>
                                        <p:cTn id="116" dur="500"/>
                                        <p:tgtEl>
                                          <p:spTgt spid="27"/>
                                        </p:tgtEl>
                                      </p:cBhvr>
                                    </p:animEffect>
                                    <p:set>
                                      <p:cBhvr>
                                        <p:cTn id="117" dur="1" fill="hold">
                                          <p:stCondLst>
                                            <p:cond delay="499"/>
                                          </p:stCondLst>
                                        </p:cTn>
                                        <p:tgtEl>
                                          <p:spTgt spid="27"/>
                                        </p:tgtEl>
                                        <p:attrNameLst>
                                          <p:attrName>style.visibility</p:attrName>
                                        </p:attrNameLst>
                                      </p:cBhvr>
                                      <p:to>
                                        <p:strVal val="hidden"/>
                                      </p:to>
                                    </p:set>
                                  </p:childTnLst>
                                </p:cTn>
                              </p:par>
                            </p:childTnLst>
                          </p:cTn>
                        </p:par>
                      </p:childTnLst>
                    </p:cTn>
                  </p:par>
                  <p:par>
                    <p:cTn id="118" fill="hold" nodeType="clickPar">
                      <p:stCondLst>
                        <p:cond delay="indefinite"/>
                      </p:stCondLst>
                      <p:childTnLst>
                        <p:par>
                          <p:cTn id="119" fill="hold" nodeType="withGroup">
                            <p:stCondLst>
                              <p:cond delay="0"/>
                            </p:stCondLst>
                            <p:childTnLst>
                              <p:par>
                                <p:cTn id="120" presetID="9" presetClass="exit" presetSubtype="0" fill="hold" grpId="1" nodeType="clickEffect">
                                  <p:stCondLst>
                                    <p:cond delay="0"/>
                                  </p:stCondLst>
                                  <p:childTnLst>
                                    <p:animEffect transition="out" filter="dissolve">
                                      <p:cBhvr>
                                        <p:cTn id="121" dur="500"/>
                                        <p:tgtEl>
                                          <p:spTgt spid="26"/>
                                        </p:tgtEl>
                                      </p:cBhvr>
                                    </p:animEffect>
                                    <p:set>
                                      <p:cBhvr>
                                        <p:cTn id="122"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9" grpId="1" animBg="1"/>
      <p:bldP spid="10" grpId="0" animBg="1"/>
      <p:bldP spid="11" grpId="0" animBg="1"/>
      <p:bldP spid="12" grpId="0" animBg="1"/>
      <p:bldP spid="13" grpId="0" animBg="1"/>
      <p:bldP spid="14" grpId="0" animBg="1"/>
      <p:bldP spid="14" grpId="1" animBg="1"/>
      <p:bldP spid="15" grpId="0" animBg="1"/>
      <p:bldP spid="16" grpId="0" animBg="1"/>
      <p:bldP spid="17" grpId="0" animBg="1"/>
      <p:bldP spid="18" grpId="0" animBg="1"/>
      <p:bldP spid="19" grpId="0" animBg="1"/>
      <p:bldP spid="20" grpId="0" animBg="1"/>
      <p:bldP spid="21" grpId="0" animBg="1"/>
      <p:bldP spid="23" grpId="0" animBg="1"/>
      <p:bldP spid="24" grpId="0" animBg="1"/>
      <p:bldP spid="25" grpId="0" animBg="1"/>
      <p:bldP spid="26" grpId="0" animBg="1"/>
      <p:bldP spid="26" grpId="1" animBg="1"/>
      <p:bldP spid="27" grpId="0" animBg="1"/>
      <p:bldP spid="27"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91" descr="C:\Users\Sarah English\AppData\Local\Microsoft\Windows\Temporary Internet Files\Content.IE5\7TN1XLHV\good_sun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313" y="2132013"/>
            <a:ext cx="2225675"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5" name="Picture 82" descr="C:\Users\Sarah English\AppData\Local\Microsoft\Windows\Temporary Internet Files\Content.IE5\367FZVZ2\noel_dessin[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8163" y="2184400"/>
            <a:ext cx="2592387" cy="222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6" name="Picture 261" descr="C:\Users\Sarah English\AppData\Local\Microsoft\Windows\Temporary Internet Files\Content.IE5\7TN1XLHV\feb_desktop_1[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34150" y="2349500"/>
            <a:ext cx="2359025"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TextBox 4"/>
          <p:cNvSpPr txBox="1">
            <a:spLocks noChangeArrowheads="1"/>
          </p:cNvSpPr>
          <p:nvPr/>
        </p:nvSpPr>
        <p:spPr bwMode="auto">
          <a:xfrm>
            <a:off x="1565275" y="333375"/>
            <a:ext cx="41036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4000">
                <a:latin typeface="Comic Sans MS" panose="030F0702030302020204" pitchFamily="66" charset="0"/>
              </a:rPr>
              <a:t>C’est quel mois?</a:t>
            </a:r>
          </a:p>
        </p:txBody>
      </p:sp>
      <p:sp>
        <p:nvSpPr>
          <p:cNvPr id="33798" name="TextBox 5"/>
          <p:cNvSpPr txBox="1">
            <a:spLocks noChangeArrowheads="1"/>
          </p:cNvSpPr>
          <p:nvPr/>
        </p:nvSpPr>
        <p:spPr bwMode="auto">
          <a:xfrm>
            <a:off x="5022850" y="188913"/>
            <a:ext cx="3959225"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2800">
                <a:latin typeface="MV Boli" panose="02000500030200090000" pitchFamily="2" charset="0"/>
                <a:ea typeface="MV Boli" panose="02000500030200090000" pitchFamily="2" charset="0"/>
                <a:cs typeface="MV Boli" panose="02000500030200090000" pitchFamily="2" charset="0"/>
              </a:rPr>
              <a:t>What do these months have in common that none of the other months have?</a:t>
            </a:r>
          </a:p>
        </p:txBody>
      </p:sp>
      <p:sp>
        <p:nvSpPr>
          <p:cNvPr id="28" name="TextBox 27"/>
          <p:cNvSpPr txBox="1"/>
          <p:nvPr/>
        </p:nvSpPr>
        <p:spPr>
          <a:xfrm>
            <a:off x="6318250" y="5084763"/>
            <a:ext cx="2592388" cy="1939925"/>
          </a:xfrm>
          <a:prstGeom prst="rect">
            <a:avLst/>
          </a:prstGeom>
          <a:noFill/>
        </p:spPr>
        <p:txBody>
          <a:bodyPr>
            <a:spAutoFit/>
          </a:bodyPr>
          <a:lstStyle/>
          <a:p>
            <a:pPr>
              <a:defRPr/>
            </a:pPr>
            <a:r>
              <a:rPr lang="en-GB" sz="6000" dirty="0" err="1">
                <a:latin typeface="MV Boli" pitchFamily="2" charset="0"/>
                <a:cs typeface="MV Boli" pitchFamily="2" charset="0"/>
              </a:rPr>
              <a:t>f</a:t>
            </a:r>
            <a:r>
              <a:rPr lang="en-GB" sz="6000" u="sng" dirty="0" err="1">
                <a:effectLst>
                  <a:outerShdw blurRad="38100" dist="38100" dir="2700000" algn="tl">
                    <a:srgbClr val="000000">
                      <a:alpha val="43137"/>
                    </a:srgbClr>
                  </a:outerShdw>
                </a:effectLst>
                <a:latin typeface="MV Boli" pitchFamily="2" charset="0"/>
                <a:cs typeface="MV Boli" pitchFamily="2" charset="0"/>
              </a:rPr>
              <a:t>é</a:t>
            </a:r>
            <a:r>
              <a:rPr lang="en-GB" sz="6000" dirty="0" err="1">
                <a:latin typeface="MV Boli" pitchFamily="2" charset="0"/>
                <a:cs typeface="MV Boli" pitchFamily="2" charset="0"/>
              </a:rPr>
              <a:t>vrier</a:t>
            </a:r>
            <a:r>
              <a:rPr lang="en-GB" sz="6000" dirty="0">
                <a:latin typeface="MV Boli" pitchFamily="2" charset="0"/>
                <a:cs typeface="MV Boli" pitchFamily="2" charset="0"/>
              </a:rPr>
              <a:t>	</a:t>
            </a:r>
          </a:p>
        </p:txBody>
      </p:sp>
      <p:sp>
        <p:nvSpPr>
          <p:cNvPr id="29" name="TextBox 28"/>
          <p:cNvSpPr txBox="1"/>
          <p:nvPr/>
        </p:nvSpPr>
        <p:spPr>
          <a:xfrm>
            <a:off x="2573338" y="5084763"/>
            <a:ext cx="3600450" cy="1016000"/>
          </a:xfrm>
          <a:prstGeom prst="rect">
            <a:avLst/>
          </a:prstGeom>
          <a:noFill/>
        </p:spPr>
        <p:txBody>
          <a:bodyPr>
            <a:spAutoFit/>
          </a:bodyPr>
          <a:lstStyle/>
          <a:p>
            <a:pPr>
              <a:defRPr/>
            </a:pPr>
            <a:r>
              <a:rPr lang="en-GB" sz="6000" dirty="0" err="1">
                <a:latin typeface="MV Boli" pitchFamily="2" charset="0"/>
                <a:cs typeface="MV Boli" pitchFamily="2" charset="0"/>
              </a:rPr>
              <a:t>d</a:t>
            </a:r>
            <a:r>
              <a:rPr lang="en-GB" sz="6000" u="sng" dirty="0" err="1">
                <a:effectLst>
                  <a:outerShdw blurRad="38100" dist="38100" dir="2700000" algn="tl">
                    <a:srgbClr val="000000">
                      <a:alpha val="43137"/>
                    </a:srgbClr>
                  </a:outerShdw>
                </a:effectLst>
                <a:latin typeface="MV Boli" pitchFamily="2" charset="0"/>
                <a:cs typeface="MV Boli" pitchFamily="2" charset="0"/>
              </a:rPr>
              <a:t>é</a:t>
            </a:r>
            <a:r>
              <a:rPr lang="en-GB" sz="6000" dirty="0" err="1">
                <a:latin typeface="MV Boli" pitchFamily="2" charset="0"/>
                <a:cs typeface="MV Boli" pitchFamily="2" charset="0"/>
              </a:rPr>
              <a:t>cembre</a:t>
            </a:r>
            <a:endParaRPr lang="en-GB" sz="6000" dirty="0">
              <a:latin typeface="MV Boli" pitchFamily="2" charset="0"/>
              <a:cs typeface="MV Boli" pitchFamily="2" charset="0"/>
            </a:endParaRPr>
          </a:p>
        </p:txBody>
      </p:sp>
      <p:sp>
        <p:nvSpPr>
          <p:cNvPr id="30" name="TextBox 29"/>
          <p:cNvSpPr txBox="1"/>
          <p:nvPr/>
        </p:nvSpPr>
        <p:spPr>
          <a:xfrm>
            <a:off x="414338" y="5084763"/>
            <a:ext cx="1800225" cy="1016000"/>
          </a:xfrm>
          <a:prstGeom prst="rect">
            <a:avLst/>
          </a:prstGeom>
          <a:noFill/>
        </p:spPr>
        <p:txBody>
          <a:bodyPr>
            <a:spAutoFit/>
          </a:bodyPr>
          <a:lstStyle/>
          <a:p>
            <a:pPr>
              <a:defRPr/>
            </a:pPr>
            <a:r>
              <a:rPr lang="en-GB" sz="6000" dirty="0" err="1">
                <a:latin typeface="MV Boli" pitchFamily="2" charset="0"/>
                <a:cs typeface="MV Boli" pitchFamily="2" charset="0"/>
              </a:rPr>
              <a:t>ao</a:t>
            </a:r>
            <a:r>
              <a:rPr lang="en-GB" sz="6000" u="sng" dirty="0" err="1">
                <a:effectLst>
                  <a:outerShdw blurRad="38100" dist="38100" dir="2700000" algn="tl">
                    <a:srgbClr val="000000">
                      <a:alpha val="43137"/>
                    </a:srgbClr>
                  </a:outerShdw>
                </a:effectLst>
                <a:latin typeface="MV Boli" pitchFamily="2" charset="0"/>
                <a:cs typeface="MV Boli" pitchFamily="2" charset="0"/>
              </a:rPr>
              <a:t>û</a:t>
            </a:r>
            <a:r>
              <a:rPr lang="en-GB" sz="6000" dirty="0" err="1">
                <a:latin typeface="MV Boli" pitchFamily="2" charset="0"/>
                <a:cs typeface="MV Boli" pitchFamily="2" charset="0"/>
              </a:rPr>
              <a:t>t</a:t>
            </a:r>
            <a:endParaRPr lang="en-GB" sz="6000" dirty="0">
              <a:latin typeface="MV Boli" pitchFamily="2" charset="0"/>
              <a:cs typeface="MV Boli" pitchFamily="2" charset="0"/>
            </a:endParaRPr>
          </a:p>
        </p:txBody>
      </p:sp>
      <p:pic>
        <p:nvPicPr>
          <p:cNvPr id="33802" name="Picture 92" descr="C:\Users\Sarah English\AppData\Local\Microsoft\Windows\Temporary Internet Files\Content.IE5\IUZS43PA\DaveViveLaFrance[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8438"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414338" y="0"/>
            <a:ext cx="6192837" cy="1246188"/>
          </a:xfrm>
        </p:spPr>
        <p:txBody>
          <a:bodyPr>
            <a:noAutofit/>
          </a:bodyPr>
          <a:lstStyle/>
          <a:p>
            <a:pPr algn="ctr" eaLnBrk="1" fontAlgn="auto" hangingPunct="1">
              <a:spcAft>
                <a:spcPts val="0"/>
              </a:spcAft>
              <a:defRPr/>
            </a:pPr>
            <a:r>
              <a:rPr lang="en-GB" sz="4000" b="1" dirty="0">
                <a:solidFill>
                  <a:schemeClr val="tx2">
                    <a:lumMod val="50000"/>
                  </a:schemeClr>
                </a:solidFill>
                <a:latin typeface="MV Boli" pitchFamily="2" charset="0"/>
                <a:cs typeface="MV Boli" pitchFamily="2" charset="0"/>
              </a:rPr>
              <a:t>Le </a:t>
            </a:r>
            <a:r>
              <a:rPr lang="en-GB" sz="4000" b="1" dirty="0" err="1">
                <a:solidFill>
                  <a:schemeClr val="tx2">
                    <a:lumMod val="50000"/>
                  </a:schemeClr>
                </a:solidFill>
                <a:latin typeface="MV Boli" pitchFamily="2" charset="0"/>
                <a:cs typeface="MV Boli" pitchFamily="2" charset="0"/>
              </a:rPr>
              <a:t>calendrier</a:t>
            </a:r>
            <a:r>
              <a:rPr lang="en-GB" sz="4000" b="1" dirty="0">
                <a:solidFill>
                  <a:schemeClr val="tx2">
                    <a:lumMod val="50000"/>
                  </a:schemeClr>
                </a:solidFill>
                <a:latin typeface="MV Boli" pitchFamily="2" charset="0"/>
                <a:cs typeface="MV Boli" pitchFamily="2" charset="0"/>
              </a:rPr>
              <a:t> des </a:t>
            </a:r>
            <a:r>
              <a:rPr lang="en-GB" sz="4000" b="1" dirty="0" err="1">
                <a:solidFill>
                  <a:schemeClr val="tx2">
                    <a:lumMod val="50000"/>
                  </a:schemeClr>
                </a:solidFill>
                <a:latin typeface="MV Boli" pitchFamily="2" charset="0"/>
                <a:cs typeface="MV Boli" pitchFamily="2" charset="0"/>
              </a:rPr>
              <a:t>Anniversaires</a:t>
            </a:r>
            <a:endParaRPr lang="en-GB" sz="4000" b="1" dirty="0">
              <a:solidFill>
                <a:schemeClr val="tx2">
                  <a:lumMod val="50000"/>
                </a:schemeClr>
              </a:solidFill>
              <a:latin typeface="MV Boli" pitchFamily="2" charset="0"/>
              <a:cs typeface="MV Boli" pitchFamily="2" charset="0"/>
            </a:endParaRPr>
          </a:p>
        </p:txBody>
      </p:sp>
      <p:graphicFrame>
        <p:nvGraphicFramePr>
          <p:cNvPr id="2281" name="Group 233"/>
          <p:cNvGraphicFramePr>
            <a:graphicFrameLocks noGrp="1"/>
          </p:cNvGraphicFramePr>
          <p:nvPr>
            <p:ph type="tbl" idx="1"/>
          </p:nvPr>
        </p:nvGraphicFramePr>
        <p:xfrm>
          <a:off x="269875" y="1341438"/>
          <a:ext cx="8458200" cy="4999037"/>
        </p:xfrm>
        <a:graphic>
          <a:graphicData uri="http://schemas.openxmlformats.org/drawingml/2006/table">
            <a:tbl>
              <a:tblPr/>
              <a:tblGrid>
                <a:gridCol w="1406739"/>
                <a:gridCol w="1414814"/>
                <a:gridCol w="1406740"/>
                <a:gridCol w="1411584"/>
                <a:gridCol w="1406739"/>
                <a:gridCol w="1411584"/>
              </a:tblGrid>
              <a:tr h="197523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200" b="0" i="0" u="none" strike="noStrike" cap="none" normalizeH="0" baseline="0" dirty="0" smtClean="0">
                          <a:ln>
                            <a:noFill/>
                          </a:ln>
                          <a:solidFill>
                            <a:schemeClr val="tx1"/>
                          </a:solidFill>
                          <a:effectLst/>
                          <a:latin typeface="MV Boli" pitchFamily="2" charset="0"/>
                          <a:cs typeface="MV Boli" pitchFamily="2" charset="0"/>
                        </a:rPr>
                        <a:t>janvier</a:t>
                      </a:r>
                      <a:endParaRPr kumimoji="0" lang="en-GB" sz="2200" b="0"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sz="2200" b="0" i="0" u="none" strike="noStrike" cap="none" normalizeH="0" baseline="0" dirty="0" smtClean="0">
                        <a:ln>
                          <a:noFill/>
                        </a:ln>
                        <a:solidFill>
                          <a:schemeClr val="tx1"/>
                        </a:solidFill>
                        <a:effectLst/>
                        <a:latin typeface="Arial" charset="0"/>
                      </a:endParaRPr>
                    </a:p>
                  </a:txBody>
                  <a:tcPr marL="91439" marR="91439"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200" b="0" i="0" u="none" strike="noStrike" cap="none" normalizeH="0" baseline="0" dirty="0" smtClean="0">
                          <a:ln>
                            <a:noFill/>
                          </a:ln>
                          <a:solidFill>
                            <a:schemeClr val="tx1"/>
                          </a:solidFill>
                          <a:effectLst/>
                          <a:latin typeface="MV Boli" pitchFamily="2" charset="0"/>
                          <a:cs typeface="MV Boli" pitchFamily="2" charset="0"/>
                        </a:rPr>
                        <a:t>février</a:t>
                      </a: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200" b="0" i="0" u="none" strike="noStrike" cap="none" normalizeH="0" baseline="0" dirty="0" smtClean="0">
                          <a:ln>
                            <a:noFill/>
                          </a:ln>
                          <a:solidFill>
                            <a:schemeClr val="tx1"/>
                          </a:solidFill>
                          <a:effectLst/>
                          <a:latin typeface="MV Boli" pitchFamily="2" charset="0"/>
                          <a:cs typeface="MV Boli" pitchFamily="2" charset="0"/>
                        </a:rPr>
                        <a:t>mars</a:t>
                      </a: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200" b="0" i="0" u="none" strike="noStrike" cap="none" normalizeH="0" baseline="0" dirty="0" smtClean="0">
                          <a:ln>
                            <a:noFill/>
                          </a:ln>
                          <a:solidFill>
                            <a:schemeClr val="tx1"/>
                          </a:solidFill>
                          <a:effectLst/>
                          <a:latin typeface="MV Boli" pitchFamily="2" charset="0"/>
                          <a:cs typeface="MV Boli" pitchFamily="2" charset="0"/>
                        </a:rPr>
                        <a:t>avril</a:t>
                      </a: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200" b="0" i="0" u="none" strike="noStrike" cap="none" normalizeH="0" baseline="0" dirty="0" smtClean="0">
                          <a:ln>
                            <a:noFill/>
                          </a:ln>
                          <a:solidFill>
                            <a:schemeClr val="tx1"/>
                          </a:solidFill>
                          <a:effectLst/>
                          <a:latin typeface="MV Boli" pitchFamily="2" charset="0"/>
                          <a:cs typeface="MV Boli" pitchFamily="2" charset="0"/>
                        </a:rPr>
                        <a:t>mai</a:t>
                      </a: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200" b="0" i="0" u="none" strike="noStrike" cap="none" normalizeH="0" baseline="0" dirty="0" smtClean="0">
                          <a:ln>
                            <a:noFill/>
                          </a:ln>
                          <a:solidFill>
                            <a:schemeClr val="tx1"/>
                          </a:solidFill>
                          <a:effectLst/>
                          <a:latin typeface="MV Boli" pitchFamily="2" charset="0"/>
                          <a:cs typeface="MV Boli" pitchFamily="2" charset="0"/>
                        </a:rPr>
                        <a:t>juin</a:t>
                      </a:r>
                    </a:p>
                  </a:txBody>
                  <a:tcPr marL="91439" marR="91439"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dirty="0" smtClean="0">
                        <a:ln>
                          <a:noFill/>
                        </a:ln>
                        <a:solidFill>
                          <a:schemeClr val="tx1"/>
                        </a:solidFill>
                        <a:effectLst/>
                        <a:latin typeface="Arial" charset="0"/>
                      </a:endParaRPr>
                    </a:p>
                  </a:txBody>
                  <a:tcPr marL="91439" marR="91439"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dirty="0" smtClean="0">
                        <a:ln>
                          <a:noFill/>
                        </a:ln>
                        <a:solidFill>
                          <a:schemeClr val="tx1"/>
                        </a:solidFill>
                        <a:effectLst/>
                        <a:latin typeface="Arial" charset="0"/>
                      </a:endParaRPr>
                    </a:p>
                  </a:txBody>
                  <a:tcPr marL="91439" marR="91439"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dirty="0" smtClean="0">
                        <a:ln>
                          <a:noFill/>
                        </a:ln>
                        <a:solidFill>
                          <a:schemeClr val="tx1"/>
                        </a:solidFill>
                        <a:effectLst/>
                        <a:latin typeface="Arial" charset="0"/>
                      </a:endParaRPr>
                    </a:p>
                  </a:txBody>
                  <a:tcPr marL="91439" marR="91439"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dirty="0" smtClean="0">
                        <a:ln>
                          <a:noFill/>
                        </a:ln>
                        <a:solidFill>
                          <a:schemeClr val="tx1"/>
                        </a:solidFill>
                        <a:effectLst/>
                        <a:latin typeface="Arial" charset="0"/>
                      </a:endParaRPr>
                    </a:p>
                  </a:txBody>
                  <a:tcPr marL="91439" marR="91439"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L="91439" marR="91439"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34863" name="Picture 92" descr="C:\Users\Sarah English\AppData\Local\Microsoft\Windows\Temporary Internet Files\Content.IE5\IUZS43PA\DaveViveLaFrance[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86675"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C:\Users\Sarah English\AppData\Local\Microsoft\Windows\Temporary Internet Files\Content.IE5\7TN1XLHV\975px-Flag_map_of_Greater_France[1].png"/>
          <p:cNvPicPr>
            <a:picLocks noChangeAspect="1" noChangeArrowheads="1"/>
          </p:cNvPicPr>
          <p:nvPr/>
        </p:nvPicPr>
        <p:blipFill>
          <a:blip r:embed="rId5">
            <a:lum bright="70000" contrast="6000"/>
            <a:extLst>
              <a:ext uri="{28A0092B-C50C-407E-A947-70E740481C1C}">
                <a14:useLocalDpi xmlns:a14="http://schemas.microsoft.com/office/drawing/2010/main" val="0"/>
              </a:ext>
            </a:extLst>
          </a:blip>
          <a:srcRect/>
          <a:stretch>
            <a:fillRect/>
          </a:stretch>
        </p:blipFill>
        <p:spPr bwMode="auto">
          <a:xfrm>
            <a:off x="1349375" y="0"/>
            <a:ext cx="65309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Picture 92" descr="C:\Users\Sarah English\AppData\Local\Microsoft\Windows\Temporary Internet Files\Content.IE5\IUZS43PA\DaveViveLaFrance[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86675"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TextBox 4"/>
          <p:cNvSpPr txBox="1">
            <a:spLocks noChangeArrowheads="1"/>
          </p:cNvSpPr>
          <p:nvPr/>
        </p:nvSpPr>
        <p:spPr bwMode="auto">
          <a:xfrm>
            <a:off x="1565275" y="1628775"/>
            <a:ext cx="59055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9600" dirty="0" err="1">
                <a:latin typeface="MV Boli" panose="02000500030200090000" pitchFamily="2" charset="0"/>
                <a:ea typeface="MV Boli" panose="02000500030200090000" pitchFamily="2" charset="0"/>
                <a:cs typeface="MV Boli" panose="02000500030200090000" pitchFamily="2" charset="0"/>
              </a:rPr>
              <a:t>février</a:t>
            </a:r>
            <a:endParaRPr lang="en-GB" altLang="en-US" sz="9600" dirty="0">
              <a:latin typeface="MV Boli" panose="02000500030200090000" pitchFamily="2" charset="0"/>
              <a:ea typeface="MV Boli" panose="02000500030200090000" pitchFamily="2" charset="0"/>
              <a:cs typeface="MV Boli" panose="02000500030200090000" pitchFamily="2" charset="0"/>
            </a:endParaRPr>
          </a:p>
        </p:txBody>
      </p:sp>
      <p:pic>
        <p:nvPicPr>
          <p:cNvPr id="8197" name="Picture 261" descr="C:\Users\Sarah English\AppData\Local\Microsoft\Windows\Temporary Internet Files\Content.IE5\7TN1XLHV\feb_desktop_1[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00338" y="3068638"/>
            <a:ext cx="3689350" cy="328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284663" y="3124200"/>
            <a:ext cx="609600" cy="609600"/>
          </a:xfrm>
          <a:prstGeom prst="rect">
            <a:avLst/>
          </a:prstGeom>
        </p:spPr>
      </p:pic>
    </p:spTree>
  </p:cSld>
  <p:clrMapOvr>
    <a:masterClrMapping/>
  </p:clrMapOvr>
  <p:timing>
    <p:tnLst>
      <p:par>
        <p:cTn id="1" dur="indefinite" restart="never" nodeType="tmRoot">
          <p:childTnLst>
            <p:audio>
              <p:cMediaNode vol="80000" showWhenStopped="0">
                <p:cTn id="2" fill="remove" display="0">
                  <p:stCondLst>
                    <p:cond delay="indefinite"/>
                  </p:stCondLst>
                  <p:endCondLst>
                    <p:cond evt="onStopAudio" delay="0">
                      <p:tgtEl>
                        <p:sldTgt/>
                      </p:tgtEl>
                    </p:cond>
                  </p:endCondLst>
                </p:cTn>
                <p:tgtEl>
                  <p:spTgt spid="2"/>
                </p:tgtEl>
              </p:cMediaNode>
            </p:audio>
            <p:seq concurrent="1" nextAc="seek">
              <p:cTn id="3" restart="whenNotActive" fill="hold" evtFilter="cancelBubble" nodeType="interactiveSeq">
                <p:stCondLst>
                  <p:cond evt="onClick" delay="0">
                    <p:tgtEl>
                      <p:spTgt spid="8196"/>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5149" fill="hold"/>
                                        <p:tgtEl>
                                          <p:spTgt spid="2"/>
                                        </p:tgtEl>
                                      </p:cBhvr>
                                    </p:cmd>
                                  </p:childTnLst>
                                </p:cTn>
                              </p:par>
                            </p:childTnLst>
                          </p:cTn>
                        </p:par>
                      </p:childTnLst>
                    </p:cTn>
                  </p:par>
                </p:childTnLst>
              </p:cTn>
              <p:nextCondLst>
                <p:cond evt="onClick" delay="0">
                  <p:tgtEl>
                    <p:spTgt spid="8196"/>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ChangeArrowheads="1"/>
          </p:cNvSpPr>
          <p:nvPr/>
        </p:nvSpPr>
        <p:spPr bwMode="auto">
          <a:xfrm>
            <a:off x="269875" y="188913"/>
            <a:ext cx="7345363" cy="1152525"/>
          </a:xfrm>
          <a:prstGeom prst="rect">
            <a:avLst/>
          </a:prstGeom>
          <a:noFill/>
          <a:ln w="9525">
            <a:noFill/>
            <a:miter lim="800000"/>
            <a:headEnd/>
            <a:tailEnd/>
          </a:ln>
          <a:effectLst/>
        </p:spPr>
        <p:txBody>
          <a:bodyPr anchor="ctr"/>
          <a:lstStyle/>
          <a:p>
            <a:pPr algn="ctr">
              <a:defRPr/>
            </a:pPr>
            <a:r>
              <a:rPr lang="en-GB" sz="4000" b="1" dirty="0">
                <a:solidFill>
                  <a:schemeClr val="tx2">
                    <a:lumMod val="50000"/>
                  </a:schemeClr>
                </a:solidFill>
                <a:latin typeface="MV Boli" pitchFamily="2" charset="0"/>
                <a:cs typeface="MV Boli" pitchFamily="2" charset="0"/>
              </a:rPr>
              <a:t>Le </a:t>
            </a:r>
            <a:r>
              <a:rPr lang="en-GB" sz="4000" b="1" dirty="0" err="1">
                <a:solidFill>
                  <a:schemeClr val="tx2">
                    <a:lumMod val="50000"/>
                  </a:schemeClr>
                </a:solidFill>
                <a:latin typeface="MV Boli" pitchFamily="2" charset="0"/>
                <a:cs typeface="MV Boli" pitchFamily="2" charset="0"/>
              </a:rPr>
              <a:t>calendrier</a:t>
            </a:r>
            <a:r>
              <a:rPr lang="en-GB" sz="4000" b="1" dirty="0">
                <a:solidFill>
                  <a:schemeClr val="tx2">
                    <a:lumMod val="50000"/>
                  </a:schemeClr>
                </a:solidFill>
                <a:latin typeface="MV Boli" pitchFamily="2" charset="0"/>
                <a:cs typeface="MV Boli" pitchFamily="2" charset="0"/>
              </a:rPr>
              <a:t> des </a:t>
            </a:r>
            <a:r>
              <a:rPr lang="en-GB" sz="4000" b="1" dirty="0" err="1">
                <a:solidFill>
                  <a:schemeClr val="tx2">
                    <a:lumMod val="50000"/>
                  </a:schemeClr>
                </a:solidFill>
                <a:latin typeface="MV Boli" pitchFamily="2" charset="0"/>
                <a:cs typeface="MV Boli" pitchFamily="2" charset="0"/>
              </a:rPr>
              <a:t>Anniversaires</a:t>
            </a:r>
            <a:endParaRPr lang="en-GB" sz="4000" b="1" dirty="0">
              <a:solidFill>
                <a:schemeClr val="tx2">
                  <a:lumMod val="50000"/>
                </a:schemeClr>
              </a:solidFill>
              <a:latin typeface="MV Boli" pitchFamily="2" charset="0"/>
              <a:cs typeface="MV Boli" pitchFamily="2" charset="0"/>
            </a:endParaRPr>
          </a:p>
        </p:txBody>
      </p:sp>
      <p:graphicFrame>
        <p:nvGraphicFramePr>
          <p:cNvPr id="4155" name="Group 59"/>
          <p:cNvGraphicFramePr>
            <a:graphicFrameLocks noGrp="1"/>
          </p:cNvGraphicFramePr>
          <p:nvPr/>
        </p:nvGraphicFramePr>
        <p:xfrm>
          <a:off x="198438" y="1484313"/>
          <a:ext cx="8802687" cy="5022850"/>
        </p:xfrm>
        <a:graphic>
          <a:graphicData uri="http://schemas.openxmlformats.org/drawingml/2006/table">
            <a:tbl>
              <a:tblPr/>
              <a:tblGrid>
                <a:gridCol w="1465262"/>
                <a:gridCol w="1360488"/>
                <a:gridCol w="1576387"/>
                <a:gridCol w="1468438"/>
                <a:gridCol w="1463675"/>
                <a:gridCol w="1468437"/>
              </a:tblGrid>
              <a:tr h="199923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200" b="0" i="0" u="none" strike="noStrike" cap="none" normalizeH="0" baseline="0" dirty="0" smtClean="0">
                          <a:ln>
                            <a:noFill/>
                          </a:ln>
                          <a:solidFill>
                            <a:schemeClr val="tx1"/>
                          </a:solidFill>
                          <a:effectLst/>
                          <a:latin typeface="MV Boli" pitchFamily="2" charset="0"/>
                          <a:cs typeface="MV Boli" pitchFamily="2" charset="0"/>
                        </a:rPr>
                        <a:t>juillet</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fr-FR" sz="2200" b="0" i="0" u="none" strike="noStrike" cap="none" normalizeH="0" baseline="0" dirty="0" smtClean="0">
                        <a:ln>
                          <a:noFill/>
                        </a:ln>
                        <a:solidFill>
                          <a:schemeClr val="tx1"/>
                        </a:solidFill>
                        <a:effectLst/>
                        <a:latin typeface="MV Boli" pitchFamily="2" charset="0"/>
                        <a:cs typeface="MV Boli" pitchFamily="2"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fr-FR" sz="2200" b="0" i="0" u="none" strike="noStrike" cap="none" normalizeH="0" baseline="0" dirty="0" smtClean="0">
                        <a:ln>
                          <a:noFill/>
                        </a:ln>
                        <a:solidFill>
                          <a:schemeClr val="tx1"/>
                        </a:solidFill>
                        <a:effectLst/>
                        <a:latin typeface="MV Boli" pitchFamily="2" charset="0"/>
                        <a:cs typeface="MV Boli" pitchFamily="2"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1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100" b="0" i="0" u="none" strike="noStrike" cap="none" normalizeH="0" baseline="0" dirty="0" smtClean="0">
                        <a:ln>
                          <a:noFill/>
                        </a:ln>
                        <a:solidFill>
                          <a:schemeClr val="tx1"/>
                        </a:solidFill>
                        <a:effectLst/>
                        <a:latin typeface="Arial" charset="0"/>
                      </a:endParaRP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200" b="0" i="0" u="none" strike="noStrike" cap="none" normalizeH="0" baseline="0" dirty="0" smtClean="0">
                          <a:ln>
                            <a:noFill/>
                          </a:ln>
                          <a:solidFill>
                            <a:schemeClr val="tx1"/>
                          </a:solidFill>
                          <a:effectLst/>
                          <a:latin typeface="MV Boli" pitchFamily="2" charset="0"/>
                          <a:cs typeface="MV Boli" pitchFamily="2" charset="0"/>
                        </a:rPr>
                        <a:t>août</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200" b="0" i="0" u="none" strike="noStrike" cap="none" normalizeH="0" baseline="0" dirty="0" smtClean="0">
                          <a:ln>
                            <a:noFill/>
                          </a:ln>
                          <a:solidFill>
                            <a:schemeClr val="tx1"/>
                          </a:solidFill>
                          <a:effectLst/>
                          <a:latin typeface="MV Boli" pitchFamily="2" charset="0"/>
                          <a:cs typeface="MV Boli" pitchFamily="2" charset="0"/>
                        </a:rPr>
                        <a:t>septembre</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200" b="0" i="0" u="none" strike="noStrike" cap="none" normalizeH="0" baseline="0" dirty="0" smtClean="0">
                          <a:ln>
                            <a:noFill/>
                          </a:ln>
                          <a:solidFill>
                            <a:schemeClr val="tx1"/>
                          </a:solidFill>
                          <a:effectLst/>
                          <a:latin typeface="MV Boli" pitchFamily="2" charset="0"/>
                          <a:cs typeface="MV Boli" pitchFamily="2" charset="0"/>
                        </a:rPr>
                        <a:t>octobre</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200" b="0" i="0" u="none" strike="noStrike" cap="none" normalizeH="0" baseline="0" dirty="0" smtClean="0">
                          <a:ln>
                            <a:noFill/>
                          </a:ln>
                          <a:solidFill>
                            <a:schemeClr val="tx1"/>
                          </a:solidFill>
                          <a:effectLst/>
                          <a:latin typeface="MV Boli" pitchFamily="2" charset="0"/>
                          <a:cs typeface="MV Boli" pitchFamily="2" charset="0"/>
                        </a:rPr>
                        <a:t>novembre</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200" b="0" i="0" u="none" strike="noStrike" cap="none" normalizeH="0" baseline="0" dirty="0" smtClean="0">
                          <a:ln>
                            <a:noFill/>
                          </a:ln>
                          <a:solidFill>
                            <a:schemeClr val="tx1"/>
                          </a:solidFill>
                          <a:effectLst/>
                          <a:latin typeface="MV Boli" pitchFamily="2" charset="0"/>
                          <a:cs typeface="MV Boli" pitchFamily="2" charset="0"/>
                        </a:rPr>
                        <a:t>décembre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fr-FR" sz="2200" b="0" i="0" u="none" strike="noStrike" cap="none" normalizeH="0" baseline="0" dirty="0" smtClean="0">
                        <a:ln>
                          <a:noFill/>
                        </a:ln>
                        <a:solidFill>
                          <a:schemeClr val="tx1"/>
                        </a:solidFill>
                        <a:effectLst/>
                        <a:latin typeface="MV Boli" pitchFamily="2" charset="0"/>
                        <a:cs typeface="MV Boli" pitchFamily="2" charset="0"/>
                      </a:endParaRP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90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dirty="0" smtClean="0">
                        <a:ln>
                          <a:noFill/>
                        </a:ln>
                        <a:solidFill>
                          <a:schemeClr val="tx1"/>
                        </a:solidFill>
                        <a:effectLst/>
                        <a:latin typeface="Arial" charset="0"/>
                      </a:endParaRP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90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dirty="0" smtClean="0">
                        <a:ln>
                          <a:noFill/>
                        </a:ln>
                        <a:solidFill>
                          <a:schemeClr val="tx1"/>
                        </a:solidFill>
                        <a:effectLst/>
                        <a:latin typeface="Arial" charset="0"/>
                      </a:endParaRP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90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dirty="0" smtClean="0">
                        <a:ln>
                          <a:noFill/>
                        </a:ln>
                        <a:solidFill>
                          <a:schemeClr val="tx1"/>
                        </a:solidFill>
                        <a:effectLst/>
                        <a:latin typeface="Arial" charset="0"/>
                      </a:endParaRP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90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dirty="0" smtClean="0">
                        <a:ln>
                          <a:noFill/>
                        </a:ln>
                        <a:solidFill>
                          <a:schemeClr val="tx1"/>
                        </a:solidFill>
                        <a:effectLst/>
                        <a:latin typeface="Arial" charset="0"/>
                      </a:endParaRP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35887" name="Picture 92" descr="C:\Users\Sarah English\AppData\Local\Microsoft\Windows\Temporary Internet Files\Content.IE5\IUZS43PA\DaveViveLaFrance[1].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86675"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C:\Users\Sarah English\AppData\Local\Microsoft\Windows\Temporary Internet Files\Content.IE5\7TN1XLHV\975px-Flag_map_of_Greater_France[1].png"/>
          <p:cNvPicPr>
            <a:picLocks noChangeAspect="1" noChangeArrowheads="1"/>
          </p:cNvPicPr>
          <p:nvPr/>
        </p:nvPicPr>
        <p:blipFill>
          <a:blip r:embed="rId5">
            <a:lum bright="70000" contrast="6000"/>
            <a:extLst>
              <a:ext uri="{28A0092B-C50C-407E-A947-70E740481C1C}">
                <a14:useLocalDpi xmlns:a14="http://schemas.microsoft.com/office/drawing/2010/main" val="0"/>
              </a:ext>
            </a:extLst>
          </a:blip>
          <a:srcRect/>
          <a:stretch>
            <a:fillRect/>
          </a:stretch>
        </p:blipFill>
        <p:spPr bwMode="auto">
          <a:xfrm>
            <a:off x="1325563" y="0"/>
            <a:ext cx="65293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Picture 92" descr="C:\Users\Sarah English\AppData\Local\Microsoft\Windows\Temporary Internet Files\Content.IE5\IUZS43PA\DaveViveLaFrance[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86675"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Box 4"/>
          <p:cNvSpPr txBox="1">
            <a:spLocks noChangeArrowheads="1"/>
          </p:cNvSpPr>
          <p:nvPr/>
        </p:nvSpPr>
        <p:spPr bwMode="auto">
          <a:xfrm>
            <a:off x="1565275" y="1628775"/>
            <a:ext cx="59055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9600">
                <a:latin typeface="MV Boli" panose="02000500030200090000" pitchFamily="2" charset="0"/>
                <a:ea typeface="MV Boli" panose="02000500030200090000" pitchFamily="2" charset="0"/>
                <a:cs typeface="MV Boli" panose="02000500030200090000" pitchFamily="2" charset="0"/>
              </a:rPr>
              <a:t>mars</a:t>
            </a:r>
          </a:p>
        </p:txBody>
      </p:sp>
      <p:pic>
        <p:nvPicPr>
          <p:cNvPr id="9221" name="Picture 264" descr="C:\Users\Sarah English\AppData\Local\Microsoft\Windows\Temporary Internet Files\Content.IE5\GGTS2H3C\month-of-march-easter[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28913" y="2997200"/>
            <a:ext cx="3589337" cy="346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2" descr="mars"/>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9875" y="549275"/>
            <a:ext cx="2447925" cy="202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4284663" y="3124200"/>
            <a:ext cx="609600" cy="609600"/>
          </a:xfrm>
          <a:prstGeom prst="rect">
            <a:avLst/>
          </a:prstGeom>
        </p:spPr>
      </p:pic>
    </p:spTree>
  </p:cSld>
  <p:clrMapOvr>
    <a:masterClrMapping/>
  </p:clrMapOvr>
  <p:timing>
    <p:tnLst>
      <p:par>
        <p:cTn id="1" dur="indefinite" restart="never" nodeType="tmRoot">
          <p:childTnLst>
            <p:audio>
              <p:cMediaNode vol="80000" showWhenStopped="0">
                <p:cTn id="2" fill="remove" display="0">
                  <p:stCondLst>
                    <p:cond delay="indefinite"/>
                  </p:stCondLst>
                  <p:endCondLst>
                    <p:cond evt="onStopAudio" delay="0">
                      <p:tgtEl>
                        <p:sldTgt/>
                      </p:tgtEl>
                    </p:cond>
                  </p:endCondLst>
                </p:cTn>
                <p:tgtEl>
                  <p:spTgt spid="2"/>
                </p:tgtEl>
              </p:cMediaNode>
            </p:audio>
            <p:seq concurrent="1" nextAc="seek">
              <p:cTn id="3" restart="whenNotActive" fill="hold" evtFilter="cancelBubble" nodeType="interactiveSeq">
                <p:stCondLst>
                  <p:cond evt="onClick" delay="0">
                    <p:tgtEl>
                      <p:spTgt spid="9220"/>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5683" fill="hold"/>
                                        <p:tgtEl>
                                          <p:spTgt spid="2"/>
                                        </p:tgtEl>
                                      </p:cBhvr>
                                    </p:cmd>
                                  </p:childTnLst>
                                </p:cTn>
                              </p:par>
                            </p:childTnLst>
                          </p:cTn>
                        </p:par>
                      </p:childTnLst>
                    </p:cTn>
                  </p:par>
                </p:childTnLst>
              </p:cTn>
              <p:nextCondLst>
                <p:cond evt="onClick" delay="0">
                  <p:tgtEl>
                    <p:spTgt spid="9220"/>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C:\Users\Sarah English\AppData\Local\Microsoft\Windows\Temporary Internet Files\Content.IE5\7TN1XLHV\975px-Flag_map_of_Greater_France[1].png"/>
          <p:cNvPicPr>
            <a:picLocks noChangeAspect="1" noChangeArrowheads="1"/>
          </p:cNvPicPr>
          <p:nvPr/>
        </p:nvPicPr>
        <p:blipFill>
          <a:blip r:embed="rId5">
            <a:lum bright="70000" contrast="6000"/>
            <a:extLst>
              <a:ext uri="{28A0092B-C50C-407E-A947-70E740481C1C}">
                <a14:useLocalDpi xmlns:a14="http://schemas.microsoft.com/office/drawing/2010/main" val="0"/>
              </a:ext>
            </a:extLst>
          </a:blip>
          <a:srcRect/>
          <a:stretch>
            <a:fillRect/>
          </a:stretch>
        </p:blipFill>
        <p:spPr bwMode="auto">
          <a:xfrm>
            <a:off x="1325563" y="0"/>
            <a:ext cx="65293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92" descr="C:\Users\Sarah English\AppData\Local\Microsoft\Windows\Temporary Internet Files\Content.IE5\IUZS43PA\DaveViveLaFrance[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86675"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256" descr="C:\Users\Sarah English\AppData\Local\Microsoft\Windows\Temporary Internet Files\Content.IE5\GGTS2H3C\poisson_d'avril[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49375" y="3357563"/>
            <a:ext cx="6337300" cy="295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TextBox 5"/>
          <p:cNvSpPr txBox="1">
            <a:spLocks noChangeArrowheads="1"/>
          </p:cNvSpPr>
          <p:nvPr/>
        </p:nvSpPr>
        <p:spPr bwMode="auto">
          <a:xfrm>
            <a:off x="1565275" y="1628775"/>
            <a:ext cx="5905500"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8800">
                <a:latin typeface="MV Boli" panose="02000500030200090000" pitchFamily="2" charset="0"/>
                <a:ea typeface="MV Boli" panose="02000500030200090000" pitchFamily="2" charset="0"/>
                <a:cs typeface="MV Boli" panose="02000500030200090000" pitchFamily="2" charset="0"/>
              </a:rPr>
              <a:t>avril</a:t>
            </a:r>
          </a:p>
        </p:txBody>
      </p:sp>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284663" y="3124200"/>
            <a:ext cx="609600" cy="609600"/>
          </a:xfrm>
          <a:prstGeom prst="rect">
            <a:avLst/>
          </a:prstGeom>
        </p:spPr>
      </p:pic>
    </p:spTree>
  </p:cSld>
  <p:clrMapOvr>
    <a:masterClrMapping/>
  </p:clrMapOvr>
  <p:timing>
    <p:tnLst>
      <p:par>
        <p:cTn id="1" dur="indefinite" restart="never" nodeType="tmRoot">
          <p:childTnLst>
            <p:audio>
              <p:cMediaNode vol="80000" showWhenStopped="0">
                <p:cTn id="2" fill="remove" display="0">
                  <p:stCondLst>
                    <p:cond delay="indefinite"/>
                  </p:stCondLst>
                  <p:endCondLst>
                    <p:cond evt="onStopAudio" delay="0">
                      <p:tgtEl>
                        <p:sldTgt/>
                      </p:tgtEl>
                    </p:cond>
                  </p:endCondLst>
                </p:cTn>
                <p:tgtEl>
                  <p:spTgt spid="2"/>
                </p:tgtEl>
              </p:cMediaNode>
            </p:audio>
            <p:seq concurrent="1" nextAc="seek">
              <p:cTn id="3" restart="whenNotActive" fill="hold" evtFilter="cancelBubble" nodeType="interactiveSeq">
                <p:stCondLst>
                  <p:cond evt="onClick" delay="0">
                    <p:tgtEl>
                      <p:spTgt spid="10245"/>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4661" fill="hold"/>
                                        <p:tgtEl>
                                          <p:spTgt spid="2"/>
                                        </p:tgtEl>
                                      </p:cBhvr>
                                    </p:cmd>
                                  </p:childTnLst>
                                </p:cTn>
                              </p:par>
                            </p:childTnLst>
                          </p:cTn>
                        </p:par>
                      </p:childTnLst>
                    </p:cTn>
                  </p:par>
                </p:childTnLst>
              </p:cTn>
              <p:nextCondLst>
                <p:cond evt="onClick" delay="0">
                  <p:tgtEl>
                    <p:spTgt spid="10245"/>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C:\Users\Sarah English\AppData\Local\Microsoft\Windows\Temporary Internet Files\Content.IE5\7TN1XLHV\975px-Flag_map_of_Greater_France[1].png"/>
          <p:cNvPicPr>
            <a:picLocks noChangeAspect="1" noChangeArrowheads="1"/>
          </p:cNvPicPr>
          <p:nvPr/>
        </p:nvPicPr>
        <p:blipFill>
          <a:blip r:embed="rId5">
            <a:lum bright="70000" contrast="6000"/>
            <a:extLst>
              <a:ext uri="{28A0092B-C50C-407E-A947-70E740481C1C}">
                <a14:useLocalDpi xmlns:a14="http://schemas.microsoft.com/office/drawing/2010/main" val="0"/>
              </a:ext>
            </a:extLst>
          </a:blip>
          <a:srcRect/>
          <a:stretch>
            <a:fillRect/>
          </a:stretch>
        </p:blipFill>
        <p:spPr bwMode="auto">
          <a:xfrm>
            <a:off x="1325563" y="0"/>
            <a:ext cx="65293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7" name="Picture 92" descr="C:\Users\Sarah English\AppData\Local\Microsoft\Windows\Temporary Internet Files\Content.IE5\IUZS43PA\DaveViveLaFrance[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86675"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258" descr="C:\Users\Sarah English\AppData\Local\Microsoft\Windows\Temporary Internet Files\Content.IE5\5NF8NH2X\1-mai-mezeluri-logo[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54200" y="2209800"/>
            <a:ext cx="467995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TextBox 5"/>
          <p:cNvSpPr txBox="1">
            <a:spLocks noChangeArrowheads="1"/>
          </p:cNvSpPr>
          <p:nvPr/>
        </p:nvSpPr>
        <p:spPr bwMode="auto">
          <a:xfrm>
            <a:off x="1493838" y="1268413"/>
            <a:ext cx="59055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9600">
                <a:latin typeface="MV Boli" panose="02000500030200090000" pitchFamily="2" charset="0"/>
                <a:ea typeface="MV Boli" panose="02000500030200090000" pitchFamily="2" charset="0"/>
                <a:cs typeface="MV Boli" panose="02000500030200090000" pitchFamily="2" charset="0"/>
              </a:rPr>
              <a:t>mai</a:t>
            </a:r>
          </a:p>
        </p:txBody>
      </p:sp>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284663" y="3124200"/>
            <a:ext cx="609600" cy="609600"/>
          </a:xfrm>
          <a:prstGeom prst="rect">
            <a:avLst/>
          </a:prstGeom>
        </p:spPr>
      </p:pic>
    </p:spTree>
  </p:cSld>
  <p:clrMapOvr>
    <a:masterClrMapping/>
  </p:clrMapOvr>
  <p:timing>
    <p:tnLst>
      <p:par>
        <p:cTn id="1" dur="indefinite" restart="never" nodeType="tmRoot">
          <p:childTnLst>
            <p:audio>
              <p:cMediaNode vol="80000" showWhenStopped="0">
                <p:cTn id="2" fill="remove" display="0">
                  <p:stCondLst>
                    <p:cond delay="indefinite"/>
                  </p:stCondLst>
                  <p:endCondLst>
                    <p:cond evt="onStopAudio" delay="0">
                      <p:tgtEl>
                        <p:sldTgt/>
                      </p:tgtEl>
                    </p:cond>
                  </p:endCondLst>
                </p:cTn>
                <p:tgtEl>
                  <p:spTgt spid="2"/>
                </p:tgtEl>
              </p:cMediaNode>
            </p:audio>
            <p:seq concurrent="1" nextAc="seek">
              <p:cTn id="3" restart="whenNotActive" fill="hold" evtFilter="cancelBubble" nodeType="interactiveSeq">
                <p:stCondLst>
                  <p:cond evt="onClick" delay="0">
                    <p:tgtEl>
                      <p:spTgt spid="11269"/>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4661" fill="hold"/>
                                        <p:tgtEl>
                                          <p:spTgt spid="2"/>
                                        </p:tgtEl>
                                      </p:cBhvr>
                                    </p:cmd>
                                  </p:childTnLst>
                                </p:cTn>
                              </p:par>
                            </p:childTnLst>
                          </p:cTn>
                        </p:par>
                      </p:childTnLst>
                    </p:cTn>
                  </p:par>
                </p:childTnLst>
              </p:cTn>
              <p:nextCondLst>
                <p:cond evt="onClick" delay="0">
                  <p:tgtEl>
                    <p:spTgt spid="11269"/>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C:\Users\Sarah English\AppData\Local\Microsoft\Windows\Temporary Internet Files\Content.IE5\7TN1XLHV\975px-Flag_map_of_Greater_France[1].png"/>
          <p:cNvPicPr>
            <a:picLocks noChangeAspect="1" noChangeArrowheads="1"/>
          </p:cNvPicPr>
          <p:nvPr/>
        </p:nvPicPr>
        <p:blipFill>
          <a:blip r:embed="rId5">
            <a:lum bright="70000" contrast="6000"/>
            <a:extLst>
              <a:ext uri="{28A0092B-C50C-407E-A947-70E740481C1C}">
                <a14:useLocalDpi xmlns:a14="http://schemas.microsoft.com/office/drawing/2010/main" val="0"/>
              </a:ext>
            </a:extLst>
          </a:blip>
          <a:srcRect/>
          <a:stretch>
            <a:fillRect/>
          </a:stretch>
        </p:blipFill>
        <p:spPr bwMode="auto">
          <a:xfrm>
            <a:off x="1325563" y="0"/>
            <a:ext cx="65293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Picture 92" descr="C:\Users\Sarah English\AppData\Local\Microsoft\Windows\Temporary Internet Files\Content.IE5\IUZS43PA\DaveViveLaFrance[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86675"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TextBox 4"/>
          <p:cNvSpPr txBox="1">
            <a:spLocks noChangeArrowheads="1"/>
          </p:cNvSpPr>
          <p:nvPr/>
        </p:nvSpPr>
        <p:spPr bwMode="auto">
          <a:xfrm>
            <a:off x="1565275" y="1341438"/>
            <a:ext cx="590550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9600">
                <a:latin typeface="MV Boli" panose="02000500030200090000" pitchFamily="2" charset="0"/>
                <a:ea typeface="MV Boli" panose="02000500030200090000" pitchFamily="2" charset="0"/>
                <a:cs typeface="MV Boli" panose="02000500030200090000" pitchFamily="2" charset="0"/>
              </a:rPr>
              <a:t>juin</a:t>
            </a:r>
          </a:p>
        </p:txBody>
      </p:sp>
      <p:pic>
        <p:nvPicPr>
          <p:cNvPr id="12293" name="Picture 266" descr="http://www.coloriage.tv/dessincolo/mois-de-juin.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49600" y="3213100"/>
            <a:ext cx="2952750"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284663" y="3124200"/>
            <a:ext cx="609600" cy="609600"/>
          </a:xfrm>
          <a:prstGeom prst="rect">
            <a:avLst/>
          </a:prstGeom>
        </p:spPr>
      </p:pic>
    </p:spTree>
  </p:cSld>
  <p:clrMapOvr>
    <a:masterClrMapping/>
  </p:clrMapOvr>
  <p:timing>
    <p:tnLst>
      <p:par>
        <p:cTn id="1" dur="indefinite" restart="never" nodeType="tmRoot">
          <p:childTnLst>
            <p:audio>
              <p:cMediaNode vol="80000" showWhenStopped="0">
                <p:cTn id="2" fill="remove" display="0">
                  <p:stCondLst>
                    <p:cond delay="indefinite"/>
                  </p:stCondLst>
                  <p:endCondLst>
                    <p:cond evt="onStopAudio" delay="0">
                      <p:tgtEl>
                        <p:sldTgt/>
                      </p:tgtEl>
                    </p:cond>
                  </p:endCondLst>
                </p:cTn>
                <p:tgtEl>
                  <p:spTgt spid="2"/>
                </p:tgtEl>
              </p:cMediaNode>
            </p:audio>
            <p:seq concurrent="1" nextAc="seek">
              <p:cTn id="3" restart="whenNotActive" fill="hold" evtFilter="cancelBubble" nodeType="interactiveSeq">
                <p:stCondLst>
                  <p:cond evt="onClick" delay="0">
                    <p:tgtEl>
                      <p:spTgt spid="12292"/>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4452" fill="hold"/>
                                        <p:tgtEl>
                                          <p:spTgt spid="2"/>
                                        </p:tgtEl>
                                      </p:cBhvr>
                                    </p:cmd>
                                  </p:childTnLst>
                                </p:cTn>
                              </p:par>
                            </p:childTnLst>
                          </p:cTn>
                        </p:par>
                      </p:childTnLst>
                    </p:cTn>
                  </p:par>
                </p:childTnLst>
              </p:cTn>
              <p:nextCondLst>
                <p:cond evt="onClick" delay="0">
                  <p:tgtEl>
                    <p:spTgt spid="12292"/>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C:\Users\Sarah English\AppData\Local\Microsoft\Windows\Temporary Internet Files\Content.IE5\7TN1XLHV\975px-Flag_map_of_Greater_France[1].png"/>
          <p:cNvPicPr>
            <a:picLocks noChangeAspect="1" noChangeArrowheads="1"/>
          </p:cNvPicPr>
          <p:nvPr/>
        </p:nvPicPr>
        <p:blipFill>
          <a:blip r:embed="rId5">
            <a:lum bright="70000" contrast="6000"/>
            <a:extLst>
              <a:ext uri="{28A0092B-C50C-407E-A947-70E740481C1C}">
                <a14:useLocalDpi xmlns:a14="http://schemas.microsoft.com/office/drawing/2010/main" val="0"/>
              </a:ext>
            </a:extLst>
          </a:blip>
          <a:srcRect/>
          <a:stretch>
            <a:fillRect/>
          </a:stretch>
        </p:blipFill>
        <p:spPr bwMode="auto">
          <a:xfrm>
            <a:off x="1325563" y="0"/>
            <a:ext cx="65293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5" name="Picture 92" descr="C:\Users\Sarah English\AppData\Local\Microsoft\Windows\Temporary Internet Files\Content.IE5\IUZS43PA\DaveViveLaFrance[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86675"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TextBox 4"/>
          <p:cNvSpPr txBox="1">
            <a:spLocks noChangeArrowheads="1"/>
          </p:cNvSpPr>
          <p:nvPr/>
        </p:nvSpPr>
        <p:spPr bwMode="auto">
          <a:xfrm>
            <a:off x="1565275" y="1125538"/>
            <a:ext cx="590550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9600">
                <a:latin typeface="MV Boli" panose="02000500030200090000" pitchFamily="2" charset="0"/>
                <a:ea typeface="MV Boli" panose="02000500030200090000" pitchFamily="2" charset="0"/>
                <a:cs typeface="MV Boli" panose="02000500030200090000" pitchFamily="2" charset="0"/>
              </a:rPr>
              <a:t>juillet</a:t>
            </a:r>
          </a:p>
        </p:txBody>
      </p:sp>
      <p:pic>
        <p:nvPicPr>
          <p:cNvPr id="13317" name="Picture 68" descr="C:\Users\Sarah English\AppData\Local\Microsoft\Windows\Temporary Internet Files\Content.IE5\GGTS2H3C\513804bon_14_juillet_1_[1].gif"/>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2790825" y="2708275"/>
            <a:ext cx="3167063" cy="353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284663" y="3124200"/>
            <a:ext cx="609600" cy="609600"/>
          </a:xfrm>
          <a:prstGeom prst="rect">
            <a:avLst/>
          </a:prstGeom>
        </p:spPr>
      </p:pic>
    </p:spTree>
  </p:cSld>
  <p:clrMapOvr>
    <a:masterClrMapping/>
  </p:clrMapOvr>
  <p:timing>
    <p:tnLst>
      <p:par>
        <p:cTn id="1" dur="indefinite" restart="never" nodeType="tmRoot">
          <p:childTnLst>
            <p:audio>
              <p:cMediaNode vol="80000" showWhenStopped="0">
                <p:cTn id="2" fill="remove" display="0">
                  <p:stCondLst>
                    <p:cond delay="indefinite"/>
                  </p:stCondLst>
                  <p:endCondLst>
                    <p:cond evt="onStopAudio" delay="0">
                      <p:tgtEl>
                        <p:sldTgt/>
                      </p:tgtEl>
                    </p:cond>
                  </p:endCondLst>
                </p:cTn>
                <p:tgtEl>
                  <p:spTgt spid="2"/>
                </p:tgtEl>
              </p:cMediaNode>
            </p:audio>
            <p:seq concurrent="1" nextAc="seek">
              <p:cTn id="3" restart="whenNotActive" fill="hold" evtFilter="cancelBubble" nodeType="interactiveSeq">
                <p:stCondLst>
                  <p:cond evt="onClick" delay="0">
                    <p:tgtEl>
                      <p:spTgt spid="13316"/>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5032" fill="hold"/>
                                        <p:tgtEl>
                                          <p:spTgt spid="2"/>
                                        </p:tgtEl>
                                      </p:cBhvr>
                                    </p:cmd>
                                  </p:childTnLst>
                                </p:cTn>
                              </p:par>
                            </p:childTnLst>
                          </p:cTn>
                        </p:par>
                      </p:childTnLst>
                    </p:cTn>
                  </p:par>
                </p:childTnLst>
              </p:cTn>
              <p:nextCondLst>
                <p:cond evt="onClick" delay="0">
                  <p:tgtEl>
                    <p:spTgt spid="13316"/>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descr="C:\Users\Sarah English\AppData\Local\Microsoft\Windows\Temporary Internet Files\Content.IE5\7TN1XLHV\975px-Flag_map_of_Greater_France[1].png"/>
          <p:cNvPicPr>
            <a:picLocks noChangeAspect="1" noChangeArrowheads="1"/>
          </p:cNvPicPr>
          <p:nvPr/>
        </p:nvPicPr>
        <p:blipFill>
          <a:blip r:embed="rId5">
            <a:lum bright="70000" contrast="6000"/>
            <a:extLst>
              <a:ext uri="{28A0092B-C50C-407E-A947-70E740481C1C}">
                <a14:useLocalDpi xmlns:a14="http://schemas.microsoft.com/office/drawing/2010/main" val="0"/>
              </a:ext>
            </a:extLst>
          </a:blip>
          <a:srcRect/>
          <a:stretch>
            <a:fillRect/>
          </a:stretch>
        </p:blipFill>
        <p:spPr bwMode="auto">
          <a:xfrm>
            <a:off x="1325563" y="0"/>
            <a:ext cx="65293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Picture 92" descr="C:\Users\Sarah English\AppData\Local\Microsoft\Windows\Temporary Internet Files\Content.IE5\IUZS43PA\DaveViveLaFrance[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86675" y="188913"/>
            <a:ext cx="13366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Box 4"/>
          <p:cNvSpPr txBox="1">
            <a:spLocks noChangeArrowheads="1"/>
          </p:cNvSpPr>
          <p:nvPr/>
        </p:nvSpPr>
        <p:spPr bwMode="auto">
          <a:xfrm>
            <a:off x="1638300" y="1125538"/>
            <a:ext cx="5903913"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9600" dirty="0" err="1">
                <a:latin typeface="MV Boli" panose="02000500030200090000" pitchFamily="2" charset="0"/>
                <a:ea typeface="MV Boli" panose="02000500030200090000" pitchFamily="2" charset="0"/>
                <a:cs typeface="MV Boli" panose="02000500030200090000" pitchFamily="2" charset="0"/>
              </a:rPr>
              <a:t>août</a:t>
            </a:r>
            <a:endParaRPr lang="en-GB" altLang="en-US" sz="9600" dirty="0">
              <a:latin typeface="MV Boli" panose="02000500030200090000" pitchFamily="2" charset="0"/>
              <a:ea typeface="MV Boli" panose="02000500030200090000" pitchFamily="2" charset="0"/>
              <a:cs typeface="MV Boli" panose="02000500030200090000" pitchFamily="2" charset="0"/>
            </a:endParaRPr>
          </a:p>
        </p:txBody>
      </p:sp>
      <p:pic>
        <p:nvPicPr>
          <p:cNvPr id="14341" name="Picture 91" descr="C:\Users\Sarah English\AppData\Local\Microsoft\Windows\Temporary Internet Files\Content.IE5\7TN1XLHV\good_sun1[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90825" y="2997200"/>
            <a:ext cx="3671888" cy="370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284663" y="3124200"/>
            <a:ext cx="609600" cy="609600"/>
          </a:xfrm>
          <a:prstGeom prst="rect">
            <a:avLst/>
          </a:prstGeom>
        </p:spPr>
      </p:pic>
    </p:spTree>
  </p:cSld>
  <p:clrMapOvr>
    <a:masterClrMapping/>
  </p:clrMapOvr>
  <p:timing>
    <p:tnLst>
      <p:par>
        <p:cTn id="1" dur="indefinite" restart="never" nodeType="tmRoot">
          <p:childTnLst>
            <p:audio>
              <p:cMediaNode vol="80000" showWhenStopped="0">
                <p:cTn id="2" fill="remove" display="0">
                  <p:stCondLst>
                    <p:cond delay="indefinite"/>
                  </p:stCondLst>
                  <p:endCondLst>
                    <p:cond evt="onStopAudio" delay="0">
                      <p:tgtEl>
                        <p:sldTgt/>
                      </p:tgtEl>
                    </p:cond>
                  </p:endCondLst>
                </p:cTn>
                <p:tgtEl>
                  <p:spTgt spid="2"/>
                </p:tgtEl>
              </p:cMediaNode>
            </p:audio>
            <p:seq concurrent="1" nextAc="seek">
              <p:cTn id="3" restart="whenNotActive" fill="hold" evtFilter="cancelBubble" nodeType="interactiveSeq">
                <p:stCondLst>
                  <p:cond evt="onClick" delay="0">
                    <p:tgtEl>
                      <p:spTgt spid="14340"/>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4893" fill="hold"/>
                                        <p:tgtEl>
                                          <p:spTgt spid="2"/>
                                        </p:tgtEl>
                                      </p:cBhvr>
                                    </p:cmd>
                                  </p:childTnLst>
                                </p:cTn>
                              </p:par>
                            </p:childTnLst>
                          </p:cTn>
                        </p:par>
                      </p:childTnLst>
                    </p:cTn>
                  </p:par>
                </p:childTnLst>
              </p:cTn>
              <p:nextCondLst>
                <p:cond evt="onClick" delay="0">
                  <p:tgtEl>
                    <p:spTgt spid="14340"/>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Oriel</Template>
  <TotalTime>608</TotalTime>
  <Words>429</Words>
  <Application>Microsoft Office PowerPoint</Application>
  <PresentationFormat>Custom</PresentationFormat>
  <Paragraphs>125</Paragraphs>
  <Slides>30</Slides>
  <Notes>22</Notes>
  <HiddenSlides>0</HiddenSlides>
  <MMClips>13</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Comic Sans MS</vt:lpstr>
      <vt:lpstr>Constantia</vt:lpstr>
      <vt:lpstr>MV Boli</vt:lpstr>
      <vt:lpstr>Wingdings 2</vt:lpstr>
      <vt:lpstr>Flow</vt:lpstr>
      <vt:lpstr>Le calendrier  des  Anniversaires Les mois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 calendrier des Anniversaires</vt:lpstr>
      <vt:lpstr>PowerPoint Presentation</vt:lpstr>
      <vt:lpstr>Two teams first to hit the right month wins a point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 calendrier des Anniversaires</vt:lpstr>
      <vt:lpstr>PowerPoint Presentation</vt:lpstr>
    </vt:vector>
  </TitlesOfParts>
  <Company>SCC Education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calendrier des Anniversaires</dc:title>
  <dc:creator>saenglish</dc:creator>
  <cp:lastModifiedBy>Julie Thain</cp:lastModifiedBy>
  <cp:revision>70</cp:revision>
  <dcterms:created xsi:type="dcterms:W3CDTF">2009-01-23T10:10:26Z</dcterms:created>
  <dcterms:modified xsi:type="dcterms:W3CDTF">2016-04-01T14:05:45Z</dcterms:modified>
</cp:coreProperties>
</file>