
<file path=[Content_Types].xml><?xml version="1.0" encoding="utf-8"?>
<Types xmlns="http://schemas.openxmlformats.org/package/2006/content-types">
  <Default Extension="png" ContentType="image/png"/>
  <Default Extension="jpeg" ContentType="image/jpeg"/>
  <Default Extension="m4a" ContentType="audio/mp4"/>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260" r:id="rId2"/>
    <p:sldId id="288" r:id="rId3"/>
    <p:sldId id="281" r:id="rId4"/>
    <p:sldId id="290" r:id="rId5"/>
    <p:sldId id="331" r:id="rId6"/>
    <p:sldId id="289" r:id="rId7"/>
    <p:sldId id="334" r:id="rId8"/>
    <p:sldId id="332" r:id="rId9"/>
    <p:sldId id="335" r:id="rId10"/>
    <p:sldId id="333" r:id="rId11"/>
    <p:sldId id="336" r:id="rId12"/>
    <p:sldId id="337" r:id="rId13"/>
    <p:sldId id="338" r:id="rId14"/>
    <p:sldId id="303" r:id="rId15"/>
    <p:sldId id="304" r:id="rId16"/>
    <p:sldId id="305" r:id="rId17"/>
    <p:sldId id="368" r:id="rId18"/>
    <p:sldId id="369" r:id="rId19"/>
    <p:sldId id="370" r:id="rId20"/>
    <p:sldId id="371" r:id="rId21"/>
    <p:sldId id="372" r:id="rId22"/>
    <p:sldId id="373" r:id="rId23"/>
    <p:sldId id="374" r:id="rId24"/>
    <p:sldId id="375" r:id="rId25"/>
    <p:sldId id="376" r:id="rId26"/>
    <p:sldId id="377" r:id="rId27"/>
    <p:sldId id="378" r:id="rId28"/>
    <p:sldId id="308" r:id="rId29"/>
    <p:sldId id="291" r:id="rId30"/>
    <p:sldId id="287" r:id="rId31"/>
    <p:sldId id="328" r:id="rId32"/>
    <p:sldId id="326" r:id="rId33"/>
    <p:sldId id="329" r:id="rId34"/>
    <p:sldId id="327" r:id="rId35"/>
    <p:sldId id="330" r:id="rId36"/>
    <p:sldId id="357" r:id="rId37"/>
    <p:sldId id="358" r:id="rId38"/>
    <p:sldId id="339" r:id="rId39"/>
    <p:sldId id="341" r:id="rId40"/>
    <p:sldId id="342" r:id="rId41"/>
    <p:sldId id="340" r:id="rId42"/>
    <p:sldId id="379" r:id="rId43"/>
    <p:sldId id="384" r:id="rId44"/>
    <p:sldId id="380" r:id="rId45"/>
    <p:sldId id="381" r:id="rId46"/>
    <p:sldId id="382" r:id="rId47"/>
    <p:sldId id="383"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CC"/>
    <a:srgbClr val="009900"/>
    <a:srgbClr val="663300"/>
    <a:srgbClr val="FF6600"/>
    <a:srgbClr val="FF00FF"/>
    <a:srgbClr val="996633"/>
    <a:srgbClr val="993300"/>
    <a:srgbClr val="FFFF99"/>
    <a:srgbClr val="FF33CC"/>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10" autoAdjust="0"/>
    <p:restoredTop sz="88257" autoAdjust="0"/>
  </p:normalViewPr>
  <p:slideViewPr>
    <p:cSldViewPr>
      <p:cViewPr>
        <p:scale>
          <a:sx n="90" d="100"/>
          <a:sy n="90" d="100"/>
        </p:scale>
        <p:origin x="758" y="-4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736"/>
    </p:cViewPr>
  </p:sorterViewPr>
  <p:notesViewPr>
    <p:cSldViewPr>
      <p:cViewPr varScale="1">
        <p:scale>
          <a:sx n="69" d="100"/>
          <a:sy n="69" d="100"/>
        </p:scale>
        <p:origin x="-2670"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344555D-0BA3-4498-8B3A-CA3157F8DA0E}" type="datetimeFigureOut">
              <a:rPr lang="en-GB" smtClean="0"/>
              <a:pPr/>
              <a:t>01/04/2016</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7526A2-20F1-4616-852E-D01720A1516B}" type="slidenum">
              <a:rPr lang="en-GB" smtClean="0"/>
              <a:pPr/>
              <a:t>‹#›</a:t>
            </a:fld>
            <a:endParaRPr lang="en-GB"/>
          </a:p>
        </p:txBody>
      </p:sp>
    </p:spTree>
    <p:extLst>
      <p:ext uri="{BB962C8B-B14F-4D97-AF65-F5344CB8AC3E}">
        <p14:creationId xmlns:p14="http://schemas.microsoft.com/office/powerpoint/2010/main" val="1729519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A colour resource to teach colours, animal</a:t>
            </a:r>
            <a:r>
              <a:rPr lang="en-GB" baseline="0" dirty="0" smtClean="0"/>
              <a:t> names, colour agreement with masculine and feminine animal names, use with clothing and body parts (monsters)</a:t>
            </a:r>
            <a:endParaRPr lang="en-GB" dirty="0"/>
          </a:p>
        </p:txBody>
      </p:sp>
      <p:sp>
        <p:nvSpPr>
          <p:cNvPr id="4" name="Slide Number Placeholder 3"/>
          <p:cNvSpPr>
            <a:spLocks noGrp="1"/>
          </p:cNvSpPr>
          <p:nvPr>
            <p:ph type="sldNum" sz="quarter" idx="10"/>
          </p:nvPr>
        </p:nvSpPr>
        <p:spPr/>
        <p:txBody>
          <a:bodyPr/>
          <a:lstStyle/>
          <a:p>
            <a:fld id="{087526A2-20F1-4616-852E-D01720A1516B}" type="slidenum">
              <a:rPr lang="en-GB" smtClean="0"/>
              <a:pPr/>
              <a:t>1</a:t>
            </a:fld>
            <a:endParaRPr lang="en-GB"/>
          </a:p>
        </p:txBody>
      </p:sp>
    </p:spTree>
    <p:extLst>
      <p:ext uri="{BB962C8B-B14F-4D97-AF65-F5344CB8AC3E}">
        <p14:creationId xmlns:p14="http://schemas.microsoft.com/office/powerpoint/2010/main" val="18563397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Check:  Should I use masculine animals only.</a:t>
            </a:r>
            <a:endParaRPr lang="en-GB" dirty="0"/>
          </a:p>
        </p:txBody>
      </p:sp>
      <p:sp>
        <p:nvSpPr>
          <p:cNvPr id="4" name="Slide Number Placeholder 3"/>
          <p:cNvSpPr>
            <a:spLocks noGrp="1"/>
          </p:cNvSpPr>
          <p:nvPr>
            <p:ph type="sldNum" sz="quarter" idx="10"/>
          </p:nvPr>
        </p:nvSpPr>
        <p:spPr/>
        <p:txBody>
          <a:bodyPr/>
          <a:lstStyle/>
          <a:p>
            <a:fld id="{087526A2-20F1-4616-852E-D01720A1516B}" type="slidenum">
              <a:rPr lang="en-GB" smtClean="0"/>
              <a:pPr/>
              <a:t>10</a:t>
            </a:fld>
            <a:endParaRPr lang="en-GB"/>
          </a:p>
        </p:txBody>
      </p:sp>
    </p:spTree>
    <p:extLst>
      <p:ext uri="{BB962C8B-B14F-4D97-AF65-F5344CB8AC3E}">
        <p14:creationId xmlns:p14="http://schemas.microsoft.com/office/powerpoint/2010/main" val="10639936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Check:  Should I use masculine animals only.</a:t>
            </a:r>
            <a:endParaRPr lang="en-GB" dirty="0"/>
          </a:p>
        </p:txBody>
      </p:sp>
      <p:sp>
        <p:nvSpPr>
          <p:cNvPr id="4" name="Slide Number Placeholder 3"/>
          <p:cNvSpPr>
            <a:spLocks noGrp="1"/>
          </p:cNvSpPr>
          <p:nvPr>
            <p:ph type="sldNum" sz="quarter" idx="10"/>
          </p:nvPr>
        </p:nvSpPr>
        <p:spPr/>
        <p:txBody>
          <a:bodyPr/>
          <a:lstStyle/>
          <a:p>
            <a:fld id="{087526A2-20F1-4616-852E-D01720A1516B}" type="slidenum">
              <a:rPr lang="en-GB" smtClean="0"/>
              <a:pPr/>
              <a:t>11</a:t>
            </a:fld>
            <a:endParaRPr lang="en-GB"/>
          </a:p>
        </p:txBody>
      </p:sp>
    </p:spTree>
    <p:extLst>
      <p:ext uri="{BB962C8B-B14F-4D97-AF65-F5344CB8AC3E}">
        <p14:creationId xmlns:p14="http://schemas.microsoft.com/office/powerpoint/2010/main" val="39646314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Check:  Should I use masculine animals only.</a:t>
            </a:r>
            <a:endParaRPr lang="en-GB" dirty="0"/>
          </a:p>
        </p:txBody>
      </p:sp>
      <p:sp>
        <p:nvSpPr>
          <p:cNvPr id="4" name="Slide Number Placeholder 3"/>
          <p:cNvSpPr>
            <a:spLocks noGrp="1"/>
          </p:cNvSpPr>
          <p:nvPr>
            <p:ph type="sldNum" sz="quarter" idx="10"/>
          </p:nvPr>
        </p:nvSpPr>
        <p:spPr/>
        <p:txBody>
          <a:bodyPr/>
          <a:lstStyle/>
          <a:p>
            <a:fld id="{087526A2-20F1-4616-852E-D01720A1516B}" type="slidenum">
              <a:rPr lang="en-GB" smtClean="0"/>
              <a:pPr/>
              <a:t>12</a:t>
            </a:fld>
            <a:endParaRPr lang="en-GB"/>
          </a:p>
        </p:txBody>
      </p:sp>
    </p:spTree>
    <p:extLst>
      <p:ext uri="{BB962C8B-B14F-4D97-AF65-F5344CB8AC3E}">
        <p14:creationId xmlns:p14="http://schemas.microsoft.com/office/powerpoint/2010/main" val="39713816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Check:  Should I use masculine animals only.</a:t>
            </a:r>
            <a:endParaRPr lang="en-GB" dirty="0"/>
          </a:p>
        </p:txBody>
      </p:sp>
      <p:sp>
        <p:nvSpPr>
          <p:cNvPr id="4" name="Slide Number Placeholder 3"/>
          <p:cNvSpPr>
            <a:spLocks noGrp="1"/>
          </p:cNvSpPr>
          <p:nvPr>
            <p:ph type="sldNum" sz="quarter" idx="10"/>
          </p:nvPr>
        </p:nvSpPr>
        <p:spPr/>
        <p:txBody>
          <a:bodyPr/>
          <a:lstStyle/>
          <a:p>
            <a:fld id="{087526A2-20F1-4616-852E-D01720A1516B}" type="slidenum">
              <a:rPr lang="en-GB" smtClean="0"/>
              <a:pPr/>
              <a:t>13</a:t>
            </a:fld>
            <a:endParaRPr lang="en-GB"/>
          </a:p>
        </p:txBody>
      </p:sp>
    </p:spTree>
    <p:extLst>
      <p:ext uri="{BB962C8B-B14F-4D97-AF65-F5344CB8AC3E}">
        <p14:creationId xmlns:p14="http://schemas.microsoft.com/office/powerpoint/2010/main" val="14319295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err="1" smtClean="0"/>
              <a:t>Quel</a:t>
            </a:r>
            <a:r>
              <a:rPr lang="en-GB" dirty="0" smtClean="0"/>
              <a:t> animal </a:t>
            </a:r>
            <a:r>
              <a:rPr lang="en-GB" dirty="0" err="1" smtClean="0"/>
              <a:t>manque</a:t>
            </a:r>
            <a:r>
              <a:rPr lang="en-GB" dirty="0" smtClean="0"/>
              <a:t>?</a:t>
            </a:r>
            <a:endParaRPr lang="en-GB" dirty="0"/>
          </a:p>
        </p:txBody>
      </p:sp>
      <p:sp>
        <p:nvSpPr>
          <p:cNvPr id="4" name="Slide Number Placeholder 3"/>
          <p:cNvSpPr>
            <a:spLocks noGrp="1"/>
          </p:cNvSpPr>
          <p:nvPr>
            <p:ph type="sldNum" sz="quarter" idx="10"/>
          </p:nvPr>
        </p:nvSpPr>
        <p:spPr/>
        <p:txBody>
          <a:bodyPr/>
          <a:lstStyle/>
          <a:p>
            <a:fld id="{087526A2-20F1-4616-852E-D01720A1516B}" type="slidenum">
              <a:rPr lang="en-GB" smtClean="0"/>
              <a:pPr/>
              <a:t>14</a:t>
            </a:fld>
            <a:endParaRPr lang="en-GB"/>
          </a:p>
        </p:txBody>
      </p:sp>
    </p:spTree>
    <p:extLst>
      <p:ext uri="{BB962C8B-B14F-4D97-AF65-F5344CB8AC3E}">
        <p14:creationId xmlns:p14="http://schemas.microsoft.com/office/powerpoint/2010/main" val="25723208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Splat</a:t>
            </a:r>
            <a:r>
              <a:rPr lang="en-GB" baseline="0" dirty="0" smtClean="0"/>
              <a:t> the animal or colour in two teams</a:t>
            </a:r>
            <a:endParaRPr lang="en-GB" dirty="0"/>
          </a:p>
        </p:txBody>
      </p:sp>
      <p:sp>
        <p:nvSpPr>
          <p:cNvPr id="4" name="Slide Number Placeholder 3"/>
          <p:cNvSpPr>
            <a:spLocks noGrp="1"/>
          </p:cNvSpPr>
          <p:nvPr>
            <p:ph type="sldNum" sz="quarter" idx="10"/>
          </p:nvPr>
        </p:nvSpPr>
        <p:spPr/>
        <p:txBody>
          <a:bodyPr/>
          <a:lstStyle/>
          <a:p>
            <a:fld id="{087526A2-20F1-4616-852E-D01720A1516B}" type="slidenum">
              <a:rPr lang="en-GB" smtClean="0"/>
              <a:pPr/>
              <a:t>15</a:t>
            </a:fld>
            <a:endParaRPr lang="en-GB"/>
          </a:p>
        </p:txBody>
      </p:sp>
    </p:spTree>
    <p:extLst>
      <p:ext uri="{BB962C8B-B14F-4D97-AF65-F5344CB8AC3E}">
        <p14:creationId xmlns:p14="http://schemas.microsoft.com/office/powerpoint/2010/main" val="40231604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A second game of splat the animal</a:t>
            </a:r>
            <a:endParaRPr lang="en-GB" dirty="0"/>
          </a:p>
        </p:txBody>
      </p:sp>
      <p:sp>
        <p:nvSpPr>
          <p:cNvPr id="4" name="Slide Number Placeholder 3"/>
          <p:cNvSpPr>
            <a:spLocks noGrp="1"/>
          </p:cNvSpPr>
          <p:nvPr>
            <p:ph type="sldNum" sz="quarter" idx="10"/>
          </p:nvPr>
        </p:nvSpPr>
        <p:spPr/>
        <p:txBody>
          <a:bodyPr/>
          <a:lstStyle/>
          <a:p>
            <a:fld id="{087526A2-20F1-4616-852E-D01720A1516B}" type="slidenum">
              <a:rPr lang="en-GB" smtClean="0"/>
              <a:pPr/>
              <a:t>16</a:t>
            </a:fld>
            <a:endParaRPr lang="en-GB"/>
          </a:p>
        </p:txBody>
      </p:sp>
    </p:spTree>
    <p:extLst>
      <p:ext uri="{BB962C8B-B14F-4D97-AF65-F5344CB8AC3E}">
        <p14:creationId xmlns:p14="http://schemas.microsoft.com/office/powerpoint/2010/main" val="3390240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Animal</a:t>
            </a:r>
            <a:r>
              <a:rPr lang="en-GB" baseline="0" dirty="0" smtClean="0"/>
              <a:t> flash cards</a:t>
            </a:r>
            <a:endParaRPr lang="en-GB" dirty="0"/>
          </a:p>
        </p:txBody>
      </p:sp>
      <p:sp>
        <p:nvSpPr>
          <p:cNvPr id="4" name="Slide Number Placeholder 3"/>
          <p:cNvSpPr>
            <a:spLocks noGrp="1"/>
          </p:cNvSpPr>
          <p:nvPr>
            <p:ph type="sldNum" sz="quarter" idx="10"/>
          </p:nvPr>
        </p:nvSpPr>
        <p:spPr/>
        <p:txBody>
          <a:bodyPr/>
          <a:lstStyle/>
          <a:p>
            <a:fld id="{087526A2-20F1-4616-852E-D01720A1516B}" type="slidenum">
              <a:rPr lang="en-GB" smtClean="0"/>
              <a:pPr/>
              <a:t>17</a:t>
            </a:fld>
            <a:endParaRPr lang="en-GB"/>
          </a:p>
        </p:txBody>
      </p:sp>
    </p:spTree>
    <p:extLst>
      <p:ext uri="{BB962C8B-B14F-4D97-AF65-F5344CB8AC3E}">
        <p14:creationId xmlns:p14="http://schemas.microsoft.com/office/powerpoint/2010/main" val="8382879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err="1" smtClean="0"/>
              <a:t>Pelmanism</a:t>
            </a:r>
            <a:r>
              <a:rPr lang="en-GB" dirty="0" smtClean="0"/>
              <a:t> – ask </a:t>
            </a:r>
            <a:r>
              <a:rPr lang="en-GB" dirty="0" err="1" smtClean="0"/>
              <a:t>Irenka</a:t>
            </a:r>
            <a:r>
              <a:rPr lang="en-GB" dirty="0" smtClean="0"/>
              <a:t> for help – technical – with the duck and the pig</a:t>
            </a:r>
            <a:endParaRPr lang="en-GB" dirty="0"/>
          </a:p>
        </p:txBody>
      </p:sp>
      <p:sp>
        <p:nvSpPr>
          <p:cNvPr id="4" name="Slide Number Placeholder 3"/>
          <p:cNvSpPr>
            <a:spLocks noGrp="1"/>
          </p:cNvSpPr>
          <p:nvPr>
            <p:ph type="sldNum" sz="quarter" idx="10"/>
          </p:nvPr>
        </p:nvSpPr>
        <p:spPr/>
        <p:txBody>
          <a:bodyPr/>
          <a:lstStyle/>
          <a:p>
            <a:fld id="{087526A2-20F1-4616-852E-D01720A1516B}" type="slidenum">
              <a:rPr lang="en-GB" smtClean="0"/>
              <a:pPr/>
              <a:t>28</a:t>
            </a:fld>
            <a:endParaRPr lang="en-GB"/>
          </a:p>
        </p:txBody>
      </p:sp>
    </p:spTree>
    <p:extLst>
      <p:ext uri="{BB962C8B-B14F-4D97-AF65-F5344CB8AC3E}">
        <p14:creationId xmlns:p14="http://schemas.microsoft.com/office/powerpoint/2010/main" val="32163510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Rules for colour agreement:  Colours</a:t>
            </a:r>
            <a:r>
              <a:rPr lang="en-GB" baseline="0" dirty="0" smtClean="0"/>
              <a:t> already ending in “e” do not add “e”</a:t>
            </a:r>
            <a:endParaRPr lang="en-GB" dirty="0"/>
          </a:p>
        </p:txBody>
      </p:sp>
      <p:sp>
        <p:nvSpPr>
          <p:cNvPr id="4" name="Slide Number Placeholder 3"/>
          <p:cNvSpPr>
            <a:spLocks noGrp="1"/>
          </p:cNvSpPr>
          <p:nvPr>
            <p:ph type="sldNum" sz="quarter" idx="10"/>
          </p:nvPr>
        </p:nvSpPr>
        <p:spPr/>
        <p:txBody>
          <a:bodyPr/>
          <a:lstStyle/>
          <a:p>
            <a:fld id="{087526A2-20F1-4616-852E-D01720A1516B}" type="slidenum">
              <a:rPr lang="en-GB" smtClean="0"/>
              <a:pPr/>
              <a:t>31</a:t>
            </a:fld>
            <a:endParaRPr lang="en-GB"/>
          </a:p>
        </p:txBody>
      </p:sp>
    </p:spTree>
    <p:extLst>
      <p:ext uri="{BB962C8B-B14F-4D97-AF65-F5344CB8AC3E}">
        <p14:creationId xmlns:p14="http://schemas.microsoft.com/office/powerpoint/2010/main" val="3753423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Includes</a:t>
            </a:r>
            <a:r>
              <a:rPr lang="en-GB" baseline="0" dirty="0" smtClean="0"/>
              <a:t> a </a:t>
            </a:r>
            <a:r>
              <a:rPr lang="en-GB" baseline="0" smtClean="0"/>
              <a:t>board game.</a:t>
            </a:r>
            <a:endParaRPr lang="en-GB"/>
          </a:p>
        </p:txBody>
      </p:sp>
      <p:sp>
        <p:nvSpPr>
          <p:cNvPr id="4" name="Slide Number Placeholder 3"/>
          <p:cNvSpPr>
            <a:spLocks noGrp="1"/>
          </p:cNvSpPr>
          <p:nvPr>
            <p:ph type="sldNum" sz="quarter" idx="10"/>
          </p:nvPr>
        </p:nvSpPr>
        <p:spPr/>
        <p:txBody>
          <a:bodyPr/>
          <a:lstStyle/>
          <a:p>
            <a:fld id="{087526A2-20F1-4616-852E-D01720A1516B}" type="slidenum">
              <a:rPr lang="en-GB" smtClean="0"/>
              <a:pPr/>
              <a:t>2</a:t>
            </a:fld>
            <a:endParaRPr lang="en-GB"/>
          </a:p>
        </p:txBody>
      </p:sp>
    </p:spTree>
    <p:extLst>
      <p:ext uri="{BB962C8B-B14F-4D97-AF65-F5344CB8AC3E}">
        <p14:creationId xmlns:p14="http://schemas.microsoft.com/office/powerpoint/2010/main" val="10864187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Some</a:t>
            </a:r>
            <a:r>
              <a:rPr lang="en-GB" baseline="0" dirty="0" smtClean="0"/>
              <a:t> colours add “e” to make them feminine</a:t>
            </a:r>
            <a:endParaRPr lang="en-GB" dirty="0"/>
          </a:p>
        </p:txBody>
      </p:sp>
      <p:sp>
        <p:nvSpPr>
          <p:cNvPr id="4" name="Slide Number Placeholder 3"/>
          <p:cNvSpPr>
            <a:spLocks noGrp="1"/>
          </p:cNvSpPr>
          <p:nvPr>
            <p:ph type="sldNum" sz="quarter" idx="10"/>
          </p:nvPr>
        </p:nvSpPr>
        <p:spPr/>
        <p:txBody>
          <a:bodyPr/>
          <a:lstStyle/>
          <a:p>
            <a:fld id="{087526A2-20F1-4616-852E-D01720A1516B}" type="slidenum">
              <a:rPr lang="en-GB" smtClean="0"/>
              <a:pPr/>
              <a:t>32</a:t>
            </a:fld>
            <a:endParaRPr lang="en-GB"/>
          </a:p>
        </p:txBody>
      </p:sp>
    </p:spTree>
    <p:extLst>
      <p:ext uri="{BB962C8B-B14F-4D97-AF65-F5344CB8AC3E}">
        <p14:creationId xmlns:p14="http://schemas.microsoft.com/office/powerpoint/2010/main" val="30407300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Some </a:t>
            </a:r>
            <a:r>
              <a:rPr lang="en-GB" dirty="0" err="1" smtClean="0"/>
              <a:t>coloures</a:t>
            </a:r>
            <a:r>
              <a:rPr lang="en-GB" dirty="0" smtClean="0"/>
              <a:t> don’t change – these are colours which are also foods</a:t>
            </a:r>
            <a:r>
              <a:rPr lang="en-GB" baseline="0" dirty="0" smtClean="0"/>
              <a:t> – </a:t>
            </a:r>
            <a:r>
              <a:rPr lang="en-GB" baseline="0" dirty="0" err="1" smtClean="0"/>
              <a:t>marron</a:t>
            </a:r>
            <a:r>
              <a:rPr lang="en-GB" baseline="0" dirty="0" smtClean="0"/>
              <a:t> is the </a:t>
            </a:r>
            <a:r>
              <a:rPr lang="en-GB" baseline="0" dirty="0" err="1" smtClean="0"/>
              <a:t>french</a:t>
            </a:r>
            <a:r>
              <a:rPr lang="en-GB" baseline="0" dirty="0" smtClean="0"/>
              <a:t> for chestnut</a:t>
            </a:r>
            <a:endParaRPr lang="en-GB" dirty="0"/>
          </a:p>
        </p:txBody>
      </p:sp>
      <p:sp>
        <p:nvSpPr>
          <p:cNvPr id="4" name="Slide Number Placeholder 3"/>
          <p:cNvSpPr>
            <a:spLocks noGrp="1"/>
          </p:cNvSpPr>
          <p:nvPr>
            <p:ph type="sldNum" sz="quarter" idx="10"/>
          </p:nvPr>
        </p:nvSpPr>
        <p:spPr/>
        <p:txBody>
          <a:bodyPr/>
          <a:lstStyle/>
          <a:p>
            <a:fld id="{087526A2-20F1-4616-852E-D01720A1516B}" type="slidenum">
              <a:rPr lang="en-GB" smtClean="0"/>
              <a:pPr/>
              <a:t>36</a:t>
            </a:fld>
            <a:endParaRPr lang="en-GB"/>
          </a:p>
        </p:txBody>
      </p:sp>
    </p:spTree>
    <p:extLst>
      <p:ext uri="{BB962C8B-B14F-4D97-AF65-F5344CB8AC3E}">
        <p14:creationId xmlns:p14="http://schemas.microsoft.com/office/powerpoint/2010/main" val="317251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Some </a:t>
            </a:r>
            <a:r>
              <a:rPr lang="en-GB" dirty="0" err="1" smtClean="0"/>
              <a:t>coloures</a:t>
            </a:r>
            <a:r>
              <a:rPr lang="en-GB" dirty="0" smtClean="0"/>
              <a:t> don’t change – these are colours which are also foods</a:t>
            </a:r>
            <a:r>
              <a:rPr lang="en-GB" baseline="0" dirty="0" smtClean="0"/>
              <a:t> – </a:t>
            </a:r>
            <a:r>
              <a:rPr lang="en-GB" baseline="0" dirty="0" err="1" smtClean="0"/>
              <a:t>marron</a:t>
            </a:r>
            <a:r>
              <a:rPr lang="en-GB" baseline="0" dirty="0" smtClean="0"/>
              <a:t> is the </a:t>
            </a:r>
            <a:r>
              <a:rPr lang="en-GB" baseline="0" dirty="0" err="1" smtClean="0"/>
              <a:t>french</a:t>
            </a:r>
            <a:r>
              <a:rPr lang="en-GB" baseline="0" dirty="0" smtClean="0"/>
              <a:t> </a:t>
            </a:r>
            <a:r>
              <a:rPr lang="en-GB" baseline="0" smtClean="0"/>
              <a:t>for chestnut</a:t>
            </a:r>
            <a:endParaRPr lang="en-GB" dirty="0"/>
          </a:p>
        </p:txBody>
      </p:sp>
      <p:sp>
        <p:nvSpPr>
          <p:cNvPr id="4" name="Slide Number Placeholder 3"/>
          <p:cNvSpPr>
            <a:spLocks noGrp="1"/>
          </p:cNvSpPr>
          <p:nvPr>
            <p:ph type="sldNum" sz="quarter" idx="10"/>
          </p:nvPr>
        </p:nvSpPr>
        <p:spPr/>
        <p:txBody>
          <a:bodyPr/>
          <a:lstStyle/>
          <a:p>
            <a:fld id="{087526A2-20F1-4616-852E-D01720A1516B}" type="slidenum">
              <a:rPr lang="en-GB" smtClean="0"/>
              <a:pPr/>
              <a:t>37</a:t>
            </a:fld>
            <a:endParaRPr lang="en-GB"/>
          </a:p>
        </p:txBody>
      </p:sp>
    </p:spTree>
    <p:extLst>
      <p:ext uri="{BB962C8B-B14F-4D97-AF65-F5344CB8AC3E}">
        <p14:creationId xmlns:p14="http://schemas.microsoft.com/office/powerpoint/2010/main" val="19721508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Each time you land on a frog go on two spaces.</a:t>
            </a:r>
            <a:r>
              <a:rPr lang="en-GB" baseline="0" dirty="0" smtClean="0"/>
              <a:t>  When you land on a snake go back three spaces</a:t>
            </a:r>
            <a:r>
              <a:rPr lang="en-GB" b="1" baseline="0" dirty="0" smtClean="0"/>
              <a:t>.</a:t>
            </a:r>
            <a:r>
              <a:rPr lang="en-GB" b="1" baseline="0" dirty="0" smtClean="0">
                <a:solidFill>
                  <a:srgbClr val="FF0000"/>
                </a:solidFill>
              </a:rPr>
              <a:t>  Instructions in French required.</a:t>
            </a:r>
            <a:endParaRPr lang="en-GB" b="1" dirty="0">
              <a:solidFill>
                <a:srgbClr val="FF0000"/>
              </a:solidFill>
            </a:endParaRPr>
          </a:p>
        </p:txBody>
      </p:sp>
      <p:sp>
        <p:nvSpPr>
          <p:cNvPr id="4" name="Slide Number Placeholder 3"/>
          <p:cNvSpPr>
            <a:spLocks noGrp="1"/>
          </p:cNvSpPr>
          <p:nvPr>
            <p:ph type="sldNum" sz="quarter" idx="10"/>
          </p:nvPr>
        </p:nvSpPr>
        <p:spPr/>
        <p:txBody>
          <a:bodyPr/>
          <a:lstStyle/>
          <a:p>
            <a:fld id="{087526A2-20F1-4616-852E-D01720A1516B}" type="slidenum">
              <a:rPr lang="en-GB" smtClean="0"/>
              <a:pPr/>
              <a:t>42</a:t>
            </a:fld>
            <a:endParaRPr lang="en-GB"/>
          </a:p>
        </p:txBody>
      </p:sp>
    </p:spTree>
    <p:extLst>
      <p:ext uri="{BB962C8B-B14F-4D97-AF65-F5344CB8AC3E}">
        <p14:creationId xmlns:p14="http://schemas.microsoft.com/office/powerpoint/2010/main" val="4866394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Make a spinner</a:t>
            </a:r>
            <a:r>
              <a:rPr lang="en-GB" baseline="0" dirty="0" smtClean="0"/>
              <a:t> or use a die.   Play with a partner.   The idea is that you must land on each of the animals and collect all the cards.  The person with the most animal cards in their pile that they can name wins.  You can start at either end.  You can make it easy – just name the animal – or harder, name the animal and the colour correctly.  In this game you need to throw low numbers and go </a:t>
            </a:r>
            <a:r>
              <a:rPr lang="en-GB" baseline="0" smtClean="0"/>
              <a:t>round slowly!</a:t>
            </a:r>
            <a:endParaRPr lang="en-GB" dirty="0"/>
          </a:p>
        </p:txBody>
      </p:sp>
      <p:sp>
        <p:nvSpPr>
          <p:cNvPr id="4" name="Slide Number Placeholder 3"/>
          <p:cNvSpPr>
            <a:spLocks noGrp="1"/>
          </p:cNvSpPr>
          <p:nvPr>
            <p:ph type="sldNum" sz="quarter" idx="10"/>
          </p:nvPr>
        </p:nvSpPr>
        <p:spPr/>
        <p:txBody>
          <a:bodyPr/>
          <a:lstStyle/>
          <a:p>
            <a:fld id="{087526A2-20F1-4616-852E-D01720A1516B}" type="slidenum">
              <a:rPr lang="en-GB" smtClean="0"/>
              <a:pPr/>
              <a:t>43</a:t>
            </a:fld>
            <a:endParaRPr lang="en-GB"/>
          </a:p>
        </p:txBody>
      </p:sp>
    </p:spTree>
    <p:extLst>
      <p:ext uri="{BB962C8B-B14F-4D97-AF65-F5344CB8AC3E}">
        <p14:creationId xmlns:p14="http://schemas.microsoft.com/office/powerpoint/2010/main" val="9342384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How many animals</a:t>
            </a:r>
            <a:r>
              <a:rPr lang="en-GB" baseline="0" dirty="0" smtClean="0"/>
              <a:t> can you name?</a:t>
            </a:r>
            <a:endParaRPr lang="en-GB" dirty="0"/>
          </a:p>
        </p:txBody>
      </p:sp>
      <p:sp>
        <p:nvSpPr>
          <p:cNvPr id="4" name="Slide Number Placeholder 3"/>
          <p:cNvSpPr>
            <a:spLocks noGrp="1"/>
          </p:cNvSpPr>
          <p:nvPr>
            <p:ph type="sldNum" sz="quarter" idx="10"/>
          </p:nvPr>
        </p:nvSpPr>
        <p:spPr/>
        <p:txBody>
          <a:bodyPr/>
          <a:lstStyle/>
          <a:p>
            <a:fld id="{087526A2-20F1-4616-852E-D01720A1516B}" type="slidenum">
              <a:rPr lang="en-GB" smtClean="0"/>
              <a:pPr/>
              <a:t>44</a:t>
            </a:fld>
            <a:endParaRPr lang="en-GB"/>
          </a:p>
        </p:txBody>
      </p:sp>
    </p:spTree>
    <p:extLst>
      <p:ext uri="{BB962C8B-B14F-4D97-AF65-F5344CB8AC3E}">
        <p14:creationId xmlns:p14="http://schemas.microsoft.com/office/powerpoint/2010/main" val="16613890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How</a:t>
            </a:r>
            <a:r>
              <a:rPr lang="en-GB" baseline="0" dirty="0" smtClean="0"/>
              <a:t> many animals can you describe accurately using the colour word too?</a:t>
            </a:r>
            <a:endParaRPr lang="en-GB" dirty="0"/>
          </a:p>
        </p:txBody>
      </p:sp>
      <p:sp>
        <p:nvSpPr>
          <p:cNvPr id="4" name="Slide Number Placeholder 3"/>
          <p:cNvSpPr>
            <a:spLocks noGrp="1"/>
          </p:cNvSpPr>
          <p:nvPr>
            <p:ph type="sldNum" sz="quarter" idx="10"/>
          </p:nvPr>
        </p:nvSpPr>
        <p:spPr/>
        <p:txBody>
          <a:bodyPr/>
          <a:lstStyle/>
          <a:p>
            <a:fld id="{087526A2-20F1-4616-852E-D01720A1516B}" type="slidenum">
              <a:rPr lang="en-GB" smtClean="0"/>
              <a:pPr/>
              <a:t>45</a:t>
            </a:fld>
            <a:endParaRPr lang="en-GB"/>
          </a:p>
        </p:txBody>
      </p:sp>
    </p:spTree>
    <p:extLst>
      <p:ext uri="{BB962C8B-B14F-4D97-AF65-F5344CB8AC3E}">
        <p14:creationId xmlns:p14="http://schemas.microsoft.com/office/powerpoint/2010/main" val="6100242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How</a:t>
            </a:r>
            <a:r>
              <a:rPr lang="en-GB" baseline="0" dirty="0" smtClean="0"/>
              <a:t> many animals can you describe accurately using the colour word too?  Play the slide and children have to fill in the missing words.</a:t>
            </a:r>
            <a:endParaRPr lang="en-GB" dirty="0"/>
          </a:p>
        </p:txBody>
      </p:sp>
      <p:sp>
        <p:nvSpPr>
          <p:cNvPr id="4" name="Slide Number Placeholder 3"/>
          <p:cNvSpPr>
            <a:spLocks noGrp="1"/>
          </p:cNvSpPr>
          <p:nvPr>
            <p:ph type="sldNum" sz="quarter" idx="10"/>
          </p:nvPr>
        </p:nvSpPr>
        <p:spPr/>
        <p:txBody>
          <a:bodyPr/>
          <a:lstStyle/>
          <a:p>
            <a:fld id="{087526A2-20F1-4616-852E-D01720A1516B}" type="slidenum">
              <a:rPr lang="en-GB" smtClean="0"/>
              <a:pPr/>
              <a:t>46</a:t>
            </a:fld>
            <a:endParaRPr lang="en-GB"/>
          </a:p>
        </p:txBody>
      </p:sp>
    </p:spTree>
    <p:extLst>
      <p:ext uri="{BB962C8B-B14F-4D97-AF65-F5344CB8AC3E}">
        <p14:creationId xmlns:p14="http://schemas.microsoft.com/office/powerpoint/2010/main" val="14558003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How</a:t>
            </a:r>
            <a:r>
              <a:rPr lang="en-GB" baseline="0" dirty="0" smtClean="0"/>
              <a:t> many animals can you describe accurately using the colour word too?</a:t>
            </a:r>
            <a:endParaRPr lang="en-GB" dirty="0"/>
          </a:p>
        </p:txBody>
      </p:sp>
      <p:sp>
        <p:nvSpPr>
          <p:cNvPr id="4" name="Slide Number Placeholder 3"/>
          <p:cNvSpPr>
            <a:spLocks noGrp="1"/>
          </p:cNvSpPr>
          <p:nvPr>
            <p:ph type="sldNum" sz="quarter" idx="10"/>
          </p:nvPr>
        </p:nvSpPr>
        <p:spPr/>
        <p:txBody>
          <a:bodyPr/>
          <a:lstStyle/>
          <a:p>
            <a:fld id="{087526A2-20F1-4616-852E-D01720A1516B}" type="slidenum">
              <a:rPr lang="en-GB" smtClean="0"/>
              <a:pPr/>
              <a:t>47</a:t>
            </a:fld>
            <a:endParaRPr lang="en-GB"/>
          </a:p>
        </p:txBody>
      </p:sp>
    </p:spTree>
    <p:extLst>
      <p:ext uri="{BB962C8B-B14F-4D97-AF65-F5344CB8AC3E}">
        <p14:creationId xmlns:p14="http://schemas.microsoft.com/office/powerpoint/2010/main" val="16221792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087526A2-20F1-4616-852E-D01720A1516B}" type="slidenum">
              <a:rPr lang="en-GB" smtClean="0"/>
              <a:pPr/>
              <a:t>3</a:t>
            </a:fld>
            <a:endParaRPr lang="en-GB"/>
          </a:p>
        </p:txBody>
      </p:sp>
    </p:spTree>
    <p:extLst>
      <p:ext uri="{BB962C8B-B14F-4D97-AF65-F5344CB8AC3E}">
        <p14:creationId xmlns:p14="http://schemas.microsoft.com/office/powerpoint/2010/main" val="1246731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Check:  Should I use masculine animals only.</a:t>
            </a:r>
            <a:endParaRPr lang="en-GB" dirty="0"/>
          </a:p>
        </p:txBody>
      </p:sp>
      <p:sp>
        <p:nvSpPr>
          <p:cNvPr id="4" name="Slide Number Placeholder 3"/>
          <p:cNvSpPr>
            <a:spLocks noGrp="1"/>
          </p:cNvSpPr>
          <p:nvPr>
            <p:ph type="sldNum" sz="quarter" idx="10"/>
          </p:nvPr>
        </p:nvSpPr>
        <p:spPr/>
        <p:txBody>
          <a:bodyPr/>
          <a:lstStyle/>
          <a:p>
            <a:fld id="{087526A2-20F1-4616-852E-D01720A1516B}" type="slidenum">
              <a:rPr lang="en-GB" smtClean="0"/>
              <a:pPr/>
              <a:t>4</a:t>
            </a:fld>
            <a:endParaRPr lang="en-GB"/>
          </a:p>
        </p:txBody>
      </p:sp>
    </p:spTree>
    <p:extLst>
      <p:ext uri="{BB962C8B-B14F-4D97-AF65-F5344CB8AC3E}">
        <p14:creationId xmlns:p14="http://schemas.microsoft.com/office/powerpoint/2010/main" val="2640773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Check:  Should I use masculine animals only.</a:t>
            </a:r>
            <a:endParaRPr lang="en-GB" dirty="0"/>
          </a:p>
        </p:txBody>
      </p:sp>
      <p:sp>
        <p:nvSpPr>
          <p:cNvPr id="4" name="Slide Number Placeholder 3"/>
          <p:cNvSpPr>
            <a:spLocks noGrp="1"/>
          </p:cNvSpPr>
          <p:nvPr>
            <p:ph type="sldNum" sz="quarter" idx="10"/>
          </p:nvPr>
        </p:nvSpPr>
        <p:spPr/>
        <p:txBody>
          <a:bodyPr/>
          <a:lstStyle/>
          <a:p>
            <a:fld id="{087526A2-20F1-4616-852E-D01720A1516B}" type="slidenum">
              <a:rPr lang="en-GB" smtClean="0"/>
              <a:pPr/>
              <a:t>5</a:t>
            </a:fld>
            <a:endParaRPr lang="en-GB"/>
          </a:p>
        </p:txBody>
      </p:sp>
    </p:spTree>
    <p:extLst>
      <p:ext uri="{BB962C8B-B14F-4D97-AF65-F5344CB8AC3E}">
        <p14:creationId xmlns:p14="http://schemas.microsoft.com/office/powerpoint/2010/main" val="25417065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Check:  Should I use masculine animals only.</a:t>
            </a:r>
            <a:endParaRPr lang="en-GB" dirty="0"/>
          </a:p>
        </p:txBody>
      </p:sp>
      <p:sp>
        <p:nvSpPr>
          <p:cNvPr id="4" name="Slide Number Placeholder 3"/>
          <p:cNvSpPr>
            <a:spLocks noGrp="1"/>
          </p:cNvSpPr>
          <p:nvPr>
            <p:ph type="sldNum" sz="quarter" idx="10"/>
          </p:nvPr>
        </p:nvSpPr>
        <p:spPr/>
        <p:txBody>
          <a:bodyPr/>
          <a:lstStyle/>
          <a:p>
            <a:fld id="{087526A2-20F1-4616-852E-D01720A1516B}" type="slidenum">
              <a:rPr lang="en-GB" smtClean="0"/>
              <a:pPr/>
              <a:t>6</a:t>
            </a:fld>
            <a:endParaRPr lang="en-GB"/>
          </a:p>
        </p:txBody>
      </p:sp>
    </p:spTree>
    <p:extLst>
      <p:ext uri="{BB962C8B-B14F-4D97-AF65-F5344CB8AC3E}">
        <p14:creationId xmlns:p14="http://schemas.microsoft.com/office/powerpoint/2010/main" val="41420135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Check:  Should I use masculine animals only.</a:t>
            </a:r>
            <a:endParaRPr lang="en-GB" dirty="0"/>
          </a:p>
        </p:txBody>
      </p:sp>
      <p:sp>
        <p:nvSpPr>
          <p:cNvPr id="4" name="Slide Number Placeholder 3"/>
          <p:cNvSpPr>
            <a:spLocks noGrp="1"/>
          </p:cNvSpPr>
          <p:nvPr>
            <p:ph type="sldNum" sz="quarter" idx="10"/>
          </p:nvPr>
        </p:nvSpPr>
        <p:spPr/>
        <p:txBody>
          <a:bodyPr/>
          <a:lstStyle/>
          <a:p>
            <a:fld id="{087526A2-20F1-4616-852E-D01720A1516B}" type="slidenum">
              <a:rPr lang="en-GB" smtClean="0"/>
              <a:pPr/>
              <a:t>7</a:t>
            </a:fld>
            <a:endParaRPr lang="en-GB"/>
          </a:p>
        </p:txBody>
      </p:sp>
    </p:spTree>
    <p:extLst>
      <p:ext uri="{BB962C8B-B14F-4D97-AF65-F5344CB8AC3E}">
        <p14:creationId xmlns:p14="http://schemas.microsoft.com/office/powerpoint/2010/main" val="38686380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Check:  Should I use masculine animals only.</a:t>
            </a:r>
            <a:endParaRPr lang="en-GB" dirty="0"/>
          </a:p>
        </p:txBody>
      </p:sp>
      <p:sp>
        <p:nvSpPr>
          <p:cNvPr id="4" name="Slide Number Placeholder 3"/>
          <p:cNvSpPr>
            <a:spLocks noGrp="1"/>
          </p:cNvSpPr>
          <p:nvPr>
            <p:ph type="sldNum" sz="quarter" idx="10"/>
          </p:nvPr>
        </p:nvSpPr>
        <p:spPr/>
        <p:txBody>
          <a:bodyPr/>
          <a:lstStyle/>
          <a:p>
            <a:fld id="{087526A2-20F1-4616-852E-D01720A1516B}" type="slidenum">
              <a:rPr lang="en-GB" smtClean="0"/>
              <a:pPr/>
              <a:t>8</a:t>
            </a:fld>
            <a:endParaRPr lang="en-GB"/>
          </a:p>
        </p:txBody>
      </p:sp>
    </p:spTree>
    <p:extLst>
      <p:ext uri="{BB962C8B-B14F-4D97-AF65-F5344CB8AC3E}">
        <p14:creationId xmlns:p14="http://schemas.microsoft.com/office/powerpoint/2010/main" val="28008611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Check:  Should I use masculine animals only.</a:t>
            </a:r>
            <a:endParaRPr lang="en-GB" dirty="0"/>
          </a:p>
        </p:txBody>
      </p:sp>
      <p:sp>
        <p:nvSpPr>
          <p:cNvPr id="4" name="Slide Number Placeholder 3"/>
          <p:cNvSpPr>
            <a:spLocks noGrp="1"/>
          </p:cNvSpPr>
          <p:nvPr>
            <p:ph type="sldNum" sz="quarter" idx="10"/>
          </p:nvPr>
        </p:nvSpPr>
        <p:spPr/>
        <p:txBody>
          <a:bodyPr/>
          <a:lstStyle/>
          <a:p>
            <a:fld id="{087526A2-20F1-4616-852E-D01720A1516B}" type="slidenum">
              <a:rPr lang="en-GB" smtClean="0"/>
              <a:pPr/>
              <a:t>9</a:t>
            </a:fld>
            <a:endParaRPr lang="en-GB"/>
          </a:p>
        </p:txBody>
      </p:sp>
    </p:spTree>
    <p:extLst>
      <p:ext uri="{BB962C8B-B14F-4D97-AF65-F5344CB8AC3E}">
        <p14:creationId xmlns:p14="http://schemas.microsoft.com/office/powerpoint/2010/main" val="6525467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4F575070-8577-4B40-800E-3A7CD5686998}" type="datetimeFigureOut">
              <a:rPr lang="en-GB" smtClean="0"/>
              <a:pPr/>
              <a:t>01/04/2016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492ADD8-7AED-4B13-9BF3-25DC64970184}"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F575070-8577-4B40-800E-3A7CD5686998}" type="datetimeFigureOut">
              <a:rPr lang="en-GB" smtClean="0"/>
              <a:pPr/>
              <a:t>01/04/2016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492ADD8-7AED-4B13-9BF3-25DC64970184}"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F575070-8577-4B40-800E-3A7CD5686998}" type="datetimeFigureOut">
              <a:rPr lang="en-GB" smtClean="0"/>
              <a:pPr/>
              <a:t>01/04/2016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492ADD8-7AED-4B13-9BF3-25DC64970184}"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F575070-8577-4B40-800E-3A7CD5686998}" type="datetimeFigureOut">
              <a:rPr lang="en-GB" smtClean="0"/>
              <a:pPr/>
              <a:t>01/04/2016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492ADD8-7AED-4B13-9BF3-25DC64970184}"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575070-8577-4B40-800E-3A7CD5686998}" type="datetimeFigureOut">
              <a:rPr lang="en-GB" smtClean="0"/>
              <a:pPr/>
              <a:t>01/04/2016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492ADD8-7AED-4B13-9BF3-25DC64970184}"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4F575070-8577-4B40-800E-3A7CD5686998}" type="datetimeFigureOut">
              <a:rPr lang="en-GB" smtClean="0"/>
              <a:pPr/>
              <a:t>01/04/2016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492ADD8-7AED-4B13-9BF3-25DC64970184}"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4F575070-8577-4B40-800E-3A7CD5686998}" type="datetimeFigureOut">
              <a:rPr lang="en-GB" smtClean="0"/>
              <a:pPr/>
              <a:t>01/04/2016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492ADD8-7AED-4B13-9BF3-25DC64970184}"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4F575070-8577-4B40-800E-3A7CD5686998}" type="datetimeFigureOut">
              <a:rPr lang="en-GB" smtClean="0"/>
              <a:pPr/>
              <a:t>01/04/2016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492ADD8-7AED-4B13-9BF3-25DC64970184}"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575070-8577-4B40-800E-3A7CD5686998}" type="datetimeFigureOut">
              <a:rPr lang="en-GB" smtClean="0"/>
              <a:pPr/>
              <a:t>01/04/2016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492ADD8-7AED-4B13-9BF3-25DC64970184}"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575070-8577-4B40-800E-3A7CD5686998}" type="datetimeFigureOut">
              <a:rPr lang="en-GB" smtClean="0"/>
              <a:pPr/>
              <a:t>01/04/2016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492ADD8-7AED-4B13-9BF3-25DC64970184}"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575070-8577-4B40-800E-3A7CD5686998}" type="datetimeFigureOut">
              <a:rPr lang="en-GB" smtClean="0"/>
              <a:pPr/>
              <a:t>01/04/2016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492ADD8-7AED-4B13-9BF3-25DC64970184}"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575070-8577-4B40-800E-3A7CD5686998}" type="datetimeFigureOut">
              <a:rPr lang="en-GB" smtClean="0"/>
              <a:pPr/>
              <a:t>01/04/2016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92ADD8-7AED-4B13-9BF3-25DC64970184}"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15.png"/><Relationship Id="rId5" Type="http://schemas.openxmlformats.org/officeDocument/2006/relationships/image" Target="../media/image12.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15.png"/><Relationship Id="rId5" Type="http://schemas.openxmlformats.org/officeDocument/2006/relationships/image" Target="../media/image11.jpe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jpeg"/><Relationship Id="rId3" Type="http://schemas.openxmlformats.org/officeDocument/2006/relationships/slideLayout" Target="../slideLayouts/slideLayout7.xml"/><Relationship Id="rId7" Type="http://schemas.openxmlformats.org/officeDocument/2006/relationships/image" Target="../media/image6.png"/><Relationship Id="rId12" Type="http://schemas.openxmlformats.org/officeDocument/2006/relationships/image" Target="../media/image11.jpeg"/><Relationship Id="rId17" Type="http://schemas.openxmlformats.org/officeDocument/2006/relationships/image" Target="../media/image15.png"/><Relationship Id="rId2" Type="http://schemas.openxmlformats.org/officeDocument/2006/relationships/audio" Target="../media/media8.m4a"/><Relationship Id="rId16" Type="http://schemas.openxmlformats.org/officeDocument/2006/relationships/image" Target="../media/image13.png"/><Relationship Id="rId1" Type="http://schemas.microsoft.com/office/2007/relationships/media" Target="../media/media8.m4a"/><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notesSlide" Target="../notesSlides/notesSlide14.xml"/><Relationship Id="rId9" Type="http://schemas.openxmlformats.org/officeDocument/2006/relationships/image" Target="../media/image8.png"/><Relationship Id="rId14" Type="http://schemas.openxmlformats.org/officeDocument/2006/relationships/image" Target="../media/image12.png"/></Relationships>
</file>

<file path=ppt/slides/_rels/slide1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jpeg"/><Relationship Id="rId3" Type="http://schemas.openxmlformats.org/officeDocument/2006/relationships/slideLayout" Target="../slideLayouts/slideLayout7.xml"/><Relationship Id="rId7" Type="http://schemas.openxmlformats.org/officeDocument/2006/relationships/image" Target="../media/image6.png"/><Relationship Id="rId12" Type="http://schemas.openxmlformats.org/officeDocument/2006/relationships/image" Target="../media/image11.jpeg"/><Relationship Id="rId17" Type="http://schemas.openxmlformats.org/officeDocument/2006/relationships/image" Target="../media/image15.png"/><Relationship Id="rId2" Type="http://schemas.openxmlformats.org/officeDocument/2006/relationships/audio" Target="../media/media9.m4a"/><Relationship Id="rId16" Type="http://schemas.openxmlformats.org/officeDocument/2006/relationships/image" Target="../media/image13.png"/><Relationship Id="rId1" Type="http://schemas.microsoft.com/office/2007/relationships/media" Target="../media/media9.m4a"/><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notesSlide" Target="../notesSlides/notesSlide15.xml"/><Relationship Id="rId9" Type="http://schemas.openxmlformats.org/officeDocument/2006/relationships/image" Target="../media/image8.png"/><Relationship Id="rId14" Type="http://schemas.openxmlformats.org/officeDocument/2006/relationships/image" Target="../media/image12.png"/></Relationships>
</file>

<file path=ppt/slides/_rels/slide16.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jpeg"/><Relationship Id="rId3" Type="http://schemas.openxmlformats.org/officeDocument/2006/relationships/slideLayout" Target="../slideLayouts/slideLayout7.xml"/><Relationship Id="rId7" Type="http://schemas.openxmlformats.org/officeDocument/2006/relationships/image" Target="../media/image6.png"/><Relationship Id="rId12" Type="http://schemas.openxmlformats.org/officeDocument/2006/relationships/image" Target="../media/image11.jpeg"/><Relationship Id="rId17" Type="http://schemas.openxmlformats.org/officeDocument/2006/relationships/image" Target="../media/image15.png"/><Relationship Id="rId2" Type="http://schemas.openxmlformats.org/officeDocument/2006/relationships/audio" Target="../media/media10.m4a"/><Relationship Id="rId16" Type="http://schemas.openxmlformats.org/officeDocument/2006/relationships/image" Target="../media/image13.png"/><Relationship Id="rId1" Type="http://schemas.microsoft.com/office/2007/relationships/media" Target="../media/media10.m4a"/><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notesSlide" Target="../notesSlides/notesSlide16.xml"/><Relationship Id="rId9" Type="http://schemas.openxmlformats.org/officeDocument/2006/relationships/image" Target="../media/image8.png"/><Relationship Id="rId1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15.png"/><Relationship Id="rId5" Type="http://schemas.openxmlformats.org/officeDocument/2006/relationships/image" Target="../media/image9.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15.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15.png"/><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4.m4a"/><Relationship Id="rId1" Type="http://schemas.microsoft.com/office/2007/relationships/media" Target="../media/media14.m4a"/><Relationship Id="rId5" Type="http://schemas.openxmlformats.org/officeDocument/2006/relationships/image" Target="../media/image15.png"/><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15.pn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15.png"/><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7.m4a"/><Relationship Id="rId1" Type="http://schemas.microsoft.com/office/2007/relationships/media" Target="../media/media17.m4a"/><Relationship Id="rId5" Type="http://schemas.openxmlformats.org/officeDocument/2006/relationships/image" Target="../media/image15.png"/><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8.m4a"/><Relationship Id="rId1" Type="http://schemas.microsoft.com/office/2007/relationships/media" Target="../media/media18.m4a"/><Relationship Id="rId5" Type="http://schemas.openxmlformats.org/officeDocument/2006/relationships/image" Target="../media/image15.png"/><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9.m4a"/><Relationship Id="rId1" Type="http://schemas.microsoft.com/office/2007/relationships/media" Target="../media/media19.m4a"/><Relationship Id="rId5" Type="http://schemas.openxmlformats.org/officeDocument/2006/relationships/image" Target="../media/image15.png"/><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0.m4a"/><Relationship Id="rId1" Type="http://schemas.microsoft.com/office/2007/relationships/media" Target="../media/media20.m4a"/><Relationship Id="rId5" Type="http://schemas.openxmlformats.org/officeDocument/2006/relationships/image" Target="../media/image15.png"/><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1.m4a"/><Relationship Id="rId1" Type="http://schemas.microsoft.com/office/2007/relationships/media" Target="../media/media21.m4a"/><Relationship Id="rId5" Type="http://schemas.openxmlformats.org/officeDocument/2006/relationships/image" Target="../media/image15.png"/><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jpeg"/><Relationship Id="rId5" Type="http://schemas.openxmlformats.org/officeDocument/2006/relationships/image" Target="../media/image6.png"/><Relationship Id="rId10" Type="http://schemas.openxmlformats.org/officeDocument/2006/relationships/image" Target="../media/image11.jpe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3.png"/></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jpeg"/><Relationship Id="rId3" Type="http://schemas.openxmlformats.org/officeDocument/2006/relationships/slideLayout" Target="../slideLayouts/slideLayout7.xml"/><Relationship Id="rId7" Type="http://schemas.openxmlformats.org/officeDocument/2006/relationships/image" Target="../media/image6.png"/><Relationship Id="rId12" Type="http://schemas.openxmlformats.org/officeDocument/2006/relationships/image" Target="../media/image11.jpeg"/><Relationship Id="rId17" Type="http://schemas.openxmlformats.org/officeDocument/2006/relationships/image" Target="../media/image15.png"/><Relationship Id="rId2" Type="http://schemas.openxmlformats.org/officeDocument/2006/relationships/audio" Target="../media/media1.m4a"/><Relationship Id="rId16" Type="http://schemas.openxmlformats.org/officeDocument/2006/relationships/image" Target="../media/image14.png"/><Relationship Id="rId1" Type="http://schemas.microsoft.com/office/2007/relationships/media" Target="../media/media1.m4a"/><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3.png"/><Relationship Id="rId10" Type="http://schemas.openxmlformats.org/officeDocument/2006/relationships/image" Target="../media/image9.png"/><Relationship Id="rId4" Type="http://schemas.openxmlformats.org/officeDocument/2006/relationships/notesSlide" Target="../notesSlides/notesSlide3.xml"/><Relationship Id="rId9" Type="http://schemas.openxmlformats.org/officeDocument/2006/relationships/image" Target="../media/image8.png"/><Relationship Id="rId14" Type="http://schemas.openxmlformats.org/officeDocument/2006/relationships/image" Target="../media/image1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2.m4a"/><Relationship Id="rId1" Type="http://schemas.microsoft.com/office/2007/relationships/media" Target="../media/media22.m4a"/><Relationship Id="rId6" Type="http://schemas.openxmlformats.org/officeDocument/2006/relationships/image" Target="../media/image15.png"/><Relationship Id="rId5" Type="http://schemas.openxmlformats.org/officeDocument/2006/relationships/image" Target="../media/image16.png"/><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5.png"/><Relationship Id="rId2" Type="http://schemas.openxmlformats.org/officeDocument/2006/relationships/audio" Target="../media/media23.m4a"/><Relationship Id="rId1" Type="http://schemas.microsoft.com/office/2007/relationships/media" Target="../media/media23.m4a"/><Relationship Id="rId6" Type="http://schemas.openxmlformats.org/officeDocument/2006/relationships/image" Target="../media/image13.png"/><Relationship Id="rId5" Type="http://schemas.openxmlformats.org/officeDocument/2006/relationships/image" Target="../media/image16.png"/><Relationship Id="rId4" Type="http://schemas.openxmlformats.org/officeDocument/2006/relationships/notesSlide" Target="../notesSlides/notesSlide19.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5.png"/><Relationship Id="rId2" Type="http://schemas.openxmlformats.org/officeDocument/2006/relationships/audio" Target="../media/media24.m4a"/><Relationship Id="rId1" Type="http://schemas.microsoft.com/office/2007/relationships/media" Target="../media/media24.m4a"/><Relationship Id="rId6" Type="http://schemas.openxmlformats.org/officeDocument/2006/relationships/image" Target="../media/image12.png"/><Relationship Id="rId5" Type="http://schemas.openxmlformats.org/officeDocument/2006/relationships/image" Target="../media/image17.png"/><Relationship Id="rId4" Type="http://schemas.openxmlformats.org/officeDocument/2006/relationships/notesSlide" Target="../notesSlides/notesSlide20.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5.m4a"/><Relationship Id="rId1" Type="http://schemas.microsoft.com/office/2007/relationships/media" Target="../media/media25.m4a"/><Relationship Id="rId6" Type="http://schemas.openxmlformats.org/officeDocument/2006/relationships/image" Target="../media/image15.png"/><Relationship Id="rId5" Type="http://schemas.openxmlformats.org/officeDocument/2006/relationships/image" Target="../media/image12.png"/><Relationship Id="rId4" Type="http://schemas.openxmlformats.org/officeDocument/2006/relationships/image" Target="../media/image17.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6.m4a"/><Relationship Id="rId1" Type="http://schemas.microsoft.com/office/2007/relationships/media" Target="../media/media26.m4a"/><Relationship Id="rId6" Type="http://schemas.openxmlformats.org/officeDocument/2006/relationships/image" Target="../media/image15.png"/><Relationship Id="rId5" Type="http://schemas.openxmlformats.org/officeDocument/2006/relationships/image" Target="../media/image18.jpeg"/><Relationship Id="rId4" Type="http://schemas.openxmlformats.org/officeDocument/2006/relationships/image" Target="../media/image14.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7.m4a"/><Relationship Id="rId1" Type="http://schemas.microsoft.com/office/2007/relationships/media" Target="../media/media27.m4a"/><Relationship Id="rId6" Type="http://schemas.openxmlformats.org/officeDocument/2006/relationships/image" Target="../media/image15.png"/><Relationship Id="rId5" Type="http://schemas.openxmlformats.org/officeDocument/2006/relationships/image" Target="../media/image18.jpeg"/><Relationship Id="rId4" Type="http://schemas.openxmlformats.org/officeDocument/2006/relationships/image" Target="../media/image14.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5.png"/><Relationship Id="rId2" Type="http://schemas.openxmlformats.org/officeDocument/2006/relationships/audio" Target="../media/media28.m4a"/><Relationship Id="rId1" Type="http://schemas.microsoft.com/office/2007/relationships/media" Target="../media/media28.m4a"/><Relationship Id="rId6" Type="http://schemas.openxmlformats.org/officeDocument/2006/relationships/image" Target="../media/image19.jpeg"/><Relationship Id="rId5" Type="http://schemas.openxmlformats.org/officeDocument/2006/relationships/image" Target="../media/image4.png"/><Relationship Id="rId4" Type="http://schemas.openxmlformats.org/officeDocument/2006/relationships/notesSlide" Target="../notesSlides/notesSlide21.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5.png"/><Relationship Id="rId2" Type="http://schemas.openxmlformats.org/officeDocument/2006/relationships/audio" Target="../media/media29.m4a"/><Relationship Id="rId1" Type="http://schemas.microsoft.com/office/2007/relationships/media" Target="../media/media29.m4a"/><Relationship Id="rId6" Type="http://schemas.openxmlformats.org/officeDocument/2006/relationships/image" Target="../media/image19.jpeg"/><Relationship Id="rId5" Type="http://schemas.openxmlformats.org/officeDocument/2006/relationships/image" Target="../media/image4.png"/><Relationship Id="rId4" Type="http://schemas.openxmlformats.org/officeDocument/2006/relationships/notesSlide" Target="../notesSlides/notesSlide22.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0.m4a"/><Relationship Id="rId1" Type="http://schemas.microsoft.com/office/2007/relationships/media" Target="../media/media30.m4a"/><Relationship Id="rId4" Type="http://schemas.openxmlformats.org/officeDocument/2006/relationships/image" Target="../media/image15.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1.m4a"/><Relationship Id="rId1" Type="http://schemas.microsoft.com/office/2007/relationships/media" Target="../media/media31.m4a"/><Relationship Id="rId6" Type="http://schemas.openxmlformats.org/officeDocument/2006/relationships/image" Target="../media/image15.png"/><Relationship Id="rId5" Type="http://schemas.openxmlformats.org/officeDocument/2006/relationships/image" Target="../media/image13.png"/><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jpeg"/><Relationship Id="rId3" Type="http://schemas.openxmlformats.org/officeDocument/2006/relationships/slideLayout" Target="../slideLayouts/slideLayout7.xml"/><Relationship Id="rId7" Type="http://schemas.openxmlformats.org/officeDocument/2006/relationships/image" Target="../media/image6.png"/><Relationship Id="rId12" Type="http://schemas.openxmlformats.org/officeDocument/2006/relationships/image" Target="../media/image11.jpeg"/><Relationship Id="rId17" Type="http://schemas.openxmlformats.org/officeDocument/2006/relationships/image" Target="../media/image15.png"/><Relationship Id="rId2" Type="http://schemas.openxmlformats.org/officeDocument/2006/relationships/audio" Target="../media/media2.m4a"/><Relationship Id="rId16" Type="http://schemas.openxmlformats.org/officeDocument/2006/relationships/image" Target="../media/image14.png"/><Relationship Id="rId1" Type="http://schemas.microsoft.com/office/2007/relationships/media" Target="../media/media2.m4a"/><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3.png"/><Relationship Id="rId10" Type="http://schemas.openxmlformats.org/officeDocument/2006/relationships/image" Target="../media/image9.png"/><Relationship Id="rId4" Type="http://schemas.openxmlformats.org/officeDocument/2006/relationships/notesSlide" Target="../notesSlides/notesSlide4.xml"/><Relationship Id="rId9" Type="http://schemas.openxmlformats.org/officeDocument/2006/relationships/image" Target="../media/image8.png"/><Relationship Id="rId14" Type="http://schemas.openxmlformats.org/officeDocument/2006/relationships/image" Target="../media/image12.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2.m4a"/><Relationship Id="rId1" Type="http://schemas.microsoft.com/office/2007/relationships/media" Target="../media/media32.m4a"/><Relationship Id="rId6" Type="http://schemas.openxmlformats.org/officeDocument/2006/relationships/image" Target="../media/image15.png"/><Relationship Id="rId5" Type="http://schemas.openxmlformats.org/officeDocument/2006/relationships/image" Target="../media/image12.png"/><Relationship Id="rId4" Type="http://schemas.openxmlformats.org/officeDocument/2006/relationships/image" Target="../media/image17.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3.m4a"/><Relationship Id="rId1" Type="http://schemas.microsoft.com/office/2007/relationships/media" Target="../media/media33.m4a"/><Relationship Id="rId6" Type="http://schemas.openxmlformats.org/officeDocument/2006/relationships/image" Target="../media/image15.png"/><Relationship Id="rId5" Type="http://schemas.openxmlformats.org/officeDocument/2006/relationships/image" Target="../media/image18.jpeg"/><Relationship Id="rId4" Type="http://schemas.openxmlformats.org/officeDocument/2006/relationships/image" Target="../media/image14.png"/></Relationships>
</file>

<file path=ppt/slides/_rels/slide4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7.png"/></Relationships>
</file>

<file path=ppt/slides/_rels/slide43.xml.rels><?xml version="1.0" encoding="UTF-8" standalone="yes"?>
<Relationships xmlns="http://schemas.openxmlformats.org/package/2006/relationships"><Relationship Id="rId8" Type="http://schemas.openxmlformats.org/officeDocument/2006/relationships/image" Target="../media/image11.jpeg"/><Relationship Id="rId13" Type="http://schemas.openxmlformats.org/officeDocument/2006/relationships/image" Target="../media/image7.png"/><Relationship Id="rId3" Type="http://schemas.openxmlformats.org/officeDocument/2006/relationships/hyperlink" Target="http://www.google.co.uk/url?sa=i&amp;rct=j&amp;q=&amp;esrc=s&amp;source=images&amp;cd=&amp;cad=rja&amp;uact=8&amp;ved=0ahUKEwjUxOePzazLAhWFVxQKHbN6D0MQjRwIBw&amp;url=http://hdpixa.com/maths+board+games+ideas&amp;bvm=bv.116274245,d.d24&amp;psig=AFQjCNGNBVvHP4oWzxYWMfYtOh_AB3d34A&amp;ust=1457372285986447" TargetMode="External"/><Relationship Id="rId7" Type="http://schemas.openxmlformats.org/officeDocument/2006/relationships/image" Target="../media/image12.png"/><Relationship Id="rId12"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8.png"/><Relationship Id="rId5" Type="http://schemas.openxmlformats.org/officeDocument/2006/relationships/image" Target="../media/image9.png"/><Relationship Id="rId15" Type="http://schemas.openxmlformats.org/officeDocument/2006/relationships/image" Target="../media/image4.png"/><Relationship Id="rId10" Type="http://schemas.openxmlformats.org/officeDocument/2006/relationships/image" Target="../media/image10.png"/><Relationship Id="rId4" Type="http://schemas.openxmlformats.org/officeDocument/2006/relationships/image" Target="../media/image21.gif"/><Relationship Id="rId9" Type="http://schemas.openxmlformats.org/officeDocument/2006/relationships/image" Target="../media/image6.png"/><Relationship Id="rId14" Type="http://schemas.openxmlformats.org/officeDocument/2006/relationships/image" Target="../media/image5.png"/></Relationships>
</file>

<file path=ppt/slides/_rels/slide44.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3.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jpeg"/><Relationship Id="rId5" Type="http://schemas.openxmlformats.org/officeDocument/2006/relationships/image" Target="../media/image6.png"/><Relationship Id="rId10" Type="http://schemas.openxmlformats.org/officeDocument/2006/relationships/image" Target="../media/image11.jpe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4.png"/></Relationships>
</file>

<file path=ppt/slides/_rels/slide45.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3.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jpeg"/><Relationship Id="rId5" Type="http://schemas.openxmlformats.org/officeDocument/2006/relationships/image" Target="../media/image6.png"/><Relationship Id="rId10" Type="http://schemas.openxmlformats.org/officeDocument/2006/relationships/image" Target="../media/image11.jpe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4.png"/></Relationships>
</file>

<file path=ppt/slides/_rels/slide46.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3.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jpeg"/><Relationship Id="rId5" Type="http://schemas.openxmlformats.org/officeDocument/2006/relationships/image" Target="../media/image6.png"/><Relationship Id="rId10" Type="http://schemas.openxmlformats.org/officeDocument/2006/relationships/image" Target="../media/image11.jpe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4.png"/></Relationships>
</file>

<file path=ppt/slides/_rels/slide47.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3.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jpeg"/><Relationship Id="rId5" Type="http://schemas.openxmlformats.org/officeDocument/2006/relationships/image" Target="../media/image6.png"/><Relationship Id="rId10" Type="http://schemas.openxmlformats.org/officeDocument/2006/relationships/image" Target="../media/image11.jpe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4.png"/></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jpeg"/><Relationship Id="rId3" Type="http://schemas.openxmlformats.org/officeDocument/2006/relationships/slideLayout" Target="../slideLayouts/slideLayout7.xml"/><Relationship Id="rId7" Type="http://schemas.openxmlformats.org/officeDocument/2006/relationships/image" Target="../media/image6.png"/><Relationship Id="rId12" Type="http://schemas.openxmlformats.org/officeDocument/2006/relationships/image" Target="../media/image11.jpeg"/><Relationship Id="rId17" Type="http://schemas.openxmlformats.org/officeDocument/2006/relationships/image" Target="../media/image15.png"/><Relationship Id="rId2" Type="http://schemas.openxmlformats.org/officeDocument/2006/relationships/audio" Target="../media/media3.m4a"/><Relationship Id="rId16" Type="http://schemas.openxmlformats.org/officeDocument/2006/relationships/image" Target="../media/image14.png"/><Relationship Id="rId1" Type="http://schemas.microsoft.com/office/2007/relationships/media" Target="../media/media3.m4a"/><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3.png"/><Relationship Id="rId10" Type="http://schemas.openxmlformats.org/officeDocument/2006/relationships/image" Target="../media/image9.png"/><Relationship Id="rId4" Type="http://schemas.openxmlformats.org/officeDocument/2006/relationships/notesSlide" Target="../notesSlides/notesSlide5.xml"/><Relationship Id="rId9" Type="http://schemas.openxmlformats.org/officeDocument/2006/relationships/image" Target="../media/image8.png"/><Relationship Id="rId1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15.png"/><Relationship Id="rId5" Type="http://schemas.openxmlformats.org/officeDocument/2006/relationships/image" Target="../media/image13.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normAutofit fontScale="90000"/>
          </a:bodyPr>
          <a:lstStyle/>
          <a:p>
            <a:r>
              <a:rPr lang="en-GB" dirty="0" smtClean="0">
                <a:latin typeface="Lucida Handwriting" pitchFamily="66" charset="0"/>
              </a:rPr>
              <a:t>Les </a:t>
            </a:r>
            <a:r>
              <a:rPr lang="en-GB" dirty="0" err="1" smtClean="0">
                <a:latin typeface="Lucida Handwriting" pitchFamily="66" charset="0"/>
              </a:rPr>
              <a:t>couleurs</a:t>
            </a:r>
            <a:r>
              <a:rPr lang="en-GB" dirty="0" smtClean="0">
                <a:latin typeface="Lucida Handwriting" pitchFamily="66" charset="0"/>
              </a:rPr>
              <a:t> et les </a:t>
            </a:r>
            <a:r>
              <a:rPr lang="en-GB" dirty="0" err="1" smtClean="0">
                <a:latin typeface="Lucida Handwriting" pitchFamily="66" charset="0"/>
              </a:rPr>
              <a:t>animaux</a:t>
            </a:r>
            <a:endParaRPr lang="en-GB" dirty="0">
              <a:latin typeface="Lucida Handwriting" pitchFamily="66" charset="0"/>
            </a:endParaRPr>
          </a:p>
        </p:txBody>
      </p:sp>
      <p:pic>
        <p:nvPicPr>
          <p:cNvPr id="1026" name="Picture 2" descr="http://nosurprises.it/wp-content/uploads/2013/01/abstract_colors.jpg"/>
          <p:cNvPicPr>
            <a:picLocks noChangeAspect="1" noChangeArrowheads="1"/>
          </p:cNvPicPr>
          <p:nvPr/>
        </p:nvPicPr>
        <p:blipFill>
          <a:blip r:embed="rId3" cstate="print"/>
          <a:srcRect/>
          <a:stretch>
            <a:fillRect/>
          </a:stretch>
        </p:blipFill>
        <p:spPr bwMode="auto">
          <a:xfrm>
            <a:off x="1043608" y="1264715"/>
            <a:ext cx="7410922" cy="5079395"/>
          </a:xfrm>
          <a:prstGeom prst="rect">
            <a:avLst/>
          </a:prstGeom>
          <a:noFill/>
        </p:spPr>
      </p:pic>
      <p:sp>
        <p:nvSpPr>
          <p:cNvPr id="5" name="TextBox 4"/>
          <p:cNvSpPr txBox="1"/>
          <p:nvPr/>
        </p:nvSpPr>
        <p:spPr>
          <a:xfrm>
            <a:off x="3563888" y="980728"/>
            <a:ext cx="2088232" cy="276999"/>
          </a:xfrm>
          <a:prstGeom prst="rect">
            <a:avLst/>
          </a:prstGeom>
          <a:noFill/>
        </p:spPr>
        <p:txBody>
          <a:bodyPr wrap="square" rtlCol="0">
            <a:spAutoFit/>
          </a:bodyPr>
          <a:lstStyle/>
          <a:p>
            <a:r>
              <a:rPr lang="en-GB" sz="1200" dirty="0" smtClean="0">
                <a:latin typeface="Comic Sans MS" pitchFamily="66" charset="0"/>
              </a:rPr>
              <a:t>Image: </a:t>
            </a:r>
            <a:r>
              <a:rPr lang="en-GB" sz="1200" dirty="0" err="1" smtClean="0">
                <a:latin typeface="Comic Sans MS" pitchFamily="66" charset="0"/>
              </a:rPr>
              <a:t>nosurprises.it</a:t>
            </a:r>
            <a:endParaRPr lang="en-GB" sz="1200" dirty="0">
              <a:latin typeface="Comic Sans MS" pitchFamily="66"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797" y="0"/>
            <a:ext cx="687779" cy="562475"/>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44408" y="16146"/>
            <a:ext cx="693103" cy="546329"/>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1259632" y="4941168"/>
            <a:ext cx="6984776" cy="830997"/>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sz="4800" dirty="0" err="1" smtClean="0">
                <a:ln w="12700">
                  <a:solidFill>
                    <a:schemeClr val="tx1"/>
                  </a:solidFill>
                  <a:prstDash val="solid"/>
                </a:ln>
                <a:latin typeface="Comic Sans MS" pitchFamily="66" charset="0"/>
              </a:rPr>
              <a:t>C’est</a:t>
            </a:r>
            <a:r>
              <a:rPr lang="en-US" sz="4800" dirty="0" smtClean="0">
                <a:ln w="12700">
                  <a:solidFill>
                    <a:schemeClr val="tx1"/>
                  </a:solidFill>
                  <a:prstDash val="solid"/>
                </a:ln>
                <a:solidFill>
                  <a:srgbClr val="00B0F0"/>
                </a:solidFill>
                <a:latin typeface="Comic Sans MS" pitchFamily="66" charset="0"/>
              </a:rPr>
              <a:t> un </a:t>
            </a:r>
            <a:r>
              <a:rPr lang="en-US" sz="4800" dirty="0" smtClean="0">
                <a:ln w="12700">
                  <a:solidFill>
                    <a:schemeClr val="tx1"/>
                  </a:solidFill>
                  <a:prstDash val="solid"/>
                </a:ln>
                <a:latin typeface="Comic Sans MS" pitchFamily="66" charset="0"/>
              </a:rPr>
              <a:t>serpent vert.</a:t>
            </a:r>
            <a:endParaRPr lang="en-US" sz="4800" dirty="0">
              <a:ln w="12700">
                <a:solidFill>
                  <a:schemeClr val="tx1"/>
                </a:solidFill>
                <a:prstDash val="solid"/>
              </a:ln>
              <a:latin typeface="Comic Sans MS" pitchFamily="66" charset="0"/>
            </a:endParaRPr>
          </a:p>
        </p:txBody>
      </p:sp>
      <p:sp>
        <p:nvSpPr>
          <p:cNvPr id="28" name="Rectangle 27"/>
          <p:cNvSpPr/>
          <p:nvPr/>
        </p:nvSpPr>
        <p:spPr>
          <a:xfrm>
            <a:off x="2411760" y="116632"/>
            <a:ext cx="4176464" cy="584775"/>
          </a:xfrm>
          <a:prstGeom prst="rect">
            <a:avLst/>
          </a:prstGeom>
        </p:spPr>
        <p:txBody>
          <a:bodyPr wrap="square">
            <a:spAutoFit/>
          </a:bodyPr>
          <a:lstStyle/>
          <a:p>
            <a:r>
              <a:rPr lang="en-GB" sz="3200" dirty="0" err="1" smtClean="0">
                <a:latin typeface="Comic Sans MS" pitchFamily="66" charset="0"/>
              </a:rPr>
              <a:t>Qu’est-ce</a:t>
            </a:r>
            <a:r>
              <a:rPr lang="en-GB" sz="3200" dirty="0" smtClean="0">
                <a:latin typeface="Comic Sans MS" pitchFamily="66" charset="0"/>
              </a:rPr>
              <a:t> </a:t>
            </a:r>
            <a:r>
              <a:rPr lang="en-GB" sz="3200" dirty="0" err="1" smtClean="0">
                <a:latin typeface="Comic Sans MS" pitchFamily="66" charset="0"/>
              </a:rPr>
              <a:t>que</a:t>
            </a:r>
            <a:r>
              <a:rPr lang="en-GB" sz="3200" dirty="0" smtClean="0">
                <a:latin typeface="Comic Sans MS" pitchFamily="66" charset="0"/>
              </a:rPr>
              <a:t> </a:t>
            </a:r>
            <a:r>
              <a:rPr lang="en-GB" sz="3200" dirty="0" err="1" smtClean="0">
                <a:latin typeface="Comic Sans MS" pitchFamily="66" charset="0"/>
              </a:rPr>
              <a:t>c’est</a:t>
            </a:r>
            <a:r>
              <a:rPr lang="en-GB" sz="3200" dirty="0" smtClean="0">
                <a:latin typeface="Comic Sans MS" pitchFamily="66" charset="0"/>
              </a:rPr>
              <a:t>?</a:t>
            </a:r>
            <a:endParaRPr lang="en-GB" sz="3200" dirty="0">
              <a:latin typeface="Comic Sans MS" pitchFamily="66" charset="0"/>
            </a:endParaRPr>
          </a:p>
        </p:txBody>
      </p:sp>
      <p:pic>
        <p:nvPicPr>
          <p:cNvPr id="6" name="Picture 2" descr="C:\Users\Sarah English\AppData\Local\Microsoft\Windows\Temporary Internet Files\Content.IE5\7TN1XLHV\snake-circles[1].png"/>
          <p:cNvPicPr>
            <a:picLocks noChangeAspect="1" noChangeArrowheads="1"/>
          </p:cNvPicPr>
          <p:nvPr/>
        </p:nvPicPr>
        <p:blipFill>
          <a:blip r:embed="rId5" cstate="print"/>
          <a:srcRect/>
          <a:stretch>
            <a:fillRect/>
          </a:stretch>
        </p:blipFill>
        <p:spPr bwMode="auto">
          <a:xfrm>
            <a:off x="1979712" y="1412776"/>
            <a:ext cx="5487446" cy="3273414"/>
          </a:xfrm>
          <a:prstGeom prst="rect">
            <a:avLst/>
          </a:prstGeom>
          <a:noFill/>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3" fill="remove" display="0">
                  <p:stCondLst>
                    <p:cond delay="indefinite"/>
                  </p:stCondLst>
                  <p:endCondLst>
                    <p:cond evt="onStopAudio" delay="0">
                      <p:tgtEl>
                        <p:sldTgt/>
                      </p:tgtEl>
                    </p:cond>
                  </p:endCondLst>
                </p:cTn>
                <p:tgtEl>
                  <p:spTgt spid="2"/>
                </p:tgtEl>
              </p:cMediaNode>
            </p:audio>
            <p:seq concurrent="1" nextAc="seek">
              <p:cTn id="14" restart="whenNotActive" fill="hold" evtFilter="cancelBubble" nodeType="interactiveSeq">
                <p:stCondLst>
                  <p:cond evt="onClick" delay="0">
                    <p:tgtEl>
                      <p:spTgt spid="28"/>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2880" fill="hold"/>
                                        <p:tgtEl>
                                          <p:spTgt spid="2"/>
                                        </p:tgtEl>
                                      </p:cBhvr>
                                    </p:cmd>
                                  </p:childTnLst>
                                </p:cTn>
                              </p:par>
                            </p:childTnLst>
                          </p:cTn>
                        </p:par>
                      </p:childTnLst>
                    </p:cTn>
                  </p:par>
                </p:childTnLst>
              </p:cTn>
              <p:nextCondLst>
                <p:cond evt="onClick" delay="0">
                  <p:tgtEl>
                    <p:spTgt spid="28"/>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1259632" y="4941168"/>
            <a:ext cx="6984776" cy="830997"/>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sz="4800" dirty="0" err="1" smtClean="0">
                <a:ln w="12700">
                  <a:solidFill>
                    <a:schemeClr val="tx1"/>
                  </a:solidFill>
                  <a:prstDash val="solid"/>
                </a:ln>
                <a:latin typeface="Comic Sans MS" pitchFamily="66" charset="0"/>
              </a:rPr>
              <a:t>C’est</a:t>
            </a:r>
            <a:r>
              <a:rPr lang="en-US" sz="4800" dirty="0" smtClean="0">
                <a:ln w="12700">
                  <a:solidFill>
                    <a:schemeClr val="tx1"/>
                  </a:solidFill>
                  <a:prstDash val="solid"/>
                </a:ln>
                <a:solidFill>
                  <a:srgbClr val="00B0F0"/>
                </a:solidFill>
                <a:latin typeface="Comic Sans MS" pitchFamily="66" charset="0"/>
              </a:rPr>
              <a:t> </a:t>
            </a:r>
            <a:r>
              <a:rPr lang="en-US" sz="4800" b="1" dirty="0" smtClean="0">
                <a:ln w="12700">
                  <a:solidFill>
                    <a:schemeClr val="tx1"/>
                  </a:solidFill>
                  <a:prstDash val="solid"/>
                </a:ln>
                <a:solidFill>
                  <a:srgbClr val="00B0F0"/>
                </a:solidFill>
                <a:latin typeface="Comic Sans MS" pitchFamily="66" charset="0"/>
              </a:rPr>
              <a:t>un</a:t>
            </a:r>
            <a:r>
              <a:rPr lang="en-US" sz="4800" dirty="0" smtClean="0">
                <a:ln w="12700">
                  <a:solidFill>
                    <a:schemeClr val="tx1"/>
                  </a:solidFill>
                  <a:prstDash val="solid"/>
                </a:ln>
                <a:solidFill>
                  <a:srgbClr val="00B0F0"/>
                </a:solidFill>
                <a:latin typeface="Comic Sans MS" pitchFamily="66" charset="0"/>
              </a:rPr>
              <a:t> </a:t>
            </a:r>
            <a:r>
              <a:rPr lang="en-US" sz="4800" dirty="0" smtClean="0">
                <a:ln w="12700">
                  <a:solidFill>
                    <a:schemeClr val="tx1"/>
                  </a:solidFill>
                  <a:prstDash val="solid"/>
                </a:ln>
                <a:latin typeface="Comic Sans MS" pitchFamily="66" charset="0"/>
              </a:rPr>
              <a:t>serpent </a:t>
            </a:r>
            <a:r>
              <a:rPr lang="en-US" sz="4800" b="1" dirty="0" smtClean="0">
                <a:ln w="12700">
                  <a:solidFill>
                    <a:schemeClr val="tx1"/>
                  </a:solidFill>
                  <a:prstDash val="solid"/>
                </a:ln>
                <a:solidFill>
                  <a:srgbClr val="009900"/>
                </a:solidFill>
                <a:latin typeface="Comic Sans MS" pitchFamily="66" charset="0"/>
              </a:rPr>
              <a:t>vert.</a:t>
            </a:r>
            <a:endParaRPr lang="en-US" sz="4800" b="1" dirty="0">
              <a:ln w="12700">
                <a:solidFill>
                  <a:schemeClr val="tx1"/>
                </a:solidFill>
                <a:prstDash val="solid"/>
              </a:ln>
              <a:solidFill>
                <a:srgbClr val="009900"/>
              </a:solidFill>
              <a:latin typeface="Comic Sans MS" pitchFamily="66" charset="0"/>
            </a:endParaRPr>
          </a:p>
        </p:txBody>
      </p:sp>
      <p:sp>
        <p:nvSpPr>
          <p:cNvPr id="28" name="Rectangle 27"/>
          <p:cNvSpPr/>
          <p:nvPr/>
        </p:nvSpPr>
        <p:spPr>
          <a:xfrm>
            <a:off x="2411760" y="116632"/>
            <a:ext cx="4176464" cy="584775"/>
          </a:xfrm>
          <a:prstGeom prst="rect">
            <a:avLst/>
          </a:prstGeom>
        </p:spPr>
        <p:txBody>
          <a:bodyPr wrap="square">
            <a:spAutoFit/>
          </a:bodyPr>
          <a:lstStyle/>
          <a:p>
            <a:r>
              <a:rPr lang="en-GB" sz="3200" dirty="0" err="1" smtClean="0">
                <a:latin typeface="Comic Sans MS" pitchFamily="66" charset="0"/>
              </a:rPr>
              <a:t>Qu’est-ce</a:t>
            </a:r>
            <a:r>
              <a:rPr lang="en-GB" sz="3200" dirty="0" smtClean="0">
                <a:latin typeface="Comic Sans MS" pitchFamily="66" charset="0"/>
              </a:rPr>
              <a:t> </a:t>
            </a:r>
            <a:r>
              <a:rPr lang="en-GB" sz="3200" dirty="0" err="1" smtClean="0">
                <a:latin typeface="Comic Sans MS" pitchFamily="66" charset="0"/>
              </a:rPr>
              <a:t>que</a:t>
            </a:r>
            <a:r>
              <a:rPr lang="en-GB" sz="3200" dirty="0" smtClean="0">
                <a:latin typeface="Comic Sans MS" pitchFamily="66" charset="0"/>
              </a:rPr>
              <a:t> </a:t>
            </a:r>
            <a:r>
              <a:rPr lang="en-GB" sz="3200" dirty="0" err="1" smtClean="0">
                <a:latin typeface="Comic Sans MS" pitchFamily="66" charset="0"/>
              </a:rPr>
              <a:t>c’est</a:t>
            </a:r>
            <a:r>
              <a:rPr lang="en-GB" sz="3200" dirty="0" smtClean="0">
                <a:latin typeface="Comic Sans MS" pitchFamily="66" charset="0"/>
              </a:rPr>
              <a:t>?</a:t>
            </a:r>
            <a:endParaRPr lang="en-GB" sz="3200" dirty="0">
              <a:latin typeface="Comic Sans MS" pitchFamily="66" charset="0"/>
            </a:endParaRPr>
          </a:p>
        </p:txBody>
      </p:sp>
      <p:pic>
        <p:nvPicPr>
          <p:cNvPr id="6" name="Picture 2" descr="C:\Users\Sarah English\AppData\Local\Microsoft\Windows\Temporary Internet Files\Content.IE5\7TN1XLHV\snake-circles[1].png"/>
          <p:cNvPicPr>
            <a:picLocks noChangeAspect="1" noChangeArrowheads="1"/>
          </p:cNvPicPr>
          <p:nvPr/>
        </p:nvPicPr>
        <p:blipFill>
          <a:blip r:embed="rId3" cstate="print"/>
          <a:srcRect/>
          <a:stretch>
            <a:fillRect/>
          </a:stretch>
        </p:blipFill>
        <p:spPr bwMode="auto">
          <a:xfrm>
            <a:off x="1979712" y="1412776"/>
            <a:ext cx="5487446" cy="327341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1259632" y="4941168"/>
            <a:ext cx="6984776" cy="830997"/>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sz="4800" dirty="0" err="1" smtClean="0">
                <a:ln w="12700">
                  <a:solidFill>
                    <a:schemeClr val="tx1"/>
                  </a:solidFill>
                  <a:prstDash val="solid"/>
                </a:ln>
                <a:latin typeface="Comic Sans MS" pitchFamily="66" charset="0"/>
              </a:rPr>
              <a:t>C’est</a:t>
            </a:r>
            <a:r>
              <a:rPr lang="en-US" sz="4800" dirty="0" smtClean="0">
                <a:ln w="12700">
                  <a:solidFill>
                    <a:schemeClr val="tx1"/>
                  </a:solidFill>
                  <a:prstDash val="solid"/>
                </a:ln>
                <a:solidFill>
                  <a:srgbClr val="00B0F0"/>
                </a:solidFill>
                <a:latin typeface="Comic Sans MS" pitchFamily="66" charset="0"/>
              </a:rPr>
              <a:t> un </a:t>
            </a:r>
            <a:r>
              <a:rPr lang="en-US" sz="4800" dirty="0" smtClean="0">
                <a:ln w="12700">
                  <a:solidFill>
                    <a:schemeClr val="tx1"/>
                  </a:solidFill>
                  <a:prstDash val="solid"/>
                </a:ln>
                <a:latin typeface="Comic Sans MS" pitchFamily="66" charset="0"/>
              </a:rPr>
              <a:t>canard </a:t>
            </a:r>
            <a:r>
              <a:rPr lang="en-US" sz="4800" dirty="0" err="1" smtClean="0">
                <a:ln w="12700">
                  <a:solidFill>
                    <a:schemeClr val="tx1"/>
                  </a:solidFill>
                  <a:prstDash val="solid"/>
                </a:ln>
                <a:latin typeface="Comic Sans MS" pitchFamily="66" charset="0"/>
              </a:rPr>
              <a:t>jaune</a:t>
            </a:r>
            <a:r>
              <a:rPr lang="en-US" sz="4800" dirty="0" smtClean="0">
                <a:ln w="12700">
                  <a:solidFill>
                    <a:schemeClr val="tx1"/>
                  </a:solidFill>
                  <a:prstDash val="solid"/>
                </a:ln>
                <a:latin typeface="Comic Sans MS" pitchFamily="66" charset="0"/>
              </a:rPr>
              <a:t>.</a:t>
            </a:r>
            <a:endParaRPr lang="en-US" sz="4800" dirty="0">
              <a:ln w="12700">
                <a:solidFill>
                  <a:schemeClr val="tx1"/>
                </a:solidFill>
                <a:prstDash val="solid"/>
              </a:ln>
              <a:latin typeface="Comic Sans MS" pitchFamily="66" charset="0"/>
            </a:endParaRPr>
          </a:p>
        </p:txBody>
      </p:sp>
      <p:sp>
        <p:nvSpPr>
          <p:cNvPr id="28" name="Rectangle 27"/>
          <p:cNvSpPr/>
          <p:nvPr/>
        </p:nvSpPr>
        <p:spPr>
          <a:xfrm>
            <a:off x="2411760" y="116632"/>
            <a:ext cx="4176464" cy="584775"/>
          </a:xfrm>
          <a:prstGeom prst="rect">
            <a:avLst/>
          </a:prstGeom>
        </p:spPr>
        <p:txBody>
          <a:bodyPr wrap="square">
            <a:spAutoFit/>
          </a:bodyPr>
          <a:lstStyle/>
          <a:p>
            <a:r>
              <a:rPr lang="en-GB" sz="3200" dirty="0" err="1" smtClean="0">
                <a:latin typeface="Comic Sans MS" pitchFamily="66" charset="0"/>
              </a:rPr>
              <a:t>Qu’est-ce</a:t>
            </a:r>
            <a:r>
              <a:rPr lang="en-GB" sz="3200" dirty="0" smtClean="0">
                <a:latin typeface="Comic Sans MS" pitchFamily="66" charset="0"/>
              </a:rPr>
              <a:t> </a:t>
            </a:r>
            <a:r>
              <a:rPr lang="en-GB" sz="3200" dirty="0" err="1" smtClean="0">
                <a:latin typeface="Comic Sans MS" pitchFamily="66" charset="0"/>
              </a:rPr>
              <a:t>que</a:t>
            </a:r>
            <a:r>
              <a:rPr lang="en-GB" sz="3200" dirty="0" smtClean="0">
                <a:latin typeface="Comic Sans MS" pitchFamily="66" charset="0"/>
              </a:rPr>
              <a:t> </a:t>
            </a:r>
            <a:r>
              <a:rPr lang="en-GB" sz="3200" dirty="0" err="1" smtClean="0">
                <a:latin typeface="Comic Sans MS" pitchFamily="66" charset="0"/>
              </a:rPr>
              <a:t>c’est</a:t>
            </a:r>
            <a:r>
              <a:rPr lang="en-GB" sz="3200" dirty="0" smtClean="0">
                <a:latin typeface="Comic Sans MS" pitchFamily="66" charset="0"/>
              </a:rPr>
              <a:t>?</a:t>
            </a:r>
            <a:endParaRPr lang="en-GB" sz="3200" dirty="0">
              <a:latin typeface="Comic Sans MS" pitchFamily="66" charset="0"/>
            </a:endParaRPr>
          </a:p>
        </p:txBody>
      </p:sp>
      <p:pic>
        <p:nvPicPr>
          <p:cNvPr id="5" name="Picture 4" descr="C:\Users\Sarah English\AppData\Local\Microsoft\Windows\Temporary Internet Files\Content.IE5\560A914K\Chick[1].jpg"/>
          <p:cNvPicPr>
            <a:picLocks noChangeAspect="1" noChangeArrowheads="1"/>
          </p:cNvPicPr>
          <p:nvPr/>
        </p:nvPicPr>
        <p:blipFill>
          <a:blip r:embed="rId5" cstate="print"/>
          <a:srcRect/>
          <a:stretch>
            <a:fillRect/>
          </a:stretch>
        </p:blipFill>
        <p:spPr bwMode="auto">
          <a:xfrm>
            <a:off x="3059832" y="1052736"/>
            <a:ext cx="2781078" cy="3470786"/>
          </a:xfrm>
          <a:prstGeom prst="rect">
            <a:avLst/>
          </a:prstGeom>
          <a:noFill/>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4)">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3" fill="remove" display="0">
                  <p:stCondLst>
                    <p:cond delay="indefinite"/>
                  </p:stCondLst>
                  <p:endCondLst>
                    <p:cond evt="onStopAudio" delay="0">
                      <p:tgtEl>
                        <p:sldTgt/>
                      </p:tgtEl>
                    </p:cond>
                  </p:endCondLst>
                </p:cTn>
                <p:tgtEl>
                  <p:spTgt spid="2"/>
                </p:tgtEl>
              </p:cMediaNode>
            </p:audio>
            <p:seq concurrent="1" nextAc="seek">
              <p:cTn id="14" restart="whenNotActive" fill="hold" evtFilter="cancelBubble" nodeType="interactiveSeq">
                <p:stCondLst>
                  <p:cond evt="onClick" delay="0">
                    <p:tgtEl>
                      <p:spTgt spid="28"/>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3019" fill="hold"/>
                                        <p:tgtEl>
                                          <p:spTgt spid="2"/>
                                        </p:tgtEl>
                                      </p:cBhvr>
                                    </p:cmd>
                                  </p:childTnLst>
                                </p:cTn>
                              </p:par>
                            </p:childTnLst>
                          </p:cTn>
                        </p:par>
                      </p:childTnLst>
                    </p:cTn>
                  </p:par>
                </p:childTnLst>
              </p:cTn>
              <p:nextCondLst>
                <p:cond evt="onClick" delay="0">
                  <p:tgtEl>
                    <p:spTgt spid="28"/>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1259632" y="4941168"/>
            <a:ext cx="6984776" cy="830997"/>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sz="4800" dirty="0" err="1" smtClean="0">
                <a:ln w="12700">
                  <a:solidFill>
                    <a:schemeClr val="tx1"/>
                  </a:solidFill>
                  <a:prstDash val="solid"/>
                </a:ln>
                <a:latin typeface="Comic Sans MS" pitchFamily="66" charset="0"/>
              </a:rPr>
              <a:t>C’est</a:t>
            </a:r>
            <a:r>
              <a:rPr lang="en-US" sz="4800" dirty="0" smtClean="0">
                <a:ln w="12700">
                  <a:solidFill>
                    <a:schemeClr val="tx1"/>
                  </a:solidFill>
                  <a:prstDash val="solid"/>
                </a:ln>
                <a:solidFill>
                  <a:srgbClr val="00B0F0"/>
                </a:solidFill>
                <a:latin typeface="Comic Sans MS" pitchFamily="66" charset="0"/>
              </a:rPr>
              <a:t> </a:t>
            </a:r>
            <a:r>
              <a:rPr lang="en-US" sz="4800" b="1" dirty="0" smtClean="0">
                <a:ln w="12700">
                  <a:solidFill>
                    <a:schemeClr val="tx1"/>
                  </a:solidFill>
                  <a:prstDash val="solid"/>
                </a:ln>
                <a:solidFill>
                  <a:srgbClr val="00B0F0"/>
                </a:solidFill>
                <a:latin typeface="Comic Sans MS" pitchFamily="66" charset="0"/>
              </a:rPr>
              <a:t>un</a:t>
            </a:r>
            <a:r>
              <a:rPr lang="en-US" sz="4800" dirty="0" smtClean="0">
                <a:ln w="12700">
                  <a:solidFill>
                    <a:schemeClr val="tx1"/>
                  </a:solidFill>
                  <a:prstDash val="solid"/>
                </a:ln>
                <a:solidFill>
                  <a:srgbClr val="00B0F0"/>
                </a:solidFill>
                <a:latin typeface="Comic Sans MS" pitchFamily="66" charset="0"/>
              </a:rPr>
              <a:t> </a:t>
            </a:r>
            <a:r>
              <a:rPr lang="en-US" sz="4800" dirty="0" smtClean="0">
                <a:ln w="12700">
                  <a:solidFill>
                    <a:schemeClr val="tx1"/>
                  </a:solidFill>
                  <a:prstDash val="solid"/>
                </a:ln>
                <a:latin typeface="Comic Sans MS" pitchFamily="66" charset="0"/>
              </a:rPr>
              <a:t>canard </a:t>
            </a:r>
            <a:r>
              <a:rPr lang="en-US" sz="4800" b="1" dirty="0" err="1" smtClean="0">
                <a:ln w="12700">
                  <a:solidFill>
                    <a:schemeClr val="tx1"/>
                  </a:solidFill>
                  <a:prstDash val="solid"/>
                </a:ln>
                <a:solidFill>
                  <a:srgbClr val="FFFF00"/>
                </a:solidFill>
                <a:latin typeface="Comic Sans MS" pitchFamily="66" charset="0"/>
              </a:rPr>
              <a:t>jaune</a:t>
            </a:r>
            <a:endParaRPr lang="en-US" sz="4800" b="1" dirty="0">
              <a:ln w="12700">
                <a:solidFill>
                  <a:schemeClr val="tx1"/>
                </a:solidFill>
                <a:prstDash val="solid"/>
              </a:ln>
              <a:solidFill>
                <a:srgbClr val="FFFF00"/>
              </a:solidFill>
              <a:latin typeface="Comic Sans MS" pitchFamily="66" charset="0"/>
            </a:endParaRPr>
          </a:p>
        </p:txBody>
      </p:sp>
      <p:sp>
        <p:nvSpPr>
          <p:cNvPr id="28" name="Rectangle 27"/>
          <p:cNvSpPr/>
          <p:nvPr/>
        </p:nvSpPr>
        <p:spPr>
          <a:xfrm>
            <a:off x="2411760" y="116632"/>
            <a:ext cx="4176464" cy="584775"/>
          </a:xfrm>
          <a:prstGeom prst="rect">
            <a:avLst/>
          </a:prstGeom>
        </p:spPr>
        <p:txBody>
          <a:bodyPr wrap="square">
            <a:spAutoFit/>
          </a:bodyPr>
          <a:lstStyle/>
          <a:p>
            <a:r>
              <a:rPr lang="en-GB" sz="3200" dirty="0" err="1" smtClean="0">
                <a:latin typeface="Comic Sans MS" pitchFamily="66" charset="0"/>
              </a:rPr>
              <a:t>Qu’est-ce</a:t>
            </a:r>
            <a:r>
              <a:rPr lang="en-GB" sz="3200" dirty="0" smtClean="0">
                <a:latin typeface="Comic Sans MS" pitchFamily="66" charset="0"/>
              </a:rPr>
              <a:t> </a:t>
            </a:r>
            <a:r>
              <a:rPr lang="en-GB" sz="3200" dirty="0" err="1" smtClean="0">
                <a:latin typeface="Comic Sans MS" pitchFamily="66" charset="0"/>
              </a:rPr>
              <a:t>que</a:t>
            </a:r>
            <a:r>
              <a:rPr lang="en-GB" sz="3200" dirty="0" smtClean="0">
                <a:latin typeface="Comic Sans MS" pitchFamily="66" charset="0"/>
              </a:rPr>
              <a:t> </a:t>
            </a:r>
            <a:r>
              <a:rPr lang="en-GB" sz="3200" dirty="0" err="1" smtClean="0">
                <a:latin typeface="Comic Sans MS" pitchFamily="66" charset="0"/>
              </a:rPr>
              <a:t>c’est</a:t>
            </a:r>
            <a:r>
              <a:rPr lang="en-GB" sz="3200" dirty="0" smtClean="0">
                <a:latin typeface="Comic Sans MS" pitchFamily="66" charset="0"/>
              </a:rPr>
              <a:t>?</a:t>
            </a:r>
            <a:endParaRPr lang="en-GB" sz="3200" dirty="0">
              <a:latin typeface="Comic Sans MS" pitchFamily="66" charset="0"/>
            </a:endParaRPr>
          </a:p>
        </p:txBody>
      </p:sp>
      <p:pic>
        <p:nvPicPr>
          <p:cNvPr id="5" name="Picture 4" descr="C:\Users\Sarah English\AppData\Local\Microsoft\Windows\Temporary Internet Files\Content.IE5\560A914K\Chick[1].jpg"/>
          <p:cNvPicPr>
            <a:picLocks noChangeAspect="1" noChangeArrowheads="1"/>
          </p:cNvPicPr>
          <p:nvPr/>
        </p:nvPicPr>
        <p:blipFill>
          <a:blip r:embed="rId3" cstate="print"/>
          <a:srcRect/>
          <a:stretch>
            <a:fillRect/>
          </a:stretch>
        </p:blipFill>
        <p:spPr bwMode="auto">
          <a:xfrm>
            <a:off x="3059832" y="1052736"/>
            <a:ext cx="2781078" cy="347078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4)">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467544" y="620685"/>
          <a:ext cx="7704855" cy="5832650"/>
        </p:xfrm>
        <a:graphic>
          <a:graphicData uri="http://schemas.openxmlformats.org/drawingml/2006/table">
            <a:tbl>
              <a:tblPr firstRow="1" bandRow="1">
                <a:tableStyleId>{073A0DAA-6AF3-43AB-8588-CEC1D06C72B9}</a:tableStyleId>
              </a:tblPr>
              <a:tblGrid>
                <a:gridCol w="2568285">
                  <a:extLst>
                    <a:ext uri="{9D8B030D-6E8A-4147-A177-3AD203B41FA5}">
                      <a16:colId xmlns:a16="http://schemas.microsoft.com/office/drawing/2014/main" xmlns="" val="20000"/>
                    </a:ext>
                  </a:extLst>
                </a:gridCol>
                <a:gridCol w="2568285">
                  <a:extLst>
                    <a:ext uri="{9D8B030D-6E8A-4147-A177-3AD203B41FA5}">
                      <a16:colId xmlns:a16="http://schemas.microsoft.com/office/drawing/2014/main" xmlns="" val="20001"/>
                    </a:ext>
                  </a:extLst>
                </a:gridCol>
                <a:gridCol w="2568285">
                  <a:extLst>
                    <a:ext uri="{9D8B030D-6E8A-4147-A177-3AD203B41FA5}">
                      <a16:colId xmlns:a16="http://schemas.microsoft.com/office/drawing/2014/main" xmlns="" val="20002"/>
                    </a:ext>
                  </a:extLst>
                </a:gridCol>
              </a:tblGrid>
              <a:tr h="138988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138988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1526445">
                <a:tc>
                  <a:txBody>
                    <a:bodyPr/>
                    <a:lstStyle/>
                    <a:p>
                      <a:endParaRPr lang="en-GB" dirty="0" smtClean="0"/>
                    </a:p>
                    <a:p>
                      <a:endParaRPr lang="en-GB" dirty="0" smtClean="0"/>
                    </a:p>
                    <a:p>
                      <a:endParaRPr lang="en-GB" dirty="0" smtClean="0"/>
                    </a:p>
                    <a:p>
                      <a:endParaRPr lang="en-GB" dirty="0" smtClean="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1526445">
                <a:tc>
                  <a:txBody>
                    <a:bodyPr/>
                    <a:lstStyle/>
                    <a:p>
                      <a:endParaRPr lang="en-GB" smtClean="0"/>
                    </a:p>
                    <a:p>
                      <a:endParaRPr lang="en-GB" smtClean="0"/>
                    </a:p>
                    <a:p>
                      <a:endParaRPr lang="en-GB" smtClean="0"/>
                    </a:p>
                    <a:p>
                      <a:endParaRPr lang="en-GB" smtClean="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bl>
          </a:graphicData>
        </a:graphic>
      </p:graphicFrame>
      <p:pic>
        <p:nvPicPr>
          <p:cNvPr id="3" name="Picture 3" descr="C:\Users\Sarah English\AppData\Local\Microsoft\Windows\Temporary Internet Files\Content.IE5\0959TBEW\YoungBrownBear[1].png"/>
          <p:cNvPicPr>
            <a:picLocks noChangeAspect="1" noChangeArrowheads="1"/>
          </p:cNvPicPr>
          <p:nvPr/>
        </p:nvPicPr>
        <p:blipFill>
          <a:blip r:embed="rId5" cstate="print"/>
          <a:srcRect/>
          <a:stretch>
            <a:fillRect/>
          </a:stretch>
        </p:blipFill>
        <p:spPr bwMode="auto">
          <a:xfrm>
            <a:off x="6084168" y="5157192"/>
            <a:ext cx="1561551" cy="1268760"/>
          </a:xfrm>
          <a:prstGeom prst="rect">
            <a:avLst/>
          </a:prstGeom>
          <a:noFill/>
        </p:spPr>
      </p:pic>
      <p:pic>
        <p:nvPicPr>
          <p:cNvPr id="4" name="Picture 3" descr="C:\Users\Sarah English\AppData\Local\Microsoft\Windows\Temporary Internet Files\Content.IE5\560A914K\Orange-Owl[1].png"/>
          <p:cNvPicPr>
            <a:picLocks noChangeAspect="1" noChangeArrowheads="1"/>
          </p:cNvPicPr>
          <p:nvPr/>
        </p:nvPicPr>
        <p:blipFill>
          <a:blip r:embed="rId6" cstate="print"/>
          <a:srcRect/>
          <a:stretch>
            <a:fillRect/>
          </a:stretch>
        </p:blipFill>
        <p:spPr bwMode="auto">
          <a:xfrm>
            <a:off x="3419872" y="5013176"/>
            <a:ext cx="1441388" cy="1353883"/>
          </a:xfrm>
          <a:prstGeom prst="rect">
            <a:avLst/>
          </a:prstGeom>
          <a:noFill/>
        </p:spPr>
      </p:pic>
      <p:pic>
        <p:nvPicPr>
          <p:cNvPr id="5" name="Picture 2" descr="C:\Users\Sarah English\AppData\Local\Microsoft\Windows\Temporary Internet Files\Content.IE5\5NF8NH2X\Butterfly[1].png"/>
          <p:cNvPicPr>
            <a:picLocks noChangeAspect="1" noChangeArrowheads="1"/>
          </p:cNvPicPr>
          <p:nvPr/>
        </p:nvPicPr>
        <p:blipFill>
          <a:blip r:embed="rId7" cstate="print"/>
          <a:srcRect/>
          <a:stretch>
            <a:fillRect/>
          </a:stretch>
        </p:blipFill>
        <p:spPr bwMode="auto">
          <a:xfrm>
            <a:off x="683568" y="5157192"/>
            <a:ext cx="1872208" cy="1315845"/>
          </a:xfrm>
          <a:prstGeom prst="rect">
            <a:avLst/>
          </a:prstGeom>
          <a:noFill/>
        </p:spPr>
      </p:pic>
      <p:pic>
        <p:nvPicPr>
          <p:cNvPr id="6" name="Picture 2" descr="C:\Users\Sarah English\AppData\Local\Microsoft\Windows\Temporary Internet Files\Content.IE5\GGTS2H3C\Machovka-Pink-pig[1].png"/>
          <p:cNvPicPr>
            <a:picLocks noChangeAspect="1" noChangeArrowheads="1"/>
          </p:cNvPicPr>
          <p:nvPr/>
        </p:nvPicPr>
        <p:blipFill>
          <a:blip r:embed="rId8" cstate="print"/>
          <a:srcRect/>
          <a:stretch>
            <a:fillRect/>
          </a:stretch>
        </p:blipFill>
        <p:spPr bwMode="auto">
          <a:xfrm>
            <a:off x="6084168" y="3645024"/>
            <a:ext cx="1638790" cy="1084333"/>
          </a:xfrm>
          <a:prstGeom prst="rect">
            <a:avLst/>
          </a:prstGeom>
          <a:noFill/>
        </p:spPr>
      </p:pic>
      <p:pic>
        <p:nvPicPr>
          <p:cNvPr id="7" name="Picture 9" descr="C:\Users\Sarah English\AppData\Local\Microsoft\Windows\Temporary Internet Files\Content.IE5\7TN1XLHV\1401833208[1].png"/>
          <p:cNvPicPr>
            <a:picLocks noChangeAspect="1" noChangeArrowheads="1"/>
          </p:cNvPicPr>
          <p:nvPr/>
        </p:nvPicPr>
        <p:blipFill>
          <a:blip r:embed="rId9" cstate="print"/>
          <a:srcRect/>
          <a:stretch>
            <a:fillRect/>
          </a:stretch>
        </p:blipFill>
        <p:spPr bwMode="auto">
          <a:xfrm>
            <a:off x="3347864" y="3429000"/>
            <a:ext cx="1973998" cy="1379331"/>
          </a:xfrm>
          <a:prstGeom prst="rect">
            <a:avLst/>
          </a:prstGeom>
          <a:noFill/>
        </p:spPr>
      </p:pic>
      <p:pic>
        <p:nvPicPr>
          <p:cNvPr id="8" name="Picture 3" descr="C:\Users\Sarah English\AppData\Local\Microsoft\Windows\Temporary Internet Files\Content.IE5\K8V2DNVY\white-dove-159498_640[1].png"/>
          <p:cNvPicPr>
            <a:picLocks noChangeAspect="1" noChangeArrowheads="1"/>
          </p:cNvPicPr>
          <p:nvPr/>
        </p:nvPicPr>
        <p:blipFill>
          <a:blip r:embed="rId10" cstate="print"/>
          <a:srcRect/>
          <a:stretch>
            <a:fillRect/>
          </a:stretch>
        </p:blipFill>
        <p:spPr bwMode="auto">
          <a:xfrm>
            <a:off x="971600" y="3429000"/>
            <a:ext cx="1800200" cy="1547046"/>
          </a:xfrm>
          <a:prstGeom prst="rect">
            <a:avLst/>
          </a:prstGeom>
          <a:noFill/>
        </p:spPr>
      </p:pic>
      <p:pic>
        <p:nvPicPr>
          <p:cNvPr id="9" name="Picture 2" descr="C:\Users\Sarah English\AppData\Local\Microsoft\Windows\Temporary Internet Files\Content.IE5\367FZVZ2\black_cat[1].png"/>
          <p:cNvPicPr>
            <a:picLocks noChangeAspect="1" noChangeArrowheads="1"/>
          </p:cNvPicPr>
          <p:nvPr/>
        </p:nvPicPr>
        <p:blipFill>
          <a:blip r:embed="rId11" cstate="print"/>
          <a:srcRect/>
          <a:stretch>
            <a:fillRect/>
          </a:stretch>
        </p:blipFill>
        <p:spPr bwMode="auto">
          <a:xfrm>
            <a:off x="6372200" y="2132856"/>
            <a:ext cx="950409" cy="1124744"/>
          </a:xfrm>
          <a:prstGeom prst="rect">
            <a:avLst/>
          </a:prstGeom>
          <a:noFill/>
        </p:spPr>
      </p:pic>
      <p:pic>
        <p:nvPicPr>
          <p:cNvPr id="10" name="Picture 4" descr="C:\Users\Sarah English\AppData\Local\Microsoft\Windows\Temporary Internet Files\Content.IE5\560A914K\Chick[1].jpg"/>
          <p:cNvPicPr>
            <a:picLocks noChangeAspect="1" noChangeArrowheads="1"/>
          </p:cNvPicPr>
          <p:nvPr/>
        </p:nvPicPr>
        <p:blipFill>
          <a:blip r:embed="rId12" cstate="print"/>
          <a:srcRect/>
          <a:stretch>
            <a:fillRect/>
          </a:stretch>
        </p:blipFill>
        <p:spPr bwMode="auto">
          <a:xfrm>
            <a:off x="3851920" y="2132856"/>
            <a:ext cx="980878" cy="1224136"/>
          </a:xfrm>
          <a:prstGeom prst="rect">
            <a:avLst/>
          </a:prstGeom>
          <a:noFill/>
        </p:spPr>
      </p:pic>
      <p:pic>
        <p:nvPicPr>
          <p:cNvPr id="14" name="Picture 2" descr="http://nosurprises.it/wp-content/uploads/2013/01/abstract_colors.jpg"/>
          <p:cNvPicPr>
            <a:picLocks noChangeAspect="1" noChangeArrowheads="1"/>
          </p:cNvPicPr>
          <p:nvPr/>
        </p:nvPicPr>
        <p:blipFill>
          <a:blip r:embed="rId13" cstate="print"/>
          <a:srcRect/>
          <a:stretch>
            <a:fillRect/>
          </a:stretch>
        </p:blipFill>
        <p:spPr bwMode="auto">
          <a:xfrm>
            <a:off x="755576" y="692696"/>
            <a:ext cx="1899359" cy="1301808"/>
          </a:xfrm>
          <a:prstGeom prst="rect">
            <a:avLst/>
          </a:prstGeom>
          <a:noFill/>
        </p:spPr>
      </p:pic>
      <p:pic>
        <p:nvPicPr>
          <p:cNvPr id="15" name="Picture 2" descr="C:\Users\Sarah English\AppData\Local\Microsoft\Windows\Temporary Internet Files\Content.IE5\7TN1XLHV\snake-circles[1].png"/>
          <p:cNvPicPr>
            <a:picLocks noChangeAspect="1" noChangeArrowheads="1"/>
          </p:cNvPicPr>
          <p:nvPr/>
        </p:nvPicPr>
        <p:blipFill>
          <a:blip r:embed="rId14" cstate="print"/>
          <a:srcRect/>
          <a:stretch>
            <a:fillRect/>
          </a:stretch>
        </p:blipFill>
        <p:spPr bwMode="auto">
          <a:xfrm>
            <a:off x="668730" y="2060848"/>
            <a:ext cx="2031062" cy="1211585"/>
          </a:xfrm>
          <a:prstGeom prst="rect">
            <a:avLst/>
          </a:prstGeom>
          <a:noFill/>
        </p:spPr>
      </p:pic>
      <p:pic>
        <p:nvPicPr>
          <p:cNvPr id="16" name="Picture 14" descr="C:\Users\Sarah English\AppData\Local\Microsoft\Windows\Temporary Internet Files\Content.IE5\367FZVZ2\SHARK-pure[1].png"/>
          <p:cNvPicPr>
            <a:picLocks noChangeAspect="1" noChangeArrowheads="1"/>
          </p:cNvPicPr>
          <p:nvPr/>
        </p:nvPicPr>
        <p:blipFill>
          <a:blip r:embed="rId15" cstate="print"/>
          <a:srcRect/>
          <a:stretch>
            <a:fillRect/>
          </a:stretch>
        </p:blipFill>
        <p:spPr bwMode="auto">
          <a:xfrm>
            <a:off x="5691828" y="692696"/>
            <a:ext cx="2242325" cy="1008112"/>
          </a:xfrm>
          <a:prstGeom prst="rect">
            <a:avLst/>
          </a:prstGeom>
          <a:noFill/>
        </p:spPr>
      </p:pic>
      <p:pic>
        <p:nvPicPr>
          <p:cNvPr id="17" name="Picture 3" descr="C:\Users\Sarah English\AppData\Local\Microsoft\Windows\Temporary Internet Files\Content.IE5\367FZVZ2\fox-30802_640[1].png"/>
          <p:cNvPicPr>
            <a:picLocks noChangeAspect="1" noChangeArrowheads="1"/>
          </p:cNvPicPr>
          <p:nvPr/>
        </p:nvPicPr>
        <p:blipFill>
          <a:blip r:embed="rId16" cstate="print"/>
          <a:srcRect/>
          <a:stretch>
            <a:fillRect/>
          </a:stretch>
        </p:blipFill>
        <p:spPr bwMode="auto">
          <a:xfrm>
            <a:off x="3707904" y="764704"/>
            <a:ext cx="1152128" cy="1112524"/>
          </a:xfrm>
          <a:prstGeom prst="rect">
            <a:avLst/>
          </a:prstGeom>
          <a:noFill/>
        </p:spPr>
      </p:pic>
      <p:pic>
        <p:nvPicPr>
          <p:cNvPr id="11"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nodeType="clickEffect">
                                  <p:stCondLst>
                                    <p:cond delay="0"/>
                                  </p:stCondLst>
                                  <p:childTnLst>
                                    <p:animEffect transition="out" filter="checkerboard(across)">
                                      <p:cBhvr>
                                        <p:cTn id="6" dur="500"/>
                                        <p:tgtEl>
                                          <p:spTgt spid="17"/>
                                        </p:tgtEl>
                                      </p:cBhvr>
                                    </p:animEffect>
                                    <p:set>
                                      <p:cBhvr>
                                        <p:cTn id="7" dur="1" fill="hold">
                                          <p:stCondLst>
                                            <p:cond delay="499"/>
                                          </p:stCondLst>
                                        </p:cTn>
                                        <p:tgtEl>
                                          <p:spTgt spid="1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checkerboard(across)">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nodeType="clickEffect">
                                  <p:stCondLst>
                                    <p:cond delay="0"/>
                                  </p:stCondLst>
                                  <p:childTnLst>
                                    <p:anim calcmode="lin" valueType="num">
                                      <p:cBhvr additive="base">
                                        <p:cTn id="16" dur="500"/>
                                        <p:tgtEl>
                                          <p:spTgt spid="6"/>
                                        </p:tgtEl>
                                        <p:attrNameLst>
                                          <p:attrName>ppt_x</p:attrName>
                                        </p:attrNameLst>
                                      </p:cBhvr>
                                      <p:tavLst>
                                        <p:tav tm="0">
                                          <p:val>
                                            <p:strVal val="ppt_x"/>
                                          </p:val>
                                        </p:tav>
                                        <p:tav tm="100000">
                                          <p:val>
                                            <p:strVal val="ppt_x"/>
                                          </p:val>
                                        </p:tav>
                                      </p:tavLst>
                                    </p:anim>
                                    <p:anim calcmode="lin" valueType="num">
                                      <p:cBhvr additive="base">
                                        <p:cTn id="17" dur="500"/>
                                        <p:tgtEl>
                                          <p:spTgt spid="6"/>
                                        </p:tgtEl>
                                        <p:attrNameLst>
                                          <p:attrName>ppt_y</p:attrName>
                                        </p:attrNameLst>
                                      </p:cBhvr>
                                      <p:tavLst>
                                        <p:tav tm="0">
                                          <p:val>
                                            <p:strVal val="ppt_y"/>
                                          </p:val>
                                        </p:tav>
                                        <p:tav tm="100000">
                                          <p:val>
                                            <p:strVal val="1+ppt_h/2"/>
                                          </p:val>
                                        </p:tav>
                                      </p:tavLst>
                                    </p:anim>
                                    <p:set>
                                      <p:cBhvr>
                                        <p:cTn id="18" dur="1" fill="hold">
                                          <p:stCondLst>
                                            <p:cond delay="499"/>
                                          </p:stCondLst>
                                        </p:cTn>
                                        <p:tgtEl>
                                          <p:spTgt spid="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dissolv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xit" presetSubtype="0" fill="hold" nodeType="clickEffect">
                                  <p:stCondLst>
                                    <p:cond delay="0"/>
                                  </p:stCondLst>
                                  <p:childTnLst>
                                    <p:animEffect transition="out" filter="dissolv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51" presetClass="entr" presetSubtype="0"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770" decel="100000"/>
                                        <p:tgtEl>
                                          <p:spTgt spid="5"/>
                                        </p:tgtEl>
                                      </p:cBhvr>
                                    </p:animEffect>
                                    <p:animScale>
                                      <p:cBhvr>
                                        <p:cTn id="34" dur="770" decel="100000"/>
                                        <p:tgtEl>
                                          <p:spTgt spid="5"/>
                                        </p:tgtEl>
                                      </p:cBhvr>
                                      <p:from x="10000" y="10000"/>
                                      <p:to x="200000" y="450000"/>
                                    </p:animScale>
                                    <p:animScale>
                                      <p:cBhvr>
                                        <p:cTn id="35" dur="1230" accel="100000" fill="hold">
                                          <p:stCondLst>
                                            <p:cond delay="770"/>
                                          </p:stCondLst>
                                        </p:cTn>
                                        <p:tgtEl>
                                          <p:spTgt spid="5"/>
                                        </p:tgtEl>
                                      </p:cBhvr>
                                      <p:from x="200000" y="450000"/>
                                      <p:to x="100000" y="100000"/>
                                    </p:animScale>
                                    <p:set>
                                      <p:cBhvr>
                                        <p:cTn id="36" dur="770" fill="hold"/>
                                        <p:tgtEl>
                                          <p:spTgt spid="5"/>
                                        </p:tgtEl>
                                        <p:attrNameLst>
                                          <p:attrName>ppt_x</p:attrName>
                                        </p:attrNameLst>
                                      </p:cBhvr>
                                      <p:to>
                                        <p:strVal val="(0.5)"/>
                                      </p:to>
                                    </p:set>
                                    <p:anim from="(0.5)" to="(#ppt_x)" calcmode="lin" valueType="num">
                                      <p:cBhvr>
                                        <p:cTn id="37" dur="1230" accel="100000" fill="hold">
                                          <p:stCondLst>
                                            <p:cond delay="770"/>
                                          </p:stCondLst>
                                        </p:cTn>
                                        <p:tgtEl>
                                          <p:spTgt spid="5"/>
                                        </p:tgtEl>
                                        <p:attrNameLst>
                                          <p:attrName>ppt_x</p:attrName>
                                        </p:attrNameLst>
                                      </p:cBhvr>
                                    </p:anim>
                                    <p:set>
                                      <p:cBhvr>
                                        <p:cTn id="38" dur="770" fill="hold"/>
                                        <p:tgtEl>
                                          <p:spTgt spid="5"/>
                                        </p:tgtEl>
                                        <p:attrNameLst>
                                          <p:attrName>ppt_y</p:attrName>
                                        </p:attrNameLst>
                                      </p:cBhvr>
                                      <p:to>
                                        <p:strVal val="(#ppt_y+0.4)"/>
                                      </p:to>
                                    </p:set>
                                    <p:anim from="(#ppt_y+0.4)" to="(#ppt_y)" calcmode="lin" valueType="num">
                                      <p:cBhvr>
                                        <p:cTn id="39" dur="1230" accel="100000" fill="hold">
                                          <p:stCondLst>
                                            <p:cond delay="770"/>
                                          </p:stCondLst>
                                        </p:cTn>
                                        <p:tgtEl>
                                          <p:spTgt spid="5"/>
                                        </p:tgtEl>
                                        <p:attrNameLst>
                                          <p:attrName>ppt_y</p:attrName>
                                        </p:attrNameLst>
                                      </p:cBhvr>
                                    </p:anim>
                                  </p:childTnLst>
                                </p:cTn>
                              </p:par>
                            </p:childTnLst>
                          </p:cTn>
                        </p:par>
                      </p:childTnLst>
                    </p:cTn>
                  </p:par>
                  <p:par>
                    <p:cTn id="40" fill="hold">
                      <p:stCondLst>
                        <p:cond delay="indefinite"/>
                      </p:stCondLst>
                      <p:childTnLst>
                        <p:par>
                          <p:cTn id="41" fill="hold">
                            <p:stCondLst>
                              <p:cond delay="0"/>
                            </p:stCondLst>
                            <p:childTnLst>
                              <p:par>
                                <p:cTn id="42" presetID="3" presetClass="exit" presetSubtype="10" fill="hold" nodeType="clickEffect">
                                  <p:stCondLst>
                                    <p:cond delay="0"/>
                                  </p:stCondLst>
                                  <p:iterate type="lt">
                                    <p:tmPct val="0"/>
                                  </p:iterate>
                                  <p:childTnLst>
                                    <p:animEffect transition="out" filter="blinds(horizontal)">
                                      <p:cBhvr>
                                        <p:cTn id="43" dur="500"/>
                                        <p:tgtEl>
                                          <p:spTgt spid="7"/>
                                        </p:tgtEl>
                                      </p:cBhvr>
                                    </p:animEffect>
                                    <p:set>
                                      <p:cBhvr>
                                        <p:cTn id="44" dur="1" fill="hold">
                                          <p:stCondLst>
                                            <p:cond delay="499"/>
                                          </p:stCondLst>
                                        </p:cTn>
                                        <p:tgtEl>
                                          <p:spTgt spid="7"/>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nodeType="clickEffect">
                                  <p:stCondLst>
                                    <p:cond delay="0"/>
                                  </p:stCondLst>
                                  <p:iterate type="lt">
                                    <p:tmPct val="5000"/>
                                  </p:iterate>
                                  <p:childTnLst>
                                    <p:set>
                                      <p:cBhvr>
                                        <p:cTn id="48" dur="1" fill="hold">
                                          <p:stCondLst>
                                            <p:cond delay="0"/>
                                          </p:stCondLst>
                                        </p:cTn>
                                        <p:tgtEl>
                                          <p:spTgt spid="7"/>
                                        </p:tgtEl>
                                        <p:attrNameLst>
                                          <p:attrName>style.visibility</p:attrName>
                                        </p:attrNameLst>
                                      </p:cBhvr>
                                      <p:to>
                                        <p:strVal val="visible"/>
                                      </p:to>
                                    </p:set>
                                    <p:anim calcmode="lin" valueType="num">
                                      <p:cBhvr>
                                        <p:cTn id="49" dur="1000" fill="hold"/>
                                        <p:tgtEl>
                                          <p:spTgt spid="7"/>
                                        </p:tgtEl>
                                        <p:attrNameLst>
                                          <p:attrName>ppt_w</p:attrName>
                                        </p:attrNameLst>
                                      </p:cBhvr>
                                      <p:tavLst>
                                        <p:tav tm="0">
                                          <p:val>
                                            <p:fltVal val="0"/>
                                          </p:val>
                                        </p:tav>
                                        <p:tav tm="100000">
                                          <p:val>
                                            <p:strVal val="#ppt_w"/>
                                          </p:val>
                                        </p:tav>
                                      </p:tavLst>
                                    </p:anim>
                                    <p:anim calcmode="lin" valueType="num">
                                      <p:cBhvr>
                                        <p:cTn id="50" dur="1000" fill="hold"/>
                                        <p:tgtEl>
                                          <p:spTgt spid="7"/>
                                        </p:tgtEl>
                                        <p:attrNameLst>
                                          <p:attrName>ppt_h</p:attrName>
                                        </p:attrNameLst>
                                      </p:cBhvr>
                                      <p:tavLst>
                                        <p:tav tm="0">
                                          <p:val>
                                            <p:fltVal val="0"/>
                                          </p:val>
                                        </p:tav>
                                        <p:tav tm="100000">
                                          <p:val>
                                            <p:strVal val="#ppt_h"/>
                                          </p:val>
                                        </p:tav>
                                      </p:tavLst>
                                    </p:anim>
                                    <p:anim calcmode="lin" valueType="num">
                                      <p:cBhvr>
                                        <p:cTn id="51" dur="1000" fill="hold"/>
                                        <p:tgtEl>
                                          <p:spTgt spid="7"/>
                                        </p:tgtEl>
                                        <p:attrNameLst>
                                          <p:attrName>style.rotation</p:attrName>
                                        </p:attrNameLst>
                                      </p:cBhvr>
                                      <p:tavLst>
                                        <p:tav tm="0">
                                          <p:val>
                                            <p:fltVal val="90"/>
                                          </p:val>
                                        </p:tav>
                                        <p:tav tm="100000">
                                          <p:val>
                                            <p:fltVal val="0"/>
                                          </p:val>
                                        </p:tav>
                                      </p:tavLst>
                                    </p:anim>
                                    <p:animEffect transition="in" filter="fade">
                                      <p:cBhvr>
                                        <p:cTn id="52" dur="1000"/>
                                        <p:tgtEl>
                                          <p:spTgt spid="7"/>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xit" presetSubtype="0" fill="hold" nodeType="clickEffect">
                                  <p:stCondLst>
                                    <p:cond delay="0"/>
                                  </p:stCondLst>
                                  <p:childTnLst>
                                    <p:animEffect transition="out" filter="dissolve">
                                      <p:cBhvr>
                                        <p:cTn id="56" dur="500"/>
                                        <p:tgtEl>
                                          <p:spTgt spid="15"/>
                                        </p:tgtEl>
                                      </p:cBhvr>
                                    </p:animEffect>
                                    <p:set>
                                      <p:cBhvr>
                                        <p:cTn id="57" dur="1" fill="hold">
                                          <p:stCondLst>
                                            <p:cond delay="499"/>
                                          </p:stCondLst>
                                        </p:cTn>
                                        <p:tgtEl>
                                          <p:spTgt spid="15"/>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dissolve">
                                      <p:cBhvr>
                                        <p:cTn id="62" dur="500"/>
                                        <p:tgtEl>
                                          <p:spTgt spid="15"/>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xit" presetSubtype="10" fill="hold" nodeType="clickEffect">
                                  <p:stCondLst>
                                    <p:cond delay="0"/>
                                  </p:stCondLst>
                                  <p:childTnLst>
                                    <p:animEffect transition="out" filter="checkerboard(across)">
                                      <p:cBhvr>
                                        <p:cTn id="66" dur="500"/>
                                        <p:tgtEl>
                                          <p:spTgt spid="4"/>
                                        </p:tgtEl>
                                      </p:cBhvr>
                                    </p:animEffect>
                                    <p:set>
                                      <p:cBhvr>
                                        <p:cTn id="67" dur="1" fill="hold">
                                          <p:stCondLst>
                                            <p:cond delay="499"/>
                                          </p:stCondLst>
                                        </p:cTn>
                                        <p:tgtEl>
                                          <p:spTgt spid="4"/>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nodeType="clickEffect">
                                  <p:stCondLst>
                                    <p:cond delay="0"/>
                                  </p:stCondLst>
                                  <p:childTnLst>
                                    <p:set>
                                      <p:cBhvr>
                                        <p:cTn id="71" dur="1" fill="hold">
                                          <p:stCondLst>
                                            <p:cond delay="0"/>
                                          </p:stCondLst>
                                        </p:cTn>
                                        <p:tgtEl>
                                          <p:spTgt spid="4"/>
                                        </p:tgtEl>
                                        <p:attrNameLst>
                                          <p:attrName>style.visibility</p:attrName>
                                        </p:attrNameLst>
                                      </p:cBhvr>
                                      <p:to>
                                        <p:strVal val="visible"/>
                                      </p:to>
                                    </p:set>
                                    <p:animEffect transition="in" filter="checkerboard(across)">
                                      <p:cBhvr>
                                        <p:cTn id="72" dur="500"/>
                                        <p:tgtEl>
                                          <p:spTgt spid="4"/>
                                        </p:tgtEl>
                                      </p:cBhvr>
                                    </p:animEffect>
                                  </p:childTnLst>
                                </p:cTn>
                              </p:par>
                            </p:childTnLst>
                          </p:cTn>
                        </p:par>
                      </p:childTnLst>
                    </p:cTn>
                  </p:par>
                  <p:par>
                    <p:cTn id="73" fill="hold">
                      <p:stCondLst>
                        <p:cond delay="indefinite"/>
                      </p:stCondLst>
                      <p:childTnLst>
                        <p:par>
                          <p:cTn id="74" fill="hold">
                            <p:stCondLst>
                              <p:cond delay="0"/>
                            </p:stCondLst>
                            <p:childTnLst>
                              <p:par>
                                <p:cTn id="75" presetID="2" presetClass="exit" presetSubtype="4" fill="hold" nodeType="clickEffect">
                                  <p:stCondLst>
                                    <p:cond delay="0"/>
                                  </p:stCondLst>
                                  <p:childTnLst>
                                    <p:anim calcmode="lin" valueType="num">
                                      <p:cBhvr additive="base">
                                        <p:cTn id="76" dur="500"/>
                                        <p:tgtEl>
                                          <p:spTgt spid="16"/>
                                        </p:tgtEl>
                                        <p:attrNameLst>
                                          <p:attrName>ppt_x</p:attrName>
                                        </p:attrNameLst>
                                      </p:cBhvr>
                                      <p:tavLst>
                                        <p:tav tm="0">
                                          <p:val>
                                            <p:strVal val="ppt_x"/>
                                          </p:val>
                                        </p:tav>
                                        <p:tav tm="100000">
                                          <p:val>
                                            <p:strVal val="ppt_x"/>
                                          </p:val>
                                        </p:tav>
                                      </p:tavLst>
                                    </p:anim>
                                    <p:anim calcmode="lin" valueType="num">
                                      <p:cBhvr additive="base">
                                        <p:cTn id="77" dur="500"/>
                                        <p:tgtEl>
                                          <p:spTgt spid="16"/>
                                        </p:tgtEl>
                                        <p:attrNameLst>
                                          <p:attrName>ppt_y</p:attrName>
                                        </p:attrNameLst>
                                      </p:cBhvr>
                                      <p:tavLst>
                                        <p:tav tm="0">
                                          <p:val>
                                            <p:strVal val="ppt_y"/>
                                          </p:val>
                                        </p:tav>
                                        <p:tav tm="100000">
                                          <p:val>
                                            <p:strVal val="1+ppt_h/2"/>
                                          </p:val>
                                        </p:tav>
                                      </p:tavLst>
                                    </p:anim>
                                    <p:set>
                                      <p:cBhvr>
                                        <p:cTn id="78" dur="1" fill="hold">
                                          <p:stCondLst>
                                            <p:cond delay="499"/>
                                          </p:stCondLst>
                                        </p:cTn>
                                        <p:tgtEl>
                                          <p:spTgt spid="16"/>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53" presetClass="entr" presetSubtype="0" fill="hold" nodeType="click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p:cTn id="83" dur="500" fill="hold"/>
                                        <p:tgtEl>
                                          <p:spTgt spid="16"/>
                                        </p:tgtEl>
                                        <p:attrNameLst>
                                          <p:attrName>ppt_w</p:attrName>
                                        </p:attrNameLst>
                                      </p:cBhvr>
                                      <p:tavLst>
                                        <p:tav tm="0">
                                          <p:val>
                                            <p:fltVal val="0"/>
                                          </p:val>
                                        </p:tav>
                                        <p:tav tm="100000">
                                          <p:val>
                                            <p:strVal val="#ppt_w"/>
                                          </p:val>
                                        </p:tav>
                                      </p:tavLst>
                                    </p:anim>
                                    <p:anim calcmode="lin" valueType="num">
                                      <p:cBhvr>
                                        <p:cTn id="84" dur="500" fill="hold"/>
                                        <p:tgtEl>
                                          <p:spTgt spid="16"/>
                                        </p:tgtEl>
                                        <p:attrNameLst>
                                          <p:attrName>ppt_h</p:attrName>
                                        </p:attrNameLst>
                                      </p:cBhvr>
                                      <p:tavLst>
                                        <p:tav tm="0">
                                          <p:val>
                                            <p:fltVal val="0"/>
                                          </p:val>
                                        </p:tav>
                                        <p:tav tm="100000">
                                          <p:val>
                                            <p:strVal val="#ppt_h"/>
                                          </p:val>
                                        </p:tav>
                                      </p:tavLst>
                                    </p:anim>
                                    <p:animEffect transition="in" filter="fade">
                                      <p:cBhvr>
                                        <p:cTn id="85" dur="500"/>
                                        <p:tgtEl>
                                          <p:spTgt spid="16"/>
                                        </p:tgtEl>
                                      </p:cBhvr>
                                    </p:animEffect>
                                  </p:childTnLst>
                                </p:cTn>
                              </p:par>
                            </p:childTnLst>
                          </p:cTn>
                        </p:par>
                      </p:childTnLst>
                    </p:cTn>
                  </p:par>
                  <p:par>
                    <p:cTn id="86" fill="hold">
                      <p:stCondLst>
                        <p:cond delay="indefinite"/>
                      </p:stCondLst>
                      <p:childTnLst>
                        <p:par>
                          <p:cTn id="87" fill="hold">
                            <p:stCondLst>
                              <p:cond delay="0"/>
                            </p:stCondLst>
                            <p:childTnLst>
                              <p:par>
                                <p:cTn id="88" presetID="2" presetClass="exit" presetSubtype="4" fill="hold" nodeType="clickEffect">
                                  <p:stCondLst>
                                    <p:cond delay="0"/>
                                  </p:stCondLst>
                                  <p:childTnLst>
                                    <p:anim calcmode="lin" valueType="num">
                                      <p:cBhvr additive="base">
                                        <p:cTn id="89" dur="500"/>
                                        <p:tgtEl>
                                          <p:spTgt spid="8"/>
                                        </p:tgtEl>
                                        <p:attrNameLst>
                                          <p:attrName>ppt_x</p:attrName>
                                        </p:attrNameLst>
                                      </p:cBhvr>
                                      <p:tavLst>
                                        <p:tav tm="0">
                                          <p:val>
                                            <p:strVal val="ppt_x"/>
                                          </p:val>
                                        </p:tav>
                                        <p:tav tm="100000">
                                          <p:val>
                                            <p:strVal val="ppt_x"/>
                                          </p:val>
                                        </p:tav>
                                      </p:tavLst>
                                    </p:anim>
                                    <p:anim calcmode="lin" valueType="num">
                                      <p:cBhvr additive="base">
                                        <p:cTn id="90" dur="500"/>
                                        <p:tgtEl>
                                          <p:spTgt spid="8"/>
                                        </p:tgtEl>
                                        <p:attrNameLst>
                                          <p:attrName>ppt_y</p:attrName>
                                        </p:attrNameLst>
                                      </p:cBhvr>
                                      <p:tavLst>
                                        <p:tav tm="0">
                                          <p:val>
                                            <p:strVal val="ppt_y"/>
                                          </p:val>
                                        </p:tav>
                                        <p:tav tm="100000">
                                          <p:val>
                                            <p:strVal val="1+ppt_h/2"/>
                                          </p:val>
                                        </p:tav>
                                      </p:tavLst>
                                    </p:anim>
                                    <p:set>
                                      <p:cBhvr>
                                        <p:cTn id="91" dur="1" fill="hold">
                                          <p:stCondLst>
                                            <p:cond delay="499"/>
                                          </p:stCondLst>
                                        </p:cTn>
                                        <p:tgtEl>
                                          <p:spTgt spid="8"/>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2" presetClass="entr" presetSubtype="4" fill="hold" nodeType="clickEffect">
                                  <p:stCondLst>
                                    <p:cond delay="0"/>
                                  </p:stCondLst>
                                  <p:childTnLst>
                                    <p:set>
                                      <p:cBhvr>
                                        <p:cTn id="95" dur="1" fill="hold">
                                          <p:stCondLst>
                                            <p:cond delay="0"/>
                                          </p:stCondLst>
                                        </p:cTn>
                                        <p:tgtEl>
                                          <p:spTgt spid="8"/>
                                        </p:tgtEl>
                                        <p:attrNameLst>
                                          <p:attrName>style.visibility</p:attrName>
                                        </p:attrNameLst>
                                      </p:cBhvr>
                                      <p:to>
                                        <p:strVal val="visible"/>
                                      </p:to>
                                    </p:set>
                                    <p:anim calcmode="lin" valueType="num">
                                      <p:cBhvr additive="base">
                                        <p:cTn id="96" dur="500" fill="hold"/>
                                        <p:tgtEl>
                                          <p:spTgt spid="8"/>
                                        </p:tgtEl>
                                        <p:attrNameLst>
                                          <p:attrName>ppt_x</p:attrName>
                                        </p:attrNameLst>
                                      </p:cBhvr>
                                      <p:tavLst>
                                        <p:tav tm="0">
                                          <p:val>
                                            <p:strVal val="#ppt_x"/>
                                          </p:val>
                                        </p:tav>
                                        <p:tav tm="100000">
                                          <p:val>
                                            <p:strVal val="#ppt_x"/>
                                          </p:val>
                                        </p:tav>
                                      </p:tavLst>
                                    </p:anim>
                                    <p:anim calcmode="lin" valueType="num">
                                      <p:cBhvr additive="base">
                                        <p:cTn id="9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8" presetClass="exit" presetSubtype="16" fill="hold" nodeType="clickEffect">
                                  <p:stCondLst>
                                    <p:cond delay="0"/>
                                  </p:stCondLst>
                                  <p:childTnLst>
                                    <p:animEffect transition="out" filter="diamond(in)">
                                      <p:cBhvr>
                                        <p:cTn id="101" dur="2000"/>
                                        <p:tgtEl>
                                          <p:spTgt spid="9"/>
                                        </p:tgtEl>
                                      </p:cBhvr>
                                    </p:animEffect>
                                    <p:set>
                                      <p:cBhvr>
                                        <p:cTn id="102" dur="1" fill="hold">
                                          <p:stCondLst>
                                            <p:cond delay="1999"/>
                                          </p:stCondLst>
                                        </p:cTn>
                                        <p:tgtEl>
                                          <p:spTgt spid="9"/>
                                        </p:tgtEl>
                                        <p:attrNameLst>
                                          <p:attrName>style.visibility</p:attrName>
                                        </p:attrNameLst>
                                      </p:cBhvr>
                                      <p:to>
                                        <p:strVal val="hidden"/>
                                      </p:to>
                                    </p:se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9"/>
                                        </p:tgtEl>
                                        <p:attrNameLst>
                                          <p:attrName>style.visibility</p:attrName>
                                        </p:attrNameLst>
                                      </p:cBhvr>
                                      <p:to>
                                        <p:strVal val="visible"/>
                                      </p:to>
                                    </p:set>
                                    <p:animEffect transition="in" filter="blinds(horizontal)">
                                      <p:cBhvr>
                                        <p:cTn id="107" dur="500"/>
                                        <p:tgtEl>
                                          <p:spTgt spid="9"/>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xit" presetSubtype="10" fill="hold" nodeType="clickEffect">
                                  <p:stCondLst>
                                    <p:cond delay="0"/>
                                  </p:stCondLst>
                                  <p:childTnLst>
                                    <p:animEffect transition="out" filter="blinds(horizontal)">
                                      <p:cBhvr>
                                        <p:cTn id="111" dur="500"/>
                                        <p:tgtEl>
                                          <p:spTgt spid="3"/>
                                        </p:tgtEl>
                                      </p:cBhvr>
                                    </p:animEffect>
                                    <p:set>
                                      <p:cBhvr>
                                        <p:cTn id="112" dur="1" fill="hold">
                                          <p:stCondLst>
                                            <p:cond delay="499"/>
                                          </p:stCondLst>
                                        </p:cTn>
                                        <p:tgtEl>
                                          <p:spTgt spid="3"/>
                                        </p:tgtEl>
                                        <p:attrNameLst>
                                          <p:attrName>style.visibility</p:attrName>
                                        </p:attrNameLst>
                                      </p:cBhvr>
                                      <p:to>
                                        <p:strVal val="hidden"/>
                                      </p:to>
                                    </p:set>
                                  </p:childTnLst>
                                </p:cTn>
                              </p:par>
                            </p:childTnLst>
                          </p:cTn>
                        </p:par>
                      </p:childTnLst>
                    </p:cTn>
                  </p:par>
                  <p:par>
                    <p:cTn id="113" fill="hold">
                      <p:stCondLst>
                        <p:cond delay="indefinite"/>
                      </p:stCondLst>
                      <p:childTnLst>
                        <p:par>
                          <p:cTn id="114" fill="hold">
                            <p:stCondLst>
                              <p:cond delay="0"/>
                            </p:stCondLst>
                            <p:childTnLst>
                              <p:par>
                                <p:cTn id="115" presetID="53" presetClass="entr" presetSubtype="0" fill="hold" nodeType="clickEffect">
                                  <p:stCondLst>
                                    <p:cond delay="0"/>
                                  </p:stCondLst>
                                  <p:childTnLst>
                                    <p:set>
                                      <p:cBhvr>
                                        <p:cTn id="116" dur="1" fill="hold">
                                          <p:stCondLst>
                                            <p:cond delay="0"/>
                                          </p:stCondLst>
                                        </p:cTn>
                                        <p:tgtEl>
                                          <p:spTgt spid="3"/>
                                        </p:tgtEl>
                                        <p:attrNameLst>
                                          <p:attrName>style.visibility</p:attrName>
                                        </p:attrNameLst>
                                      </p:cBhvr>
                                      <p:to>
                                        <p:strVal val="visible"/>
                                      </p:to>
                                    </p:set>
                                    <p:anim calcmode="lin" valueType="num">
                                      <p:cBhvr>
                                        <p:cTn id="117" dur="500" fill="hold"/>
                                        <p:tgtEl>
                                          <p:spTgt spid="3"/>
                                        </p:tgtEl>
                                        <p:attrNameLst>
                                          <p:attrName>ppt_w</p:attrName>
                                        </p:attrNameLst>
                                      </p:cBhvr>
                                      <p:tavLst>
                                        <p:tav tm="0">
                                          <p:val>
                                            <p:fltVal val="0"/>
                                          </p:val>
                                        </p:tav>
                                        <p:tav tm="100000">
                                          <p:val>
                                            <p:strVal val="#ppt_w"/>
                                          </p:val>
                                        </p:tav>
                                      </p:tavLst>
                                    </p:anim>
                                    <p:anim calcmode="lin" valueType="num">
                                      <p:cBhvr>
                                        <p:cTn id="118" dur="500" fill="hold"/>
                                        <p:tgtEl>
                                          <p:spTgt spid="3"/>
                                        </p:tgtEl>
                                        <p:attrNameLst>
                                          <p:attrName>ppt_h</p:attrName>
                                        </p:attrNameLst>
                                      </p:cBhvr>
                                      <p:tavLst>
                                        <p:tav tm="0">
                                          <p:val>
                                            <p:fltVal val="0"/>
                                          </p:val>
                                        </p:tav>
                                        <p:tav tm="100000">
                                          <p:val>
                                            <p:strVal val="#ppt_h"/>
                                          </p:val>
                                        </p:tav>
                                      </p:tavLst>
                                    </p:anim>
                                    <p:animEffect transition="in" filter="fade">
                                      <p:cBhvr>
                                        <p:cTn id="119" dur="500"/>
                                        <p:tgtEl>
                                          <p:spTgt spid="3"/>
                                        </p:tgtEl>
                                      </p:cBhvr>
                                    </p:animEffect>
                                  </p:childTnLst>
                                </p:cTn>
                              </p:par>
                            </p:childTnLst>
                          </p:cTn>
                        </p:par>
                      </p:childTnLst>
                    </p:cTn>
                  </p:par>
                  <p:par>
                    <p:cTn id="120" fill="hold">
                      <p:stCondLst>
                        <p:cond delay="indefinite"/>
                      </p:stCondLst>
                      <p:childTnLst>
                        <p:par>
                          <p:cTn id="121" fill="hold">
                            <p:stCondLst>
                              <p:cond delay="0"/>
                            </p:stCondLst>
                            <p:childTnLst>
                              <p:par>
                                <p:cTn id="122" presetID="9" presetClass="exit" presetSubtype="0" fill="hold" nodeType="clickEffect">
                                  <p:stCondLst>
                                    <p:cond delay="0"/>
                                  </p:stCondLst>
                                  <p:childTnLst>
                                    <p:animEffect transition="out" filter="dissolve">
                                      <p:cBhvr>
                                        <p:cTn id="123" dur="500"/>
                                        <p:tgtEl>
                                          <p:spTgt spid="10"/>
                                        </p:tgtEl>
                                      </p:cBhvr>
                                    </p:animEffect>
                                    <p:set>
                                      <p:cBhvr>
                                        <p:cTn id="124" dur="1" fill="hold">
                                          <p:stCondLst>
                                            <p:cond delay="499"/>
                                          </p:stCondLst>
                                        </p:cTn>
                                        <p:tgtEl>
                                          <p:spTgt spid="10"/>
                                        </p:tgtEl>
                                        <p:attrNameLst>
                                          <p:attrName>style.visibility</p:attrName>
                                        </p:attrNameLst>
                                      </p:cBhvr>
                                      <p:to>
                                        <p:strVal val="hidden"/>
                                      </p:to>
                                    </p:set>
                                  </p:childTnLst>
                                </p:cTn>
                              </p:par>
                            </p:childTnLst>
                          </p:cTn>
                        </p:par>
                      </p:childTnLst>
                    </p:cTn>
                  </p:par>
                  <p:par>
                    <p:cTn id="125" fill="hold">
                      <p:stCondLst>
                        <p:cond delay="indefinite"/>
                      </p:stCondLst>
                      <p:childTnLst>
                        <p:par>
                          <p:cTn id="126" fill="hold">
                            <p:stCondLst>
                              <p:cond delay="0"/>
                            </p:stCondLst>
                            <p:childTnLst>
                              <p:par>
                                <p:cTn id="127" presetID="21" presetClass="entr" presetSubtype="4" fill="hold" nodeType="clickEffect">
                                  <p:stCondLst>
                                    <p:cond delay="0"/>
                                  </p:stCondLst>
                                  <p:childTnLst>
                                    <p:set>
                                      <p:cBhvr>
                                        <p:cTn id="128" dur="1" fill="hold">
                                          <p:stCondLst>
                                            <p:cond delay="0"/>
                                          </p:stCondLst>
                                        </p:cTn>
                                        <p:tgtEl>
                                          <p:spTgt spid="10"/>
                                        </p:tgtEl>
                                        <p:attrNameLst>
                                          <p:attrName>style.visibility</p:attrName>
                                        </p:attrNameLst>
                                      </p:cBhvr>
                                      <p:to>
                                        <p:strVal val="visible"/>
                                      </p:to>
                                    </p:set>
                                    <p:animEffect transition="in" filter="wheel(4)">
                                      <p:cBhvr>
                                        <p:cTn id="129"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30" fill="remove" display="0">
                  <p:stCondLst>
                    <p:cond delay="indefinite"/>
                  </p:stCondLst>
                  <p:endCondLst>
                    <p:cond evt="onStopAudio" delay="0">
                      <p:tgtEl>
                        <p:sldTgt/>
                      </p:tgtEl>
                    </p:cond>
                  </p:endCondLst>
                </p:cTn>
                <p:tgtEl>
                  <p:spTgt spid="11"/>
                </p:tgtEl>
              </p:cMediaNode>
            </p:audio>
            <p:seq concurrent="1" nextAc="seek">
              <p:cTn id="131" restart="whenNotActive" fill="hold" evtFilter="cancelBubble" nodeType="interactiveSeq">
                <p:stCondLst>
                  <p:cond evt="onClick" delay="0">
                    <p:tgtEl>
                      <p:spTgt spid="17"/>
                    </p:tgtEl>
                  </p:cond>
                </p:stCondLst>
                <p:endSync evt="end" delay="0">
                  <p:rtn val="all"/>
                </p:endSync>
                <p:childTnLst>
                  <p:par>
                    <p:cTn id="132" fill="hold">
                      <p:stCondLst>
                        <p:cond delay="0"/>
                      </p:stCondLst>
                      <p:childTnLst>
                        <p:par>
                          <p:cTn id="133" fill="hold">
                            <p:stCondLst>
                              <p:cond delay="0"/>
                            </p:stCondLst>
                            <p:childTnLst>
                              <p:par>
                                <p:cTn id="134" presetID="1" presetClass="mediacall" presetSubtype="0" fill="hold" nodeType="clickEffect">
                                  <p:stCondLst>
                                    <p:cond delay="0"/>
                                  </p:stCondLst>
                                  <p:childTnLst>
                                    <p:cmd type="call" cmd="playFrom(0.0)">
                                      <p:cBhvr>
                                        <p:cTn id="135" dur="61549" fill="hold"/>
                                        <p:tgtEl>
                                          <p:spTgt spid="11"/>
                                        </p:tgtEl>
                                      </p:cBhvr>
                                    </p:cmd>
                                  </p:childTnLst>
                                </p:cTn>
                              </p:par>
                            </p:childTnLst>
                          </p:cTn>
                        </p:par>
                      </p:childTnLst>
                    </p:cTn>
                  </p:par>
                </p:childTnLst>
              </p:cTn>
              <p:nextCondLst>
                <p:cond evt="onClick" delay="0">
                  <p:tgtEl>
                    <p:spTgt spid="17"/>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467544" y="620685"/>
          <a:ext cx="7704855" cy="5832650"/>
        </p:xfrm>
        <a:graphic>
          <a:graphicData uri="http://schemas.openxmlformats.org/drawingml/2006/table">
            <a:tbl>
              <a:tblPr firstRow="1" bandRow="1">
                <a:tableStyleId>{073A0DAA-6AF3-43AB-8588-CEC1D06C72B9}</a:tableStyleId>
              </a:tblPr>
              <a:tblGrid>
                <a:gridCol w="2568285">
                  <a:extLst>
                    <a:ext uri="{9D8B030D-6E8A-4147-A177-3AD203B41FA5}">
                      <a16:colId xmlns:a16="http://schemas.microsoft.com/office/drawing/2014/main" xmlns="" val="20000"/>
                    </a:ext>
                  </a:extLst>
                </a:gridCol>
                <a:gridCol w="2568285">
                  <a:extLst>
                    <a:ext uri="{9D8B030D-6E8A-4147-A177-3AD203B41FA5}">
                      <a16:colId xmlns:a16="http://schemas.microsoft.com/office/drawing/2014/main" xmlns="" val="20001"/>
                    </a:ext>
                  </a:extLst>
                </a:gridCol>
                <a:gridCol w="2568285">
                  <a:extLst>
                    <a:ext uri="{9D8B030D-6E8A-4147-A177-3AD203B41FA5}">
                      <a16:colId xmlns:a16="http://schemas.microsoft.com/office/drawing/2014/main" xmlns="" val="20002"/>
                    </a:ext>
                  </a:extLst>
                </a:gridCol>
              </a:tblGrid>
              <a:tr h="138988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138988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1526445">
                <a:tc>
                  <a:txBody>
                    <a:bodyPr/>
                    <a:lstStyle/>
                    <a:p>
                      <a:endParaRPr lang="en-GB" dirty="0" smtClean="0"/>
                    </a:p>
                    <a:p>
                      <a:endParaRPr lang="en-GB" dirty="0" smtClean="0"/>
                    </a:p>
                    <a:p>
                      <a:endParaRPr lang="en-GB" dirty="0" smtClean="0"/>
                    </a:p>
                    <a:p>
                      <a:endParaRPr lang="en-GB" dirty="0" smtClean="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1526445">
                <a:tc>
                  <a:txBody>
                    <a:bodyPr/>
                    <a:lstStyle/>
                    <a:p>
                      <a:endParaRPr lang="en-GB" smtClean="0"/>
                    </a:p>
                    <a:p>
                      <a:endParaRPr lang="en-GB" smtClean="0"/>
                    </a:p>
                    <a:p>
                      <a:endParaRPr lang="en-GB" smtClean="0"/>
                    </a:p>
                    <a:p>
                      <a:endParaRPr lang="en-GB" smtClean="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bl>
          </a:graphicData>
        </a:graphic>
      </p:graphicFrame>
      <p:pic>
        <p:nvPicPr>
          <p:cNvPr id="3" name="Picture 3" descr="C:\Users\Sarah English\AppData\Local\Microsoft\Windows\Temporary Internet Files\Content.IE5\0959TBEW\YoungBrownBear[1].png"/>
          <p:cNvPicPr>
            <a:picLocks noChangeAspect="1" noChangeArrowheads="1"/>
          </p:cNvPicPr>
          <p:nvPr/>
        </p:nvPicPr>
        <p:blipFill>
          <a:blip r:embed="rId5" cstate="print"/>
          <a:srcRect/>
          <a:stretch>
            <a:fillRect/>
          </a:stretch>
        </p:blipFill>
        <p:spPr bwMode="auto">
          <a:xfrm>
            <a:off x="3491880" y="764704"/>
            <a:ext cx="1561551" cy="1268760"/>
          </a:xfrm>
          <a:prstGeom prst="rect">
            <a:avLst/>
          </a:prstGeom>
          <a:noFill/>
        </p:spPr>
      </p:pic>
      <p:pic>
        <p:nvPicPr>
          <p:cNvPr id="4" name="Picture 3" descr="C:\Users\Sarah English\AppData\Local\Microsoft\Windows\Temporary Internet Files\Content.IE5\560A914K\Orange-Owl[1].png"/>
          <p:cNvPicPr>
            <a:picLocks noChangeAspect="1" noChangeArrowheads="1"/>
          </p:cNvPicPr>
          <p:nvPr/>
        </p:nvPicPr>
        <p:blipFill>
          <a:blip r:embed="rId6" cstate="print"/>
          <a:srcRect/>
          <a:stretch>
            <a:fillRect/>
          </a:stretch>
        </p:blipFill>
        <p:spPr bwMode="auto">
          <a:xfrm>
            <a:off x="3563888" y="2060848"/>
            <a:ext cx="1441388" cy="1353883"/>
          </a:xfrm>
          <a:prstGeom prst="rect">
            <a:avLst/>
          </a:prstGeom>
          <a:noFill/>
        </p:spPr>
      </p:pic>
      <p:pic>
        <p:nvPicPr>
          <p:cNvPr id="5" name="Picture 2" descr="C:\Users\Sarah English\AppData\Local\Microsoft\Windows\Temporary Internet Files\Content.IE5\5NF8NH2X\Butterfly[1].png"/>
          <p:cNvPicPr>
            <a:picLocks noChangeAspect="1" noChangeArrowheads="1"/>
          </p:cNvPicPr>
          <p:nvPr/>
        </p:nvPicPr>
        <p:blipFill>
          <a:blip r:embed="rId7" cstate="print"/>
          <a:srcRect/>
          <a:stretch>
            <a:fillRect/>
          </a:stretch>
        </p:blipFill>
        <p:spPr bwMode="auto">
          <a:xfrm>
            <a:off x="5796136" y="1916832"/>
            <a:ext cx="1872208" cy="1315845"/>
          </a:xfrm>
          <a:prstGeom prst="rect">
            <a:avLst/>
          </a:prstGeom>
          <a:noFill/>
        </p:spPr>
      </p:pic>
      <p:pic>
        <p:nvPicPr>
          <p:cNvPr id="6" name="Picture 2" descr="C:\Users\Sarah English\AppData\Local\Microsoft\Windows\Temporary Internet Files\Content.IE5\GGTS2H3C\Machovka-Pink-pig[1].png"/>
          <p:cNvPicPr>
            <a:picLocks noChangeAspect="1" noChangeArrowheads="1"/>
          </p:cNvPicPr>
          <p:nvPr/>
        </p:nvPicPr>
        <p:blipFill>
          <a:blip r:embed="rId8" cstate="print"/>
          <a:srcRect/>
          <a:stretch>
            <a:fillRect/>
          </a:stretch>
        </p:blipFill>
        <p:spPr bwMode="auto">
          <a:xfrm>
            <a:off x="971600" y="3645024"/>
            <a:ext cx="1638790" cy="1084333"/>
          </a:xfrm>
          <a:prstGeom prst="rect">
            <a:avLst/>
          </a:prstGeom>
          <a:noFill/>
        </p:spPr>
      </p:pic>
      <p:pic>
        <p:nvPicPr>
          <p:cNvPr id="7" name="Picture 9" descr="C:\Users\Sarah English\AppData\Local\Microsoft\Windows\Temporary Internet Files\Content.IE5\7TN1XLHV\1401833208[1].png"/>
          <p:cNvPicPr>
            <a:picLocks noChangeAspect="1" noChangeArrowheads="1"/>
          </p:cNvPicPr>
          <p:nvPr/>
        </p:nvPicPr>
        <p:blipFill>
          <a:blip r:embed="rId9" cstate="print"/>
          <a:srcRect/>
          <a:stretch>
            <a:fillRect/>
          </a:stretch>
        </p:blipFill>
        <p:spPr bwMode="auto">
          <a:xfrm>
            <a:off x="755576" y="5013176"/>
            <a:ext cx="1973998" cy="1379331"/>
          </a:xfrm>
          <a:prstGeom prst="rect">
            <a:avLst/>
          </a:prstGeom>
          <a:noFill/>
        </p:spPr>
      </p:pic>
      <p:pic>
        <p:nvPicPr>
          <p:cNvPr id="8" name="Picture 3" descr="C:\Users\Sarah English\AppData\Local\Microsoft\Windows\Temporary Internet Files\Content.IE5\K8V2DNVY\white-dove-159498_640[1].png"/>
          <p:cNvPicPr>
            <a:picLocks noChangeAspect="1" noChangeArrowheads="1"/>
          </p:cNvPicPr>
          <p:nvPr/>
        </p:nvPicPr>
        <p:blipFill>
          <a:blip r:embed="rId10" cstate="print"/>
          <a:srcRect/>
          <a:stretch>
            <a:fillRect/>
          </a:stretch>
        </p:blipFill>
        <p:spPr bwMode="auto">
          <a:xfrm>
            <a:off x="755576" y="1988840"/>
            <a:ext cx="1800200" cy="1547046"/>
          </a:xfrm>
          <a:prstGeom prst="rect">
            <a:avLst/>
          </a:prstGeom>
          <a:noFill/>
        </p:spPr>
      </p:pic>
      <p:pic>
        <p:nvPicPr>
          <p:cNvPr id="9" name="Picture 2" descr="C:\Users\Sarah English\AppData\Local\Microsoft\Windows\Temporary Internet Files\Content.IE5\367FZVZ2\black_cat[1].png"/>
          <p:cNvPicPr>
            <a:picLocks noChangeAspect="1" noChangeArrowheads="1"/>
          </p:cNvPicPr>
          <p:nvPr/>
        </p:nvPicPr>
        <p:blipFill>
          <a:blip r:embed="rId11" cstate="print"/>
          <a:srcRect/>
          <a:stretch>
            <a:fillRect/>
          </a:stretch>
        </p:blipFill>
        <p:spPr bwMode="auto">
          <a:xfrm>
            <a:off x="3779912" y="5157192"/>
            <a:ext cx="950409" cy="1124744"/>
          </a:xfrm>
          <a:prstGeom prst="rect">
            <a:avLst/>
          </a:prstGeom>
          <a:noFill/>
        </p:spPr>
      </p:pic>
      <p:pic>
        <p:nvPicPr>
          <p:cNvPr id="10" name="Picture 4" descr="C:\Users\Sarah English\AppData\Local\Microsoft\Windows\Temporary Internet Files\Content.IE5\560A914K\Chick[1].jpg"/>
          <p:cNvPicPr>
            <a:picLocks noChangeAspect="1" noChangeArrowheads="1"/>
          </p:cNvPicPr>
          <p:nvPr/>
        </p:nvPicPr>
        <p:blipFill>
          <a:blip r:embed="rId12" cstate="print"/>
          <a:srcRect/>
          <a:stretch>
            <a:fillRect/>
          </a:stretch>
        </p:blipFill>
        <p:spPr bwMode="auto">
          <a:xfrm>
            <a:off x="6300192" y="692696"/>
            <a:ext cx="980878" cy="1224136"/>
          </a:xfrm>
          <a:prstGeom prst="rect">
            <a:avLst/>
          </a:prstGeom>
          <a:noFill/>
        </p:spPr>
      </p:pic>
      <p:pic>
        <p:nvPicPr>
          <p:cNvPr id="14" name="Picture 2" descr="http://nosurprises.it/wp-content/uploads/2013/01/abstract_colors.jpg"/>
          <p:cNvPicPr>
            <a:picLocks noChangeAspect="1" noChangeArrowheads="1"/>
          </p:cNvPicPr>
          <p:nvPr/>
        </p:nvPicPr>
        <p:blipFill>
          <a:blip r:embed="rId13" cstate="print"/>
          <a:srcRect/>
          <a:stretch>
            <a:fillRect/>
          </a:stretch>
        </p:blipFill>
        <p:spPr bwMode="auto">
          <a:xfrm>
            <a:off x="755576" y="692696"/>
            <a:ext cx="1899359" cy="1301808"/>
          </a:xfrm>
          <a:prstGeom prst="rect">
            <a:avLst/>
          </a:prstGeom>
          <a:noFill/>
        </p:spPr>
      </p:pic>
      <p:pic>
        <p:nvPicPr>
          <p:cNvPr id="15" name="Picture 2" descr="C:\Users\Sarah English\AppData\Local\Microsoft\Windows\Temporary Internet Files\Content.IE5\7TN1XLHV\snake-circles[1].png"/>
          <p:cNvPicPr>
            <a:picLocks noChangeAspect="1" noChangeArrowheads="1"/>
          </p:cNvPicPr>
          <p:nvPr/>
        </p:nvPicPr>
        <p:blipFill>
          <a:blip r:embed="rId14" cstate="print"/>
          <a:srcRect/>
          <a:stretch>
            <a:fillRect/>
          </a:stretch>
        </p:blipFill>
        <p:spPr bwMode="auto">
          <a:xfrm>
            <a:off x="5868144" y="3501008"/>
            <a:ext cx="2031062" cy="1211585"/>
          </a:xfrm>
          <a:prstGeom prst="rect">
            <a:avLst/>
          </a:prstGeom>
          <a:noFill/>
        </p:spPr>
      </p:pic>
      <p:pic>
        <p:nvPicPr>
          <p:cNvPr id="16" name="Picture 14" descr="C:\Users\Sarah English\AppData\Local\Microsoft\Windows\Temporary Internet Files\Content.IE5\367FZVZ2\SHARK-pure[1].png"/>
          <p:cNvPicPr>
            <a:picLocks noChangeAspect="1" noChangeArrowheads="1"/>
          </p:cNvPicPr>
          <p:nvPr/>
        </p:nvPicPr>
        <p:blipFill>
          <a:blip r:embed="rId15" cstate="print"/>
          <a:srcRect/>
          <a:stretch>
            <a:fillRect/>
          </a:stretch>
        </p:blipFill>
        <p:spPr bwMode="auto">
          <a:xfrm>
            <a:off x="3059832" y="3573016"/>
            <a:ext cx="2242325" cy="1008112"/>
          </a:xfrm>
          <a:prstGeom prst="rect">
            <a:avLst/>
          </a:prstGeom>
          <a:noFill/>
        </p:spPr>
      </p:pic>
      <p:pic>
        <p:nvPicPr>
          <p:cNvPr id="17" name="Picture 3" descr="C:\Users\Sarah English\AppData\Local\Microsoft\Windows\Temporary Internet Files\Content.IE5\367FZVZ2\fox-30802_640[1].png"/>
          <p:cNvPicPr>
            <a:picLocks noChangeAspect="1" noChangeArrowheads="1"/>
          </p:cNvPicPr>
          <p:nvPr/>
        </p:nvPicPr>
        <p:blipFill>
          <a:blip r:embed="rId16" cstate="print"/>
          <a:srcRect/>
          <a:stretch>
            <a:fillRect/>
          </a:stretch>
        </p:blipFill>
        <p:spPr bwMode="auto">
          <a:xfrm>
            <a:off x="6300192" y="5157192"/>
            <a:ext cx="1152128" cy="1112524"/>
          </a:xfrm>
          <a:prstGeom prst="rect">
            <a:avLst/>
          </a:prstGeom>
          <a:noFill/>
        </p:spPr>
      </p:pic>
      <p:pic>
        <p:nvPicPr>
          <p:cNvPr id="11"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vol="80000" showWhenStopped="0">
                <p:cTn id="2" fill="remove" display="0">
                  <p:stCondLst>
                    <p:cond delay="indefinite"/>
                  </p:stCondLst>
                  <p:endCondLst>
                    <p:cond evt="onStopAudio" delay="0">
                      <p:tgtEl>
                        <p:sldTgt/>
                      </p:tgtEl>
                    </p:cond>
                  </p:endCondLst>
                </p:cTn>
                <p:tgtEl>
                  <p:spTgt spid="11"/>
                </p:tgtEl>
              </p:cMediaNode>
            </p:audio>
            <p:seq concurrent="1" nextAc="seek">
              <p:cTn id="3" restart="whenNotActive" fill="hold" evtFilter="cancelBubble" nodeType="interactiveSeq">
                <p:stCondLst>
                  <p:cond evt="onClick" delay="0">
                    <p:tgtEl>
                      <p:spTgt spid="17"/>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61572" fill="hold"/>
                                        <p:tgtEl>
                                          <p:spTgt spid="11"/>
                                        </p:tgtEl>
                                      </p:cBhvr>
                                    </p:cmd>
                                  </p:childTnLst>
                                </p:cTn>
                              </p:par>
                            </p:childTnLst>
                          </p:cTn>
                        </p:par>
                      </p:childTnLst>
                    </p:cTn>
                  </p:par>
                </p:childTnLst>
              </p:cTn>
              <p:nextCondLst>
                <p:cond evt="onClick" delay="0">
                  <p:tgtEl>
                    <p:spTgt spid="17"/>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467544" y="620685"/>
          <a:ext cx="7704855" cy="5832650"/>
        </p:xfrm>
        <a:graphic>
          <a:graphicData uri="http://schemas.openxmlformats.org/drawingml/2006/table">
            <a:tbl>
              <a:tblPr firstRow="1" bandRow="1">
                <a:tableStyleId>{073A0DAA-6AF3-43AB-8588-CEC1D06C72B9}</a:tableStyleId>
              </a:tblPr>
              <a:tblGrid>
                <a:gridCol w="2568285">
                  <a:extLst>
                    <a:ext uri="{9D8B030D-6E8A-4147-A177-3AD203B41FA5}">
                      <a16:colId xmlns:a16="http://schemas.microsoft.com/office/drawing/2014/main" xmlns="" val="20000"/>
                    </a:ext>
                  </a:extLst>
                </a:gridCol>
                <a:gridCol w="2568285">
                  <a:extLst>
                    <a:ext uri="{9D8B030D-6E8A-4147-A177-3AD203B41FA5}">
                      <a16:colId xmlns:a16="http://schemas.microsoft.com/office/drawing/2014/main" xmlns="" val="20001"/>
                    </a:ext>
                  </a:extLst>
                </a:gridCol>
                <a:gridCol w="2568285">
                  <a:extLst>
                    <a:ext uri="{9D8B030D-6E8A-4147-A177-3AD203B41FA5}">
                      <a16:colId xmlns:a16="http://schemas.microsoft.com/office/drawing/2014/main" xmlns="" val="20002"/>
                    </a:ext>
                  </a:extLst>
                </a:gridCol>
              </a:tblGrid>
              <a:tr h="138988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138988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1526445">
                <a:tc>
                  <a:txBody>
                    <a:bodyPr/>
                    <a:lstStyle/>
                    <a:p>
                      <a:endParaRPr lang="en-GB" dirty="0" smtClean="0"/>
                    </a:p>
                    <a:p>
                      <a:endParaRPr lang="en-GB" dirty="0" smtClean="0"/>
                    </a:p>
                    <a:p>
                      <a:endParaRPr lang="en-GB" dirty="0" smtClean="0"/>
                    </a:p>
                    <a:p>
                      <a:endParaRPr lang="en-GB" dirty="0" smtClean="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1526445">
                <a:tc>
                  <a:txBody>
                    <a:bodyPr/>
                    <a:lstStyle/>
                    <a:p>
                      <a:endParaRPr lang="en-GB" smtClean="0"/>
                    </a:p>
                    <a:p>
                      <a:endParaRPr lang="en-GB" smtClean="0"/>
                    </a:p>
                    <a:p>
                      <a:endParaRPr lang="en-GB" smtClean="0"/>
                    </a:p>
                    <a:p>
                      <a:endParaRPr lang="en-GB" smtClean="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bl>
          </a:graphicData>
        </a:graphic>
      </p:graphicFrame>
      <p:pic>
        <p:nvPicPr>
          <p:cNvPr id="3" name="Picture 3" descr="C:\Users\Sarah English\AppData\Local\Microsoft\Windows\Temporary Internet Files\Content.IE5\0959TBEW\YoungBrownBear[1].png"/>
          <p:cNvPicPr>
            <a:picLocks noChangeAspect="1" noChangeArrowheads="1"/>
          </p:cNvPicPr>
          <p:nvPr/>
        </p:nvPicPr>
        <p:blipFill>
          <a:blip r:embed="rId5" cstate="print"/>
          <a:srcRect/>
          <a:stretch>
            <a:fillRect/>
          </a:stretch>
        </p:blipFill>
        <p:spPr bwMode="auto">
          <a:xfrm>
            <a:off x="6012160" y="692696"/>
            <a:ext cx="1561551" cy="1268760"/>
          </a:xfrm>
          <a:prstGeom prst="rect">
            <a:avLst/>
          </a:prstGeom>
          <a:noFill/>
        </p:spPr>
      </p:pic>
      <p:pic>
        <p:nvPicPr>
          <p:cNvPr id="4" name="Picture 3" descr="C:\Users\Sarah English\AppData\Local\Microsoft\Windows\Temporary Internet Files\Content.IE5\560A914K\Orange-Owl[1].png"/>
          <p:cNvPicPr>
            <a:picLocks noChangeAspect="1" noChangeArrowheads="1"/>
          </p:cNvPicPr>
          <p:nvPr/>
        </p:nvPicPr>
        <p:blipFill>
          <a:blip r:embed="rId6" cstate="print"/>
          <a:srcRect/>
          <a:stretch>
            <a:fillRect/>
          </a:stretch>
        </p:blipFill>
        <p:spPr bwMode="auto">
          <a:xfrm>
            <a:off x="6444208" y="5013176"/>
            <a:ext cx="1441388" cy="1353883"/>
          </a:xfrm>
          <a:prstGeom prst="rect">
            <a:avLst/>
          </a:prstGeom>
          <a:noFill/>
        </p:spPr>
      </p:pic>
      <p:pic>
        <p:nvPicPr>
          <p:cNvPr id="5" name="Picture 2" descr="C:\Users\Sarah English\AppData\Local\Microsoft\Windows\Temporary Internet Files\Content.IE5\5NF8NH2X\Butterfly[1].png"/>
          <p:cNvPicPr>
            <a:picLocks noChangeAspect="1" noChangeArrowheads="1"/>
          </p:cNvPicPr>
          <p:nvPr/>
        </p:nvPicPr>
        <p:blipFill>
          <a:blip r:embed="rId7" cstate="print"/>
          <a:srcRect/>
          <a:stretch>
            <a:fillRect/>
          </a:stretch>
        </p:blipFill>
        <p:spPr bwMode="auto">
          <a:xfrm>
            <a:off x="5940152" y="3429000"/>
            <a:ext cx="1872208" cy="1315845"/>
          </a:xfrm>
          <a:prstGeom prst="rect">
            <a:avLst/>
          </a:prstGeom>
          <a:noFill/>
        </p:spPr>
      </p:pic>
      <p:pic>
        <p:nvPicPr>
          <p:cNvPr id="6" name="Picture 2" descr="C:\Users\Sarah English\AppData\Local\Microsoft\Windows\Temporary Internet Files\Content.IE5\GGTS2H3C\Machovka-Pink-pig[1].png"/>
          <p:cNvPicPr>
            <a:picLocks noChangeAspect="1" noChangeArrowheads="1"/>
          </p:cNvPicPr>
          <p:nvPr/>
        </p:nvPicPr>
        <p:blipFill>
          <a:blip r:embed="rId8" cstate="print"/>
          <a:srcRect/>
          <a:stretch>
            <a:fillRect/>
          </a:stretch>
        </p:blipFill>
        <p:spPr bwMode="auto">
          <a:xfrm>
            <a:off x="899592" y="5085184"/>
            <a:ext cx="1638790" cy="1084333"/>
          </a:xfrm>
          <a:prstGeom prst="rect">
            <a:avLst/>
          </a:prstGeom>
          <a:noFill/>
        </p:spPr>
      </p:pic>
      <p:pic>
        <p:nvPicPr>
          <p:cNvPr id="7" name="Picture 9" descr="C:\Users\Sarah English\AppData\Local\Microsoft\Windows\Temporary Internet Files\Content.IE5\7TN1XLHV\1401833208[1].png"/>
          <p:cNvPicPr>
            <a:picLocks noChangeAspect="1" noChangeArrowheads="1"/>
          </p:cNvPicPr>
          <p:nvPr/>
        </p:nvPicPr>
        <p:blipFill>
          <a:blip r:embed="rId9" cstate="print"/>
          <a:srcRect/>
          <a:stretch>
            <a:fillRect/>
          </a:stretch>
        </p:blipFill>
        <p:spPr bwMode="auto">
          <a:xfrm>
            <a:off x="3419872" y="2060848"/>
            <a:ext cx="1872208" cy="1308205"/>
          </a:xfrm>
          <a:prstGeom prst="rect">
            <a:avLst/>
          </a:prstGeom>
          <a:noFill/>
        </p:spPr>
      </p:pic>
      <p:pic>
        <p:nvPicPr>
          <p:cNvPr id="8" name="Picture 3" descr="C:\Users\Sarah English\AppData\Local\Microsoft\Windows\Temporary Internet Files\Content.IE5\K8V2DNVY\white-dove-159498_640[1].png"/>
          <p:cNvPicPr>
            <a:picLocks noChangeAspect="1" noChangeArrowheads="1"/>
          </p:cNvPicPr>
          <p:nvPr/>
        </p:nvPicPr>
        <p:blipFill>
          <a:blip r:embed="rId10" cstate="print"/>
          <a:srcRect/>
          <a:stretch>
            <a:fillRect/>
          </a:stretch>
        </p:blipFill>
        <p:spPr bwMode="auto">
          <a:xfrm>
            <a:off x="3347864" y="620688"/>
            <a:ext cx="1675823" cy="1440160"/>
          </a:xfrm>
          <a:prstGeom prst="rect">
            <a:avLst/>
          </a:prstGeom>
          <a:noFill/>
        </p:spPr>
      </p:pic>
      <p:pic>
        <p:nvPicPr>
          <p:cNvPr id="9" name="Picture 2" descr="C:\Users\Sarah English\AppData\Local\Microsoft\Windows\Temporary Internet Files\Content.IE5\367FZVZ2\black_cat[1].png"/>
          <p:cNvPicPr>
            <a:picLocks noChangeAspect="1" noChangeArrowheads="1"/>
          </p:cNvPicPr>
          <p:nvPr/>
        </p:nvPicPr>
        <p:blipFill>
          <a:blip r:embed="rId11" cstate="print"/>
          <a:srcRect/>
          <a:stretch>
            <a:fillRect/>
          </a:stretch>
        </p:blipFill>
        <p:spPr bwMode="auto">
          <a:xfrm>
            <a:off x="1043608" y="2204864"/>
            <a:ext cx="950409" cy="1124744"/>
          </a:xfrm>
          <a:prstGeom prst="rect">
            <a:avLst/>
          </a:prstGeom>
          <a:noFill/>
        </p:spPr>
      </p:pic>
      <p:pic>
        <p:nvPicPr>
          <p:cNvPr id="10" name="Picture 4" descr="C:\Users\Sarah English\AppData\Local\Microsoft\Windows\Temporary Internet Files\Content.IE5\560A914K\Chick[1].jpg"/>
          <p:cNvPicPr>
            <a:picLocks noChangeAspect="1" noChangeArrowheads="1"/>
          </p:cNvPicPr>
          <p:nvPr/>
        </p:nvPicPr>
        <p:blipFill>
          <a:blip r:embed="rId12" cstate="print"/>
          <a:srcRect/>
          <a:stretch>
            <a:fillRect/>
          </a:stretch>
        </p:blipFill>
        <p:spPr bwMode="auto">
          <a:xfrm>
            <a:off x="3851920" y="3573016"/>
            <a:ext cx="980878" cy="1224136"/>
          </a:xfrm>
          <a:prstGeom prst="rect">
            <a:avLst/>
          </a:prstGeom>
          <a:noFill/>
        </p:spPr>
      </p:pic>
      <p:pic>
        <p:nvPicPr>
          <p:cNvPr id="14" name="Picture 2" descr="http://nosurprises.it/wp-content/uploads/2013/01/abstract_colors.jpg"/>
          <p:cNvPicPr>
            <a:picLocks noChangeAspect="1" noChangeArrowheads="1"/>
          </p:cNvPicPr>
          <p:nvPr/>
        </p:nvPicPr>
        <p:blipFill>
          <a:blip r:embed="rId13" cstate="print"/>
          <a:srcRect/>
          <a:stretch>
            <a:fillRect/>
          </a:stretch>
        </p:blipFill>
        <p:spPr bwMode="auto">
          <a:xfrm>
            <a:off x="755576" y="692696"/>
            <a:ext cx="1899359" cy="1301808"/>
          </a:xfrm>
          <a:prstGeom prst="rect">
            <a:avLst/>
          </a:prstGeom>
          <a:noFill/>
        </p:spPr>
      </p:pic>
      <p:pic>
        <p:nvPicPr>
          <p:cNvPr id="15" name="Picture 2" descr="C:\Users\Sarah English\AppData\Local\Microsoft\Windows\Temporary Internet Files\Content.IE5\7TN1XLHV\snake-circles[1].png"/>
          <p:cNvPicPr>
            <a:picLocks noChangeAspect="1" noChangeArrowheads="1"/>
          </p:cNvPicPr>
          <p:nvPr/>
        </p:nvPicPr>
        <p:blipFill>
          <a:blip r:embed="rId14" cstate="print"/>
          <a:srcRect/>
          <a:stretch>
            <a:fillRect/>
          </a:stretch>
        </p:blipFill>
        <p:spPr bwMode="auto">
          <a:xfrm>
            <a:off x="5940152" y="2060848"/>
            <a:ext cx="2031062" cy="1211585"/>
          </a:xfrm>
          <a:prstGeom prst="rect">
            <a:avLst/>
          </a:prstGeom>
          <a:noFill/>
        </p:spPr>
      </p:pic>
      <p:pic>
        <p:nvPicPr>
          <p:cNvPr id="16" name="Picture 14" descr="C:\Users\Sarah English\AppData\Local\Microsoft\Windows\Temporary Internet Files\Content.IE5\367FZVZ2\SHARK-pure[1].png"/>
          <p:cNvPicPr>
            <a:picLocks noChangeAspect="1" noChangeArrowheads="1"/>
          </p:cNvPicPr>
          <p:nvPr/>
        </p:nvPicPr>
        <p:blipFill>
          <a:blip r:embed="rId15" cstate="print"/>
          <a:srcRect/>
          <a:stretch>
            <a:fillRect/>
          </a:stretch>
        </p:blipFill>
        <p:spPr bwMode="auto">
          <a:xfrm>
            <a:off x="3131840" y="5229200"/>
            <a:ext cx="2242325" cy="1008112"/>
          </a:xfrm>
          <a:prstGeom prst="rect">
            <a:avLst/>
          </a:prstGeom>
          <a:noFill/>
        </p:spPr>
      </p:pic>
      <p:pic>
        <p:nvPicPr>
          <p:cNvPr id="17" name="Picture 3" descr="C:\Users\Sarah English\AppData\Local\Microsoft\Windows\Temporary Internet Files\Content.IE5\367FZVZ2\fox-30802_640[1].png"/>
          <p:cNvPicPr>
            <a:picLocks noChangeAspect="1" noChangeArrowheads="1"/>
          </p:cNvPicPr>
          <p:nvPr/>
        </p:nvPicPr>
        <p:blipFill>
          <a:blip r:embed="rId16" cstate="print"/>
          <a:srcRect/>
          <a:stretch>
            <a:fillRect/>
          </a:stretch>
        </p:blipFill>
        <p:spPr bwMode="auto">
          <a:xfrm>
            <a:off x="1115616" y="3645024"/>
            <a:ext cx="1152128" cy="1112524"/>
          </a:xfrm>
          <a:prstGeom prst="rect">
            <a:avLst/>
          </a:prstGeom>
          <a:noFill/>
        </p:spPr>
      </p:pic>
      <p:pic>
        <p:nvPicPr>
          <p:cNvPr id="11"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vol="80000" showWhenStopped="0">
                <p:cTn id="2" fill="remove" display="0">
                  <p:stCondLst>
                    <p:cond delay="indefinite"/>
                  </p:stCondLst>
                  <p:endCondLst>
                    <p:cond evt="onStopAudio" delay="0">
                      <p:tgtEl>
                        <p:sldTgt/>
                      </p:tgtEl>
                    </p:cond>
                  </p:endCondLst>
                </p:cTn>
                <p:tgtEl>
                  <p:spTgt spid="11"/>
                </p:tgtEl>
              </p:cMediaNode>
            </p:audio>
            <p:seq concurrent="1" nextAc="seek">
              <p:cTn id="3" restart="whenNotActive" fill="hold" evtFilter="cancelBubble" nodeType="interactiveSeq">
                <p:stCondLst>
                  <p:cond evt="onClick" delay="0">
                    <p:tgtEl>
                      <p:spTgt spid="14"/>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39630" fill="hold"/>
                                        <p:tgtEl>
                                          <p:spTgt spid="11"/>
                                        </p:tgtEl>
                                      </p:cBhvr>
                                    </p:cmd>
                                  </p:childTnLst>
                                </p:cTn>
                              </p:par>
                            </p:childTnLst>
                          </p:cTn>
                        </p:par>
                      </p:childTnLst>
                    </p:cTn>
                  </p:par>
                </p:childTnLst>
              </p:cTn>
              <p:nextCondLst>
                <p:cond evt="onClick" delay="0">
                  <p:tgtEl>
                    <p:spTgt spid="14"/>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Sarah English\AppData\Local\Microsoft\Windows\Temporary Internet Files\Content.IE5\K8V2DNVY\white-dove-159498_640[1].png"/>
          <p:cNvPicPr>
            <a:picLocks noChangeAspect="1" noChangeArrowheads="1"/>
          </p:cNvPicPr>
          <p:nvPr/>
        </p:nvPicPr>
        <p:blipFill>
          <a:blip r:embed="rId5" cstate="print"/>
          <a:srcRect/>
          <a:stretch>
            <a:fillRect/>
          </a:stretch>
        </p:blipFill>
        <p:spPr bwMode="auto">
          <a:xfrm>
            <a:off x="2098853" y="1196752"/>
            <a:ext cx="5229090" cy="4493748"/>
          </a:xfrm>
          <a:prstGeom prst="rect">
            <a:avLst/>
          </a:prstGeom>
          <a:noFill/>
        </p:spPr>
      </p:pic>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mph" presetSubtype="0" fill="hold" nodeType="clickEffect">
                                  <p:stCondLst>
                                    <p:cond delay="0"/>
                                  </p:stCondLst>
                                  <p:childTnLst>
                                    <p:animScale>
                                      <p:cBhvr>
                                        <p:cTn id="12" dur="2000" fill="hold"/>
                                        <p:tgtEl>
                                          <p:spTgt spid="2"/>
                                        </p:tgtEl>
                                      </p:cBhvr>
                                      <p:by x="150000" y="150000"/>
                                    </p:animScale>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nodeType="clickEffect">
                                  <p:stCondLst>
                                    <p:cond delay="0"/>
                                  </p:stCondLst>
                                  <p:childTnLst>
                                    <p:animEffect transition="out" filter="dissolv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25" fill="remove" display="0">
                  <p:stCondLst>
                    <p:cond delay="indefinite"/>
                  </p:stCondLst>
                  <p:endCondLst>
                    <p:cond evt="onStopAudio" delay="0">
                      <p:tgtEl>
                        <p:sldTgt/>
                      </p:tgtEl>
                    </p:cond>
                  </p:endCondLst>
                </p:cTn>
                <p:tgtEl>
                  <p:spTgt spid="3"/>
                </p:tgtEl>
              </p:cMediaNode>
            </p:audio>
            <p:seq concurrent="1" nextAc="seek">
              <p:cTn id="26" restart="whenNotActive" fill="hold" evtFilter="cancelBubble" nodeType="interactiveSeq">
                <p:stCondLst>
                  <p:cond evt="onClick" delay="0">
                    <p:tgtEl>
                      <p:spTgt spid="2"/>
                    </p:tgtEl>
                  </p:cond>
                </p:stCondLst>
                <p:endSync evt="end" delay="0">
                  <p:rtn val="all"/>
                </p:endSync>
                <p:childTnLst>
                  <p:par>
                    <p:cTn id="27" fill="hold">
                      <p:stCondLst>
                        <p:cond delay="0"/>
                      </p:stCondLst>
                      <p:childTnLst>
                        <p:par>
                          <p:cTn id="28" fill="hold">
                            <p:stCondLst>
                              <p:cond delay="0"/>
                            </p:stCondLst>
                            <p:childTnLst>
                              <p:par>
                                <p:cTn id="29" presetID="1" presetClass="mediacall" presetSubtype="0" fill="hold" nodeType="clickEffect">
                                  <p:stCondLst>
                                    <p:cond delay="0"/>
                                  </p:stCondLst>
                                  <p:childTnLst>
                                    <p:cmd type="call" cmd="playFrom(0.0)">
                                      <p:cBhvr>
                                        <p:cTn id="30" dur="5682" fill="hold"/>
                                        <p:tgtEl>
                                          <p:spTgt spid="3"/>
                                        </p:tgtEl>
                                      </p:cBhvr>
                                    </p:cmd>
                                  </p:childTnLst>
                                </p:cTn>
                              </p:par>
                            </p:childTnLst>
                          </p:cTn>
                        </p:par>
                      </p:childTnLst>
                    </p:cTn>
                  </p:par>
                </p:childTnLst>
              </p:cTn>
              <p:nextCondLst>
                <p:cond evt="onClick" delay="0">
                  <p:tgtEl>
                    <p:spTgt spid="2"/>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9" descr="C:\Users\Sarah English\AppData\Local\Microsoft\Windows\Temporary Internet Files\Content.IE5\7TN1XLHV\1401833208[1].png"/>
          <p:cNvPicPr>
            <a:picLocks noChangeAspect="1" noChangeArrowheads="1"/>
          </p:cNvPicPr>
          <p:nvPr/>
        </p:nvPicPr>
        <p:blipFill>
          <a:blip r:embed="rId4" cstate="print"/>
          <a:srcRect/>
          <a:stretch>
            <a:fillRect/>
          </a:stretch>
        </p:blipFill>
        <p:spPr bwMode="auto">
          <a:xfrm>
            <a:off x="1475656" y="1556792"/>
            <a:ext cx="6183156" cy="4320480"/>
          </a:xfrm>
          <a:prstGeom prst="rect">
            <a:avLst/>
          </a:prstGeom>
          <a:noFill/>
        </p:spPr>
      </p:pic>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4" fill="hold" nodeType="clickEffect">
                                  <p:stCondLst>
                                    <p:cond delay="0"/>
                                  </p:stCondLst>
                                  <p:childTnLst>
                                    <p:anim calcmode="lin" valueType="num">
                                      <p:cBhvr additive="base">
                                        <p:cTn id="11" dur="500"/>
                                        <p:tgtEl>
                                          <p:spTgt spid="2"/>
                                        </p:tgtEl>
                                        <p:attrNameLst>
                                          <p:attrName>ppt_x</p:attrName>
                                        </p:attrNameLst>
                                      </p:cBhvr>
                                      <p:tavLst>
                                        <p:tav tm="0">
                                          <p:val>
                                            <p:strVal val="ppt_x"/>
                                          </p:val>
                                        </p:tav>
                                        <p:tav tm="100000">
                                          <p:val>
                                            <p:strVal val="ppt_x"/>
                                          </p:val>
                                        </p:tav>
                                      </p:tavLst>
                                    </p:anim>
                                    <p:anim calcmode="lin" valueType="num">
                                      <p:cBhvr additive="base">
                                        <p:cTn id="12" dur="500"/>
                                        <p:tgtEl>
                                          <p:spTgt spid="2"/>
                                        </p:tgtEl>
                                        <p:attrNameLst>
                                          <p:attrName>ppt_y</p:attrName>
                                        </p:attrNameLst>
                                      </p:cBhvr>
                                      <p:tavLst>
                                        <p:tav tm="0">
                                          <p:val>
                                            <p:strVal val="ppt_y"/>
                                          </p:val>
                                        </p:tav>
                                        <p:tav tm="100000">
                                          <p:val>
                                            <p:strVal val="1+ppt_h/2"/>
                                          </p:val>
                                        </p:tav>
                                      </p:tavLst>
                                    </p:anim>
                                    <p:set>
                                      <p:cBhvr>
                                        <p:cTn id="13" dur="1" fill="hold">
                                          <p:stCondLst>
                                            <p:cond delay="499"/>
                                          </p:stCondLst>
                                        </p:cTn>
                                        <p:tgtEl>
                                          <p:spTgt spid="2"/>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21" fill="remove" display="0">
                  <p:stCondLst>
                    <p:cond delay="indefinite"/>
                  </p:stCondLst>
                  <p:endCondLst>
                    <p:cond evt="onStopAudio" delay="0">
                      <p:tgtEl>
                        <p:sldTgt/>
                      </p:tgtEl>
                    </p:cond>
                  </p:endCondLst>
                </p:cTn>
                <p:tgtEl>
                  <p:spTgt spid="3"/>
                </p:tgtEl>
              </p:cMediaNode>
            </p:audio>
            <p:seq concurrent="1" nextAc="seek">
              <p:cTn id="22" restart="whenNotActive" fill="hold" evtFilter="cancelBubble" nodeType="interactiveSeq">
                <p:stCondLst>
                  <p:cond evt="onClick" delay="0">
                    <p:tgtEl>
                      <p:spTgt spid="2"/>
                    </p:tgtEl>
                  </p:cond>
                </p:stCondLst>
                <p:endSync evt="end" delay="0">
                  <p:rtn val="all"/>
                </p:endSync>
                <p:childTnLst>
                  <p:par>
                    <p:cTn id="23" fill="hold">
                      <p:stCondLst>
                        <p:cond delay="0"/>
                      </p:stCondLst>
                      <p:childTnLst>
                        <p:par>
                          <p:cTn id="24" fill="hold">
                            <p:stCondLst>
                              <p:cond delay="0"/>
                            </p:stCondLst>
                            <p:childTnLst>
                              <p:par>
                                <p:cTn id="25" presetID="1" presetClass="mediacall" presetSubtype="0" fill="hold" nodeType="clickEffect">
                                  <p:stCondLst>
                                    <p:cond delay="0"/>
                                  </p:stCondLst>
                                  <p:childTnLst>
                                    <p:cmd type="call" cmd="playFrom(0.0)">
                                      <p:cBhvr>
                                        <p:cTn id="26" dur="5705" fill="hold"/>
                                        <p:tgtEl>
                                          <p:spTgt spid="3"/>
                                        </p:tgtEl>
                                      </p:cBhvr>
                                    </p:cmd>
                                  </p:childTnLst>
                                </p:cTn>
                              </p:par>
                            </p:childTnLst>
                          </p:cTn>
                        </p:par>
                      </p:childTnLst>
                    </p:cTn>
                  </p:par>
                </p:childTnLst>
              </p:cTn>
              <p:nextCondLst>
                <p:cond evt="onClick" delay="0">
                  <p:tgtEl>
                    <p:spTgt spid="2"/>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C:\Users\Sarah English\AppData\Local\Microsoft\Windows\Temporary Internet Files\Content.IE5\560A914K\Chick[1].jpg"/>
          <p:cNvPicPr>
            <a:picLocks noChangeAspect="1" noChangeArrowheads="1"/>
          </p:cNvPicPr>
          <p:nvPr/>
        </p:nvPicPr>
        <p:blipFill>
          <a:blip r:embed="rId4" cstate="print"/>
          <a:srcRect/>
          <a:stretch>
            <a:fillRect/>
          </a:stretch>
        </p:blipFill>
        <p:spPr bwMode="auto">
          <a:xfrm>
            <a:off x="2555776" y="548680"/>
            <a:ext cx="4080453" cy="5092406"/>
          </a:xfrm>
          <a:prstGeom prst="rect">
            <a:avLst/>
          </a:prstGeom>
          <a:noFill/>
        </p:spPr>
      </p:pic>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xit" presetSubtype="10" fill="hold" nodeType="clickEffect">
                                  <p:stCondLst>
                                    <p:cond delay="0"/>
                                  </p:stCondLst>
                                  <p:childTnLst>
                                    <p:animEffect transition="out" filter="checkerboard(across)">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20" fill="remove" display="0">
                  <p:stCondLst>
                    <p:cond delay="indefinite"/>
                  </p:stCondLst>
                  <p:endCondLst>
                    <p:cond evt="onStopAudio" delay="0">
                      <p:tgtEl>
                        <p:sldTgt/>
                      </p:tgtEl>
                    </p:cond>
                  </p:endCondLst>
                </p:cTn>
                <p:tgtEl>
                  <p:spTgt spid="3"/>
                </p:tgtEl>
              </p:cMediaNode>
            </p:audio>
            <p:seq concurrent="1" nextAc="seek">
              <p:cTn id="21" restart="whenNotActive" fill="hold" evtFilter="cancelBubble" nodeType="interactiveSeq">
                <p:stCondLst>
                  <p:cond evt="onClick" delay="0">
                    <p:tgtEl>
                      <p:spTgt spid="2"/>
                    </p:tgtEl>
                  </p:cond>
                </p:stCondLst>
                <p:endSync evt="end" delay="0">
                  <p:rtn val="all"/>
                </p:endSync>
                <p:childTnLst>
                  <p:par>
                    <p:cTn id="22" fill="hold">
                      <p:stCondLst>
                        <p:cond delay="0"/>
                      </p:stCondLst>
                      <p:childTnLst>
                        <p:par>
                          <p:cTn id="23" fill="hold">
                            <p:stCondLst>
                              <p:cond delay="0"/>
                            </p:stCondLst>
                            <p:childTnLst>
                              <p:par>
                                <p:cTn id="24" presetID="1" presetClass="mediacall" presetSubtype="0" fill="hold" nodeType="clickEffect">
                                  <p:stCondLst>
                                    <p:cond delay="0"/>
                                  </p:stCondLst>
                                  <p:childTnLst>
                                    <p:cmd type="call" cmd="playFrom(0.0)">
                                      <p:cBhvr>
                                        <p:cTn id="25" dur="6077" fill="hold"/>
                                        <p:tgtEl>
                                          <p:spTgt spid="3"/>
                                        </p:tgtEl>
                                      </p:cBhvr>
                                    </p:cmd>
                                  </p:childTnLst>
                                </p:cTn>
                              </p:par>
                            </p:childTnLst>
                          </p:cTn>
                        </p:par>
                      </p:childTnLst>
                    </p:cTn>
                  </p:par>
                </p:childTnLst>
              </p:cTn>
              <p:nextCondLst>
                <p:cond evt="onClick" delay="0">
                  <p:tgtEl>
                    <p:spTgt spid="2"/>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effectLst>
                  <a:outerShdw blurRad="38100" dist="38100" dir="2700000" algn="tl">
                    <a:srgbClr val="000000">
                      <a:alpha val="43137"/>
                    </a:srgbClr>
                  </a:outerShdw>
                </a:effectLst>
                <a:latin typeface="Arial Black" pitchFamily="34" charset="0"/>
              </a:rPr>
              <a:t>Using the animal names</a:t>
            </a:r>
            <a:endParaRPr lang="en-GB" dirty="0">
              <a:effectLst>
                <a:outerShdw blurRad="38100" dist="38100" dir="2700000" algn="tl">
                  <a:srgbClr val="000000">
                    <a:alpha val="43137"/>
                  </a:srgbClr>
                </a:outerShdw>
              </a:effectLst>
              <a:latin typeface="Arial Black" pitchFamily="34" charset="0"/>
            </a:endParaRPr>
          </a:p>
        </p:txBody>
      </p:sp>
      <p:sp>
        <p:nvSpPr>
          <p:cNvPr id="3" name="Subtitle 2"/>
          <p:cNvSpPr>
            <a:spLocks noGrp="1"/>
          </p:cNvSpPr>
          <p:nvPr>
            <p:ph type="subTitle" idx="1"/>
          </p:nvPr>
        </p:nvSpPr>
        <p:spPr/>
        <p:txBody>
          <a:bodyPr/>
          <a:lstStyle/>
          <a:p>
            <a:r>
              <a:rPr lang="en-GB" dirty="0" smtClean="0"/>
              <a:t>1 on their own</a:t>
            </a:r>
          </a:p>
          <a:p>
            <a:r>
              <a:rPr lang="en-GB" dirty="0" smtClean="0"/>
              <a:t>2 with colour words</a:t>
            </a:r>
            <a:endParaRPr lang="en-GB"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4" descr="C:\Users\Sarah English\AppData\Local\Microsoft\Windows\Temporary Internet Files\Content.IE5\367FZVZ2\SHARK-pure[1].png"/>
          <p:cNvPicPr>
            <a:picLocks noChangeAspect="1" noChangeArrowheads="1"/>
          </p:cNvPicPr>
          <p:nvPr/>
        </p:nvPicPr>
        <p:blipFill>
          <a:blip r:embed="rId4" cstate="print"/>
          <a:srcRect/>
          <a:stretch>
            <a:fillRect/>
          </a:stretch>
        </p:blipFill>
        <p:spPr bwMode="auto">
          <a:xfrm>
            <a:off x="179512" y="1628800"/>
            <a:ext cx="8809133" cy="3960440"/>
          </a:xfrm>
          <a:prstGeom prst="rect">
            <a:avLst/>
          </a:prstGeom>
          <a:noFill/>
        </p:spPr>
      </p:pic>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8" presetClass="path" presetSubtype="0" accel="50000" decel="50000" fill="hold" nodeType="clickEffect">
                                  <p:stCondLst>
                                    <p:cond delay="0"/>
                                  </p:stCondLst>
                                  <p:childTnLst>
                                    <p:animMotion origin="layout" path="M 0 0  L 0.04 0.08927  C 0.049 0.10793  0.054 0.13591  0.054 0.16522  C 0.054 0.19853  0.049 0.22518  0.04 0.24383  L 0 0.3331  E" pathEditMode="relative" ptsTypes="">
                                      <p:cBhvr>
                                        <p:cTn id="11" dur="2000" fill="hold"/>
                                        <p:tgtEl>
                                          <p:spTgt spid="2"/>
                                        </p:tgtEl>
                                        <p:attrNameLst>
                                          <p:attrName>ppt_x</p:attrName>
                                          <p:attrName>ppt_y</p:attrName>
                                        </p:attrNameLst>
                                      </p:cBhvr>
                                    </p:animMotion>
                                  </p:childTnLst>
                                </p:cTn>
                              </p:par>
                            </p:childTnLst>
                          </p:cTn>
                        </p:par>
                      </p:childTnLst>
                    </p:cTn>
                  </p:par>
                  <p:par>
                    <p:cTn id="12" fill="hold">
                      <p:stCondLst>
                        <p:cond delay="indefinite"/>
                      </p:stCondLst>
                      <p:childTnLst>
                        <p:par>
                          <p:cTn id="13" fill="hold">
                            <p:stCondLst>
                              <p:cond delay="0"/>
                            </p:stCondLst>
                            <p:childTnLst>
                              <p:par>
                                <p:cTn id="14" presetID="8" presetClass="emph" presetSubtype="0" fill="hold" nodeType="clickEffect">
                                  <p:stCondLst>
                                    <p:cond delay="0"/>
                                  </p:stCondLst>
                                  <p:childTnLst>
                                    <p:animRot by="21600000">
                                      <p:cBhvr>
                                        <p:cTn id="15" dur="2000" fill="hold"/>
                                        <p:tgtEl>
                                          <p:spTgt spid="2"/>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1"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770" decel="100000"/>
                                        <p:tgtEl>
                                          <p:spTgt spid="2"/>
                                        </p:tgtEl>
                                      </p:cBhvr>
                                    </p:animEffect>
                                    <p:animScale>
                                      <p:cBhvr>
                                        <p:cTn id="21" dur="770" decel="100000"/>
                                        <p:tgtEl>
                                          <p:spTgt spid="2"/>
                                        </p:tgtEl>
                                      </p:cBhvr>
                                      <p:from x="10000" y="10000"/>
                                      <p:to x="200000" y="450000"/>
                                    </p:animScale>
                                    <p:animScale>
                                      <p:cBhvr>
                                        <p:cTn id="22" dur="1230" accel="100000" fill="hold">
                                          <p:stCondLst>
                                            <p:cond delay="770"/>
                                          </p:stCondLst>
                                        </p:cTn>
                                        <p:tgtEl>
                                          <p:spTgt spid="2"/>
                                        </p:tgtEl>
                                      </p:cBhvr>
                                      <p:from x="200000" y="450000"/>
                                      <p:to x="100000" y="100000"/>
                                    </p:animScale>
                                    <p:set>
                                      <p:cBhvr>
                                        <p:cTn id="23" dur="770" fill="hold"/>
                                        <p:tgtEl>
                                          <p:spTgt spid="2"/>
                                        </p:tgtEl>
                                        <p:attrNameLst>
                                          <p:attrName>ppt_x</p:attrName>
                                        </p:attrNameLst>
                                      </p:cBhvr>
                                      <p:to>
                                        <p:strVal val="(0.5)"/>
                                      </p:to>
                                    </p:set>
                                    <p:anim from="(0.5)" to="(#ppt_x)" calcmode="lin" valueType="num">
                                      <p:cBhvr>
                                        <p:cTn id="24" dur="1230" accel="100000" fill="hold">
                                          <p:stCondLst>
                                            <p:cond delay="770"/>
                                          </p:stCondLst>
                                        </p:cTn>
                                        <p:tgtEl>
                                          <p:spTgt spid="2"/>
                                        </p:tgtEl>
                                        <p:attrNameLst>
                                          <p:attrName>ppt_x</p:attrName>
                                        </p:attrNameLst>
                                      </p:cBhvr>
                                    </p:anim>
                                    <p:set>
                                      <p:cBhvr>
                                        <p:cTn id="25" dur="770" fill="hold"/>
                                        <p:tgtEl>
                                          <p:spTgt spid="2"/>
                                        </p:tgtEl>
                                        <p:attrNameLst>
                                          <p:attrName>ppt_y</p:attrName>
                                        </p:attrNameLst>
                                      </p:cBhvr>
                                      <p:to>
                                        <p:strVal val="(#ppt_y+0.4)"/>
                                      </p:to>
                                    </p:set>
                                    <p:anim from="(#ppt_y+0.4)" to="(#ppt_y)" calcmode="lin" valueType="num">
                                      <p:cBhvr>
                                        <p:cTn id="26" dur="1230" accel="100000" fill="hold">
                                          <p:stCondLst>
                                            <p:cond delay="770"/>
                                          </p:stCondLst>
                                        </p:cTn>
                                        <p:tgtEl>
                                          <p:spTgt spid="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27" fill="remove" display="0">
                  <p:stCondLst>
                    <p:cond delay="indefinite"/>
                  </p:stCondLst>
                  <p:endCondLst>
                    <p:cond evt="onStopAudio" delay="0">
                      <p:tgtEl>
                        <p:sldTgt/>
                      </p:tgtEl>
                    </p:cond>
                  </p:endCondLst>
                </p:cTn>
                <p:tgtEl>
                  <p:spTgt spid="3"/>
                </p:tgtEl>
              </p:cMediaNode>
            </p:audio>
            <p:seq concurrent="1" nextAc="seek">
              <p:cTn id="28" restart="whenNotActive" fill="hold" evtFilter="cancelBubble" nodeType="interactiveSeq">
                <p:stCondLst>
                  <p:cond evt="onClick" delay="0">
                    <p:tgtEl>
                      <p:spTgt spid="2"/>
                    </p:tgtEl>
                  </p:cond>
                </p:stCondLst>
                <p:endSync evt="end" delay="0">
                  <p:rtn val="all"/>
                </p:endSync>
                <p:childTnLst>
                  <p:par>
                    <p:cTn id="29" fill="hold">
                      <p:stCondLst>
                        <p:cond delay="0"/>
                      </p:stCondLst>
                      <p:childTnLst>
                        <p:par>
                          <p:cTn id="30" fill="hold">
                            <p:stCondLst>
                              <p:cond delay="0"/>
                            </p:stCondLst>
                            <p:childTnLst>
                              <p:par>
                                <p:cTn id="31" presetID="1" presetClass="mediacall" presetSubtype="0" fill="hold" nodeType="clickEffect">
                                  <p:stCondLst>
                                    <p:cond delay="0"/>
                                  </p:stCondLst>
                                  <p:childTnLst>
                                    <p:cmd type="call" cmd="playFrom(0.0)">
                                      <p:cBhvr>
                                        <p:cTn id="32" dur="5403" fill="hold"/>
                                        <p:tgtEl>
                                          <p:spTgt spid="3"/>
                                        </p:tgtEl>
                                      </p:cBhvr>
                                    </p:cmd>
                                  </p:childTnLst>
                                </p:cTn>
                              </p:par>
                            </p:childTnLst>
                          </p:cTn>
                        </p:par>
                      </p:childTnLst>
                    </p:cTn>
                  </p:par>
                </p:childTnLst>
              </p:cTn>
              <p:nextCondLst>
                <p:cond evt="onClick" delay="0">
                  <p:tgtEl>
                    <p:spTgt spid="2"/>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Sarah English\AppData\Local\Microsoft\Windows\Temporary Internet Files\Content.IE5\367FZVZ2\black_cat[1].png"/>
          <p:cNvPicPr>
            <a:picLocks noChangeAspect="1" noChangeArrowheads="1"/>
          </p:cNvPicPr>
          <p:nvPr/>
        </p:nvPicPr>
        <p:blipFill>
          <a:blip r:embed="rId4" cstate="print"/>
          <a:srcRect/>
          <a:stretch>
            <a:fillRect/>
          </a:stretch>
        </p:blipFill>
        <p:spPr bwMode="auto">
          <a:xfrm>
            <a:off x="3131840" y="1124744"/>
            <a:ext cx="3672408" cy="4346044"/>
          </a:xfrm>
          <a:prstGeom prst="rect">
            <a:avLst/>
          </a:prstGeom>
          <a:noFill/>
        </p:spPr>
      </p:pic>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mph" presetSubtype="0" fill="hold" nodeType="clickEffect">
                                  <p:stCondLst>
                                    <p:cond delay="0"/>
                                  </p:stCondLst>
                                  <p:childTnLst>
                                    <p:animRot by="21600000">
                                      <p:cBhvr>
                                        <p:cTn id="12" dur="2000" fill="hold"/>
                                        <p:tgtEl>
                                          <p:spTgt spid="2"/>
                                        </p:tgtEl>
                                        <p:attrNameLst>
                                          <p:attrName>r</p:attrName>
                                        </p:attrNameLst>
                                      </p:cBhvr>
                                    </p:animRot>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nodeType="clickEffect">
                                  <p:stCondLst>
                                    <p:cond delay="0"/>
                                  </p:stCondLst>
                                  <p:childTnLst>
                                    <p:anim calcmode="lin" valueType="num">
                                      <p:cBhvr additive="base">
                                        <p:cTn id="16" dur="500"/>
                                        <p:tgtEl>
                                          <p:spTgt spid="2"/>
                                        </p:tgtEl>
                                        <p:attrNameLst>
                                          <p:attrName>ppt_x</p:attrName>
                                        </p:attrNameLst>
                                      </p:cBhvr>
                                      <p:tavLst>
                                        <p:tav tm="0">
                                          <p:val>
                                            <p:strVal val="ppt_x"/>
                                          </p:val>
                                        </p:tav>
                                        <p:tav tm="100000">
                                          <p:val>
                                            <p:strVal val="ppt_x"/>
                                          </p:val>
                                        </p:tav>
                                      </p:tavLst>
                                    </p:anim>
                                    <p:anim calcmode="lin" valueType="num">
                                      <p:cBhvr additive="base">
                                        <p:cTn id="17" dur="500"/>
                                        <p:tgtEl>
                                          <p:spTgt spid="2"/>
                                        </p:tgtEl>
                                        <p:attrNameLst>
                                          <p:attrName>ppt_y</p:attrName>
                                        </p:attrNameLst>
                                      </p:cBhvr>
                                      <p:tavLst>
                                        <p:tav tm="0">
                                          <p:val>
                                            <p:strVal val="ppt_y"/>
                                          </p:val>
                                        </p:tav>
                                        <p:tav tm="100000">
                                          <p:val>
                                            <p:strVal val="1+ppt_h/2"/>
                                          </p:val>
                                        </p:tav>
                                      </p:tavLst>
                                    </p:anim>
                                    <p:set>
                                      <p:cBhvr>
                                        <p:cTn id="18" dur="1" fill="hold">
                                          <p:stCondLst>
                                            <p:cond delay="499"/>
                                          </p:stCondLst>
                                        </p:cTn>
                                        <p:tgtEl>
                                          <p:spTgt spid="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26" fill="remove" display="0">
                  <p:stCondLst>
                    <p:cond delay="indefinite"/>
                  </p:stCondLst>
                  <p:endCondLst>
                    <p:cond evt="onStopAudio" delay="0">
                      <p:tgtEl>
                        <p:sldTgt/>
                      </p:tgtEl>
                    </p:cond>
                  </p:endCondLst>
                </p:cTn>
                <p:tgtEl>
                  <p:spTgt spid="3"/>
                </p:tgtEl>
              </p:cMediaNode>
            </p:audio>
            <p:seq concurrent="1" nextAc="seek">
              <p:cTn id="27" restart="whenNotActive" fill="hold" evtFilter="cancelBubble" nodeType="interactiveSeq">
                <p:stCondLst>
                  <p:cond evt="onClick" delay="0">
                    <p:tgtEl>
                      <p:spTgt spid="2"/>
                    </p:tgtEl>
                  </p:cond>
                </p:stCondLst>
                <p:endSync evt="end" delay="0">
                  <p:rtn val="all"/>
                </p:endSync>
                <p:childTnLst>
                  <p:par>
                    <p:cTn id="28" fill="hold">
                      <p:stCondLst>
                        <p:cond delay="0"/>
                      </p:stCondLst>
                      <p:childTnLst>
                        <p:par>
                          <p:cTn id="29" fill="hold">
                            <p:stCondLst>
                              <p:cond delay="0"/>
                            </p:stCondLst>
                            <p:childTnLst>
                              <p:par>
                                <p:cTn id="30" presetID="1" presetClass="mediacall" presetSubtype="0" fill="hold" nodeType="clickEffect">
                                  <p:stCondLst>
                                    <p:cond delay="0"/>
                                  </p:stCondLst>
                                  <p:childTnLst>
                                    <p:cmd type="call" cmd="playFrom(0.0)">
                                      <p:cBhvr>
                                        <p:cTn id="31" dur="5891" fill="hold"/>
                                        <p:tgtEl>
                                          <p:spTgt spid="3"/>
                                        </p:tgtEl>
                                      </p:cBhvr>
                                    </p:cmd>
                                  </p:childTnLst>
                                </p:cTn>
                              </p:par>
                            </p:childTnLst>
                          </p:cTn>
                        </p:par>
                      </p:childTnLst>
                    </p:cTn>
                  </p:par>
                </p:childTnLst>
              </p:cTn>
              <p:nextCondLst>
                <p:cond evt="onClick" delay="0">
                  <p:tgtEl>
                    <p:spTgt spid="2"/>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Sarah English\AppData\Local\Microsoft\Windows\Temporary Internet Files\Content.IE5\367FZVZ2\fox-30802_640[1].png"/>
          <p:cNvPicPr>
            <a:picLocks noChangeAspect="1" noChangeArrowheads="1"/>
          </p:cNvPicPr>
          <p:nvPr/>
        </p:nvPicPr>
        <p:blipFill>
          <a:blip r:embed="rId4" cstate="print"/>
          <a:srcRect/>
          <a:stretch>
            <a:fillRect/>
          </a:stretch>
        </p:blipFill>
        <p:spPr bwMode="auto">
          <a:xfrm>
            <a:off x="1979712" y="764704"/>
            <a:ext cx="5112568" cy="4936825"/>
          </a:xfrm>
          <a:prstGeom prst="rect">
            <a:avLst/>
          </a:prstGeom>
          <a:noFill/>
        </p:spPr>
      </p:pic>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30" presetClass="path" presetSubtype="0" accel="50000" decel="50000" fill="hold" nodeType="clickEffect">
                                  <p:stCondLst>
                                    <p:cond delay="0"/>
                                  </p:stCondLst>
                                  <p:childTnLst>
                                    <p:animMotion origin="layout" path="M 0 0  C 0 0  0.017 -0.08661  0.017 -0.08661  C 0.034 -0.15722  0.061 -0.1852  0.1 -0.1852  C 0.12 -0.1852  0.138 -0.17455  0.152 -0.15722  C 0.162 -0.14523  0.174 -0.13857  0.187 -0.13857  C 0.212 -0.13857  0.233 -0.16255  0.241 -0.1972  C 0.241 -0.1972  0.25 -0.2385  0.25 -0.2385  C 0.25 -0.2385  0.232 -0.15056  0.232 -0.15056  C 0.215 -0.08128  0.188 -0.0533  0.15 -0.0533  C 0.13 -0.0533  0.111 -0.06396  0.096 -0.08261  C 0.087 -0.09327  0.075 -0.09993  0.063 -0.09993  C 0.038 -0.09993  0.017 -0.07595  0.009 -0.0413  C 0.009 -0.0413  0 0  0 0  Z" pathEditMode="relative" ptsTypes="">
                                      <p:cBhvr>
                                        <p:cTn id="17" dur="2000" fill="hold"/>
                                        <p:tgtEl>
                                          <p:spTgt spid="2"/>
                                        </p:tgtEl>
                                        <p:attrNameLst>
                                          <p:attrName>ppt_x</p:attrName>
                                          <p:attrName>ppt_y</p:attrName>
                                        </p:attrNameLst>
                                      </p:cBhvr>
                                    </p:animMotion>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nodeType="clickEffect">
                                  <p:stCondLst>
                                    <p:cond delay="0"/>
                                  </p:stCondLst>
                                  <p:childTnLst>
                                    <p:animEffect transition="out" filter="dissolv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53"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ppt_w</p:attrName>
                                        </p:attrNameLst>
                                      </p:cBhvr>
                                      <p:tavLst>
                                        <p:tav tm="0">
                                          <p:val>
                                            <p:fltVal val="0"/>
                                          </p:val>
                                        </p:tav>
                                        <p:tav tm="100000">
                                          <p:val>
                                            <p:strVal val="#ppt_w"/>
                                          </p:val>
                                        </p:tav>
                                      </p:tavLst>
                                    </p:anim>
                                    <p:anim calcmode="lin" valueType="num">
                                      <p:cBhvr>
                                        <p:cTn id="28" dur="500" fill="hold"/>
                                        <p:tgtEl>
                                          <p:spTgt spid="2"/>
                                        </p:tgtEl>
                                        <p:attrNameLst>
                                          <p:attrName>ppt_h</p:attrName>
                                        </p:attrNameLst>
                                      </p:cBhvr>
                                      <p:tavLst>
                                        <p:tav tm="0">
                                          <p:val>
                                            <p:fltVal val="0"/>
                                          </p:val>
                                        </p:tav>
                                        <p:tav tm="100000">
                                          <p:val>
                                            <p:strVal val="#ppt_h"/>
                                          </p:val>
                                        </p:tav>
                                      </p:tavLst>
                                    </p:anim>
                                    <p:animEffect transition="in" filter="fade">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30" fill="remove" display="0">
                  <p:stCondLst>
                    <p:cond delay="indefinite"/>
                  </p:stCondLst>
                  <p:endCondLst>
                    <p:cond evt="onStopAudio" delay="0">
                      <p:tgtEl>
                        <p:sldTgt/>
                      </p:tgtEl>
                    </p:cond>
                  </p:endCondLst>
                </p:cTn>
                <p:tgtEl>
                  <p:spTgt spid="3"/>
                </p:tgtEl>
              </p:cMediaNode>
            </p:audio>
            <p:seq concurrent="1" nextAc="seek">
              <p:cTn id="31" restart="whenNotActive" fill="hold" evtFilter="cancelBubble" nodeType="interactiveSeq">
                <p:stCondLst>
                  <p:cond evt="onClick" delay="0">
                    <p:tgtEl>
                      <p:spTgt spid="2"/>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clickEffect">
                                  <p:stCondLst>
                                    <p:cond delay="0"/>
                                  </p:stCondLst>
                                  <p:childTnLst>
                                    <p:cmd type="call" cmd="playFrom(0.0)">
                                      <p:cBhvr>
                                        <p:cTn id="35" dur="6379" fill="hold"/>
                                        <p:tgtEl>
                                          <p:spTgt spid="3"/>
                                        </p:tgtEl>
                                      </p:cBhvr>
                                    </p:cmd>
                                  </p:childTnLst>
                                </p:cTn>
                              </p:par>
                            </p:childTnLst>
                          </p:cTn>
                        </p:par>
                      </p:childTnLst>
                    </p:cTn>
                  </p:par>
                </p:childTnLst>
              </p:cTn>
              <p:nextCondLst>
                <p:cond evt="onClick" delay="0">
                  <p:tgtEl>
                    <p:spTgt spid="2"/>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Sarah English\AppData\Local\Microsoft\Windows\Temporary Internet Files\Content.IE5\GGTS2H3C\Machovka-Pink-pig[1].png"/>
          <p:cNvPicPr>
            <a:picLocks noChangeAspect="1" noChangeArrowheads="1"/>
          </p:cNvPicPr>
          <p:nvPr/>
        </p:nvPicPr>
        <p:blipFill>
          <a:blip r:embed="rId4" cstate="print"/>
          <a:srcRect/>
          <a:stretch>
            <a:fillRect/>
          </a:stretch>
        </p:blipFill>
        <p:spPr bwMode="auto">
          <a:xfrm>
            <a:off x="2123728" y="1700808"/>
            <a:ext cx="5832648" cy="3859270"/>
          </a:xfrm>
          <a:prstGeom prst="rect">
            <a:avLst/>
          </a:prstGeom>
          <a:noFill/>
        </p:spPr>
      </p:pic>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9" presetClass="path" presetSubtype="0" accel="50000" decel="50000" fill="hold" nodeType="clickEffect">
                                  <p:stCondLst>
                                    <p:cond delay="0"/>
                                  </p:stCondLst>
                                  <p:childTnLst>
                                    <p:animMotion origin="layout" path="M 0 0  C 0.007 -0.01332  0.014 -0.02798  0.021 -0.04663  C 0.04 -0.09993  0.045 -0.15189  0.031 -0.15989  C 0.017 -0.16922  -0.01 -0.13191  -0.029 -0.07861  C -0.039 -0.05063  -0.045 -0.02398  -0.047 -0.004  C -0.05 0.01199  -0.051 0.02798  -0.051 0.04663  C -0.051 0.10659  -0.038 0.15589  -0.023 0.15589  C -0.008 0.15589  0.005 0.10659  0.005 0.04663  C 0.005 0.01865  0.002 -0.00799  -0.003 -0.02665  C -0.005 -0.04264  -0.01 -0.05996  -0.016 -0.07728  C -0.036 -0.13191  -0.063 -0.16922  -0.077 -0.15989  C -0.091 -0.15056  -0.086 -0.09993  -0.066 -0.0453  C -0.058 -0.01999  -0.047 0.00133  -0.036 0.01599  C -0.028 0.02931  -0.019 0.0413  -0.007 0.0533  C 0.029 0.09194  0.065 0.10926  0.075 0.09327  C 0.084 0.07728  0.064 0.03331  0.028 -0.004  C 0.013 -0.01999  -0.003 -0.03198  -0.016 -0.03997  C -0.028 -0.04797  -0.043 -0.05463  -0.059 -0.05863  C -0.103 -0.07195  -0.141 -0.06795  -0.144 -0.04663  C -0.148 -0.02665  -0.115 0  -0.071 0.01332  C -0.051 0.01865  -0.032 0.02132  -0.017 0.01999  C -0.004 0.01999  0.01 0.01732  0.025 0.01332  C 0.069 0  0.102 -0.02798  0.098 -0.04797  C 0.095 -0.06795  0.057 -0.07328  0.013 -0.05996  C -0.008 -0.0533  -0.027 -0.04397  -0.04 -0.03331  C -0.051 -0.02532  -0.062 -0.01599  -0.074 -0.004  C -0.109 0.03464  -0.13 0.07728  -0.12 0.09327  C -0.111 0.10926  -0.074 0.09194  -0.039 0.05463  C -0.022 0.03598  -0.008 0.01732  0 0  Z" pathEditMode="relative" ptsTypes="">
                                      <p:cBhvr>
                                        <p:cTn id="11" dur="2000" fill="hold"/>
                                        <p:tgtEl>
                                          <p:spTgt spid="2"/>
                                        </p:tgtEl>
                                        <p:attrNameLst>
                                          <p:attrName>ppt_x</p:attrName>
                                          <p:attrName>ppt_y</p:attrName>
                                        </p:attrNameLst>
                                      </p:cBhvr>
                                    </p:animMotion>
                                  </p:childTnLst>
                                </p:cTn>
                              </p:par>
                            </p:childTnLst>
                          </p:cTn>
                        </p:par>
                      </p:childTnLst>
                    </p:cTn>
                  </p:par>
                  <p:par>
                    <p:cTn id="12" fill="hold">
                      <p:stCondLst>
                        <p:cond delay="indefinite"/>
                      </p:stCondLst>
                      <p:childTnLst>
                        <p:par>
                          <p:cTn id="13" fill="hold">
                            <p:stCondLst>
                              <p:cond delay="0"/>
                            </p:stCondLst>
                            <p:childTnLst>
                              <p:par>
                                <p:cTn id="14" presetID="9" presetClass="exit" presetSubtype="0" fill="hold" nodeType="clickEffect">
                                  <p:stCondLst>
                                    <p:cond delay="0"/>
                                  </p:stCondLst>
                                  <p:childTnLst>
                                    <p:animEffect transition="out" filter="dissolve">
                                      <p:cBhvr>
                                        <p:cTn id="15" dur="500"/>
                                        <p:tgtEl>
                                          <p:spTgt spid="2"/>
                                        </p:tgtEl>
                                      </p:cBhvr>
                                    </p:animEffect>
                                    <p:set>
                                      <p:cBhvr>
                                        <p:cTn id="16" dur="1" fill="hold">
                                          <p:stCondLst>
                                            <p:cond delay="499"/>
                                          </p:stCondLst>
                                        </p:cTn>
                                        <p:tgtEl>
                                          <p:spTgt spid="2"/>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24" fill="remove" display="0">
                  <p:stCondLst>
                    <p:cond delay="indefinite"/>
                  </p:stCondLst>
                  <p:endCondLst>
                    <p:cond evt="onStopAudio" delay="0">
                      <p:tgtEl>
                        <p:sldTgt/>
                      </p:tgtEl>
                    </p:cond>
                  </p:endCondLst>
                </p:cTn>
                <p:tgtEl>
                  <p:spTgt spid="3"/>
                </p:tgtEl>
              </p:cMediaNode>
            </p:audio>
            <p:seq concurrent="1" nextAc="seek">
              <p:cTn id="25" restart="whenNotActive" fill="hold" evtFilter="cancelBubble" nodeType="interactiveSeq">
                <p:stCondLst>
                  <p:cond evt="onClick" delay="0">
                    <p:tgtEl>
                      <p:spTgt spid="2"/>
                    </p:tgtEl>
                  </p:cond>
                </p:stCondLst>
                <p:endSync evt="end" delay="0">
                  <p:rtn val="all"/>
                </p:endSync>
                <p:childTnLst>
                  <p:par>
                    <p:cTn id="26" fill="hold">
                      <p:stCondLst>
                        <p:cond delay="0"/>
                      </p:stCondLst>
                      <p:childTnLst>
                        <p:par>
                          <p:cTn id="27" fill="hold">
                            <p:stCondLst>
                              <p:cond delay="0"/>
                            </p:stCondLst>
                            <p:childTnLst>
                              <p:par>
                                <p:cTn id="28" presetID="1" presetClass="mediacall" presetSubtype="0" fill="hold" nodeType="clickEffect">
                                  <p:stCondLst>
                                    <p:cond delay="0"/>
                                  </p:stCondLst>
                                  <p:childTnLst>
                                    <p:cmd type="call" cmd="playFrom(0.0)">
                                      <p:cBhvr>
                                        <p:cTn id="29" dur="4892" fill="hold"/>
                                        <p:tgtEl>
                                          <p:spTgt spid="3"/>
                                        </p:tgtEl>
                                      </p:cBhvr>
                                    </p:cmd>
                                  </p:childTnLst>
                                </p:cTn>
                              </p:par>
                            </p:childTnLst>
                          </p:cTn>
                        </p:par>
                      </p:childTnLst>
                    </p:cTn>
                  </p:par>
                </p:childTnLst>
              </p:cTn>
              <p:nextCondLst>
                <p:cond evt="onClick" delay="0">
                  <p:tgtEl>
                    <p:spTgt spid="2"/>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Sarah English\AppData\Local\Microsoft\Windows\Temporary Internet Files\Content.IE5\0959TBEW\YoungBrownBear[1].png"/>
          <p:cNvPicPr>
            <a:picLocks noChangeAspect="1" noChangeArrowheads="1"/>
          </p:cNvPicPr>
          <p:nvPr/>
        </p:nvPicPr>
        <p:blipFill>
          <a:blip r:embed="rId4" cstate="print"/>
          <a:srcRect/>
          <a:stretch>
            <a:fillRect/>
          </a:stretch>
        </p:blipFill>
        <p:spPr bwMode="auto">
          <a:xfrm>
            <a:off x="1580898" y="1268760"/>
            <a:ext cx="5494766" cy="4464496"/>
          </a:xfrm>
          <a:prstGeom prst="rect">
            <a:avLst/>
          </a:prstGeom>
          <a:noFill/>
        </p:spPr>
      </p:pic>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mph" presetSubtype="0" fill="hold" nodeType="clickEffect">
                                  <p:stCondLst>
                                    <p:cond delay="0"/>
                                  </p:stCondLst>
                                  <p:childTnLst>
                                    <p:animScale>
                                      <p:cBhvr>
                                        <p:cTn id="11" dur="2000" fill="hold"/>
                                        <p:tgtEl>
                                          <p:spTgt spid="2"/>
                                        </p:tgtEl>
                                      </p:cBhvr>
                                      <p:by x="150000" y="150000"/>
                                    </p:animScale>
                                  </p:childTnLst>
                                </p:cTn>
                              </p:par>
                            </p:childTnLst>
                          </p:cTn>
                        </p:par>
                      </p:childTnLst>
                    </p:cTn>
                  </p:par>
                  <p:par>
                    <p:cTn id="12" fill="hold">
                      <p:stCondLst>
                        <p:cond delay="indefinite"/>
                      </p:stCondLst>
                      <p:childTnLst>
                        <p:par>
                          <p:cTn id="13" fill="hold">
                            <p:stCondLst>
                              <p:cond delay="0"/>
                            </p:stCondLst>
                            <p:childTnLst>
                              <p:par>
                                <p:cTn id="14" presetID="8" presetClass="exit" presetSubtype="16" fill="hold" nodeType="clickEffect">
                                  <p:stCondLst>
                                    <p:cond delay="0"/>
                                  </p:stCondLst>
                                  <p:childTnLst>
                                    <p:animEffect transition="out" filter="diamond(in)">
                                      <p:cBhvr>
                                        <p:cTn id="15" dur="2000"/>
                                        <p:tgtEl>
                                          <p:spTgt spid="2"/>
                                        </p:tgtEl>
                                      </p:cBhvr>
                                    </p:animEffect>
                                    <p:set>
                                      <p:cBhvr>
                                        <p:cTn id="16" dur="1" fill="hold">
                                          <p:stCondLst>
                                            <p:cond delay="1999"/>
                                          </p:stCondLst>
                                        </p:cTn>
                                        <p:tgtEl>
                                          <p:spTgt spid="2"/>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24" fill="remove" display="0">
                  <p:stCondLst>
                    <p:cond delay="indefinite"/>
                  </p:stCondLst>
                  <p:endCondLst>
                    <p:cond evt="onStopAudio" delay="0">
                      <p:tgtEl>
                        <p:sldTgt/>
                      </p:tgtEl>
                    </p:cond>
                  </p:endCondLst>
                </p:cTn>
                <p:tgtEl>
                  <p:spTgt spid="3"/>
                </p:tgtEl>
              </p:cMediaNode>
            </p:audio>
            <p:seq concurrent="1" nextAc="seek">
              <p:cTn id="25" restart="whenNotActive" fill="hold" evtFilter="cancelBubble" nodeType="interactiveSeq">
                <p:stCondLst>
                  <p:cond evt="onClick" delay="0">
                    <p:tgtEl>
                      <p:spTgt spid="2"/>
                    </p:tgtEl>
                  </p:cond>
                </p:stCondLst>
                <p:endSync evt="end" delay="0">
                  <p:rtn val="all"/>
                </p:endSync>
                <p:childTnLst>
                  <p:par>
                    <p:cTn id="26" fill="hold">
                      <p:stCondLst>
                        <p:cond delay="0"/>
                      </p:stCondLst>
                      <p:childTnLst>
                        <p:par>
                          <p:cTn id="27" fill="hold">
                            <p:stCondLst>
                              <p:cond delay="0"/>
                            </p:stCondLst>
                            <p:childTnLst>
                              <p:par>
                                <p:cTn id="28" presetID="1" presetClass="mediacall" presetSubtype="0" fill="hold" nodeType="clickEffect">
                                  <p:stCondLst>
                                    <p:cond delay="0"/>
                                  </p:stCondLst>
                                  <p:childTnLst>
                                    <p:cmd type="call" cmd="playFrom(0.0)">
                                      <p:cBhvr>
                                        <p:cTn id="29" dur="4405" fill="hold"/>
                                        <p:tgtEl>
                                          <p:spTgt spid="3"/>
                                        </p:tgtEl>
                                      </p:cBhvr>
                                    </p:cmd>
                                  </p:childTnLst>
                                </p:cTn>
                              </p:par>
                            </p:childTnLst>
                          </p:cTn>
                        </p:par>
                      </p:childTnLst>
                    </p:cTn>
                  </p:par>
                </p:childTnLst>
              </p:cTn>
              <p:nextCondLst>
                <p:cond evt="onClick" delay="0">
                  <p:tgtEl>
                    <p:spTgt spid="2"/>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Sarah English\AppData\Local\Microsoft\Windows\Temporary Internet Files\Content.IE5\7TN1XLHV\snake-circles[1].png"/>
          <p:cNvPicPr>
            <a:picLocks noChangeAspect="1" noChangeArrowheads="1"/>
          </p:cNvPicPr>
          <p:nvPr/>
        </p:nvPicPr>
        <p:blipFill>
          <a:blip r:embed="rId4" cstate="print"/>
          <a:srcRect/>
          <a:stretch>
            <a:fillRect/>
          </a:stretch>
        </p:blipFill>
        <p:spPr bwMode="auto">
          <a:xfrm>
            <a:off x="1115616" y="476672"/>
            <a:ext cx="7874189" cy="4697172"/>
          </a:xfrm>
          <a:prstGeom prst="rect">
            <a:avLst/>
          </a:prstGeom>
          <a:noFill/>
        </p:spPr>
      </p:pic>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2"/>
                                        </p:tgtEl>
                                      </p:cBhvr>
                                    </p:animEffect>
                                    <p:animScale>
                                      <p:cBhvr>
                                        <p:cTn id="12" dur="250" autoRev="1" fill="hold"/>
                                        <p:tgtEl>
                                          <p:spTgt spid="2"/>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nodeType="clickEffect">
                                  <p:stCondLst>
                                    <p:cond delay="0"/>
                                  </p:stCondLst>
                                  <p:childTnLst>
                                    <p:animEffect transition="out" filter="dissolv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25" fill="remove" display="0">
                  <p:stCondLst>
                    <p:cond delay="indefinite"/>
                  </p:stCondLst>
                  <p:endCondLst>
                    <p:cond evt="onStopAudio" delay="0">
                      <p:tgtEl>
                        <p:sldTgt/>
                      </p:tgtEl>
                    </p:cond>
                  </p:endCondLst>
                </p:cTn>
                <p:tgtEl>
                  <p:spTgt spid="3"/>
                </p:tgtEl>
              </p:cMediaNode>
            </p:audio>
            <p:seq concurrent="1" nextAc="seek">
              <p:cTn id="26" restart="whenNotActive" fill="hold" evtFilter="cancelBubble" nodeType="interactiveSeq">
                <p:stCondLst>
                  <p:cond evt="onClick" delay="0">
                    <p:tgtEl>
                      <p:spTgt spid="2"/>
                    </p:tgtEl>
                  </p:cond>
                </p:stCondLst>
                <p:endSync evt="end" delay="0">
                  <p:rtn val="all"/>
                </p:endSync>
                <p:childTnLst>
                  <p:par>
                    <p:cTn id="27" fill="hold">
                      <p:stCondLst>
                        <p:cond delay="0"/>
                      </p:stCondLst>
                      <p:childTnLst>
                        <p:par>
                          <p:cTn id="28" fill="hold">
                            <p:stCondLst>
                              <p:cond delay="0"/>
                            </p:stCondLst>
                            <p:childTnLst>
                              <p:par>
                                <p:cTn id="29" presetID="1" presetClass="mediacall" presetSubtype="0" fill="hold" nodeType="clickEffect">
                                  <p:stCondLst>
                                    <p:cond delay="0"/>
                                  </p:stCondLst>
                                  <p:childTnLst>
                                    <p:cmd type="call" cmd="playFrom(0.0)">
                                      <p:cBhvr>
                                        <p:cTn id="30" dur="5241" fill="hold"/>
                                        <p:tgtEl>
                                          <p:spTgt spid="3"/>
                                        </p:tgtEl>
                                      </p:cBhvr>
                                    </p:cmd>
                                  </p:childTnLst>
                                </p:cTn>
                              </p:par>
                            </p:childTnLst>
                          </p:cTn>
                        </p:par>
                      </p:childTnLst>
                    </p:cTn>
                  </p:par>
                </p:childTnLst>
              </p:cTn>
              <p:nextCondLst>
                <p:cond evt="onClick" delay="0">
                  <p:tgtEl>
                    <p:spTgt spid="2"/>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Sarah English\AppData\Local\Microsoft\Windows\Temporary Internet Files\Content.IE5\5NF8NH2X\Butterfly[1].png"/>
          <p:cNvPicPr>
            <a:picLocks noChangeAspect="1" noChangeArrowheads="1"/>
          </p:cNvPicPr>
          <p:nvPr/>
        </p:nvPicPr>
        <p:blipFill>
          <a:blip r:embed="rId4" cstate="print"/>
          <a:srcRect/>
          <a:stretch>
            <a:fillRect/>
          </a:stretch>
        </p:blipFill>
        <p:spPr bwMode="auto">
          <a:xfrm>
            <a:off x="1043608" y="764704"/>
            <a:ext cx="7056784" cy="4959723"/>
          </a:xfrm>
          <a:prstGeom prst="rect">
            <a:avLst/>
          </a:prstGeom>
          <a:noFill/>
        </p:spPr>
      </p:pic>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1" presetClass="entr" presetSubtype="0" fill="hold" nodeType="clickEffect">
                                  <p:stCondLst>
                                    <p:cond delay="0"/>
                                  </p:stCondLst>
                                  <p:childTnLst>
                                    <p:set>
                                      <p:cBhvr>
                                        <p:cTn id="6" dur="1000">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xit" presetSubtype="16" fill="hold" nodeType="clickEffect">
                                  <p:stCondLst>
                                    <p:cond delay="0"/>
                                  </p:stCondLst>
                                  <p:childTnLst>
                                    <p:animEffect transition="out" filter="box(in)">
                                      <p:cBhvr>
                                        <p:cTn id="10" dur="500"/>
                                        <p:tgtEl>
                                          <p:spTgt spid="2"/>
                                        </p:tgtEl>
                                      </p:cBhvr>
                                    </p:animEffect>
                                    <p:set>
                                      <p:cBhvr>
                                        <p:cTn id="11" dur="1" fill="hold">
                                          <p:stCondLst>
                                            <p:cond delay="499"/>
                                          </p:stCondLst>
                                        </p:cTn>
                                        <p:tgtEl>
                                          <p:spTgt spid="2"/>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9" fill="remove" display="0">
                  <p:stCondLst>
                    <p:cond delay="indefinite"/>
                  </p:stCondLst>
                  <p:endCondLst>
                    <p:cond evt="onStopAudio" delay="0">
                      <p:tgtEl>
                        <p:sldTgt/>
                      </p:tgtEl>
                    </p:cond>
                  </p:endCondLst>
                </p:cTn>
                <p:tgtEl>
                  <p:spTgt spid="3"/>
                </p:tgtEl>
              </p:cMediaNode>
            </p:audio>
            <p:seq concurrent="1" nextAc="seek">
              <p:cTn id="20" restart="whenNotActive" fill="hold" evtFilter="cancelBubble" nodeType="interactiveSeq">
                <p:stCondLst>
                  <p:cond evt="onClick" delay="0">
                    <p:tgtEl>
                      <p:spTgt spid="2"/>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5403" fill="hold"/>
                                        <p:tgtEl>
                                          <p:spTgt spid="3"/>
                                        </p:tgtEl>
                                      </p:cBhvr>
                                    </p:cmd>
                                  </p:childTnLst>
                                </p:cTn>
                              </p:par>
                            </p:childTnLst>
                          </p:cTn>
                        </p:par>
                      </p:childTnLst>
                    </p:cTn>
                  </p:par>
                </p:childTnLst>
              </p:cTn>
              <p:nextCondLst>
                <p:cond evt="onClick" delay="0">
                  <p:tgtEl>
                    <p:spTgt spid="2"/>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Users\Sarah English\AppData\Local\Microsoft\Windows\Temporary Internet Files\Content.IE5\560A914K\Orange-Owl[1].png"/>
          <p:cNvPicPr>
            <a:picLocks noChangeAspect="1" noChangeArrowheads="1"/>
          </p:cNvPicPr>
          <p:nvPr/>
        </p:nvPicPr>
        <p:blipFill>
          <a:blip r:embed="rId4" cstate="print"/>
          <a:srcRect/>
          <a:stretch>
            <a:fillRect/>
          </a:stretch>
        </p:blipFill>
        <p:spPr bwMode="auto">
          <a:xfrm>
            <a:off x="1691680" y="692696"/>
            <a:ext cx="5846610" cy="5491669"/>
          </a:xfrm>
          <a:prstGeom prst="rect">
            <a:avLst/>
          </a:prstGeom>
          <a:noFill/>
        </p:spPr>
      </p:pic>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1" presetClass="entr" presetSubtype="0" fill="hold" nodeType="clickEffect">
                                  <p:stCondLst>
                                    <p:cond delay="0"/>
                                  </p:stCondLst>
                                  <p:childTnLst>
                                    <p:set>
                                      <p:cBhvr>
                                        <p:cTn id="6" dur="1000">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5"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strVal val="#ppt_w*0.70"/>
                                          </p:val>
                                        </p:tav>
                                        <p:tav tm="100000">
                                          <p:val>
                                            <p:strVal val="#ppt_w"/>
                                          </p:val>
                                        </p:tav>
                                      </p:tavLst>
                                    </p:anim>
                                    <p:anim calcmode="lin" valueType="num">
                                      <p:cBhvr>
                                        <p:cTn id="12" dur="1000" fill="hold"/>
                                        <p:tgtEl>
                                          <p:spTgt spid="2"/>
                                        </p:tgtEl>
                                        <p:attrNameLst>
                                          <p:attrName>ppt_h</p:attrName>
                                        </p:attrNameLst>
                                      </p:cBhvr>
                                      <p:tavLst>
                                        <p:tav tm="0">
                                          <p:val>
                                            <p:strVal val="#ppt_h"/>
                                          </p:val>
                                        </p:tav>
                                        <p:tav tm="100000">
                                          <p:val>
                                            <p:strVal val="#ppt_h"/>
                                          </p:val>
                                        </p:tav>
                                      </p:tavLst>
                                    </p:anim>
                                    <p:animEffect transition="in" filter="fade">
                                      <p:cBhvr>
                                        <p:cTn id="13" dur="10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xit" presetSubtype="0" fill="hold" nodeType="clickEffect">
                                  <p:stCondLst>
                                    <p:cond delay="0"/>
                                  </p:stCondLst>
                                  <p:childTnLst>
                                    <p:animEffect transition="out" filter="dissolve">
                                      <p:cBhvr>
                                        <p:cTn id="17" dur="500"/>
                                        <p:tgtEl>
                                          <p:spTgt spid="2"/>
                                        </p:tgtEl>
                                      </p:cBhvr>
                                    </p:animEffect>
                                    <p:set>
                                      <p:cBhvr>
                                        <p:cTn id="18" dur="1" fill="hold">
                                          <p:stCondLst>
                                            <p:cond delay="499"/>
                                          </p:stCondLst>
                                        </p:cTn>
                                        <p:tgtEl>
                                          <p:spTgt spid="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51"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770" decel="100000"/>
                                        <p:tgtEl>
                                          <p:spTgt spid="2"/>
                                        </p:tgtEl>
                                      </p:cBhvr>
                                    </p:animEffect>
                                    <p:animScale>
                                      <p:cBhvr>
                                        <p:cTn id="24" dur="770" decel="100000"/>
                                        <p:tgtEl>
                                          <p:spTgt spid="2"/>
                                        </p:tgtEl>
                                      </p:cBhvr>
                                      <p:from x="10000" y="10000"/>
                                      <p:to x="200000" y="450000"/>
                                    </p:animScale>
                                    <p:animScale>
                                      <p:cBhvr>
                                        <p:cTn id="25" dur="1230" accel="100000" fill="hold">
                                          <p:stCondLst>
                                            <p:cond delay="770"/>
                                          </p:stCondLst>
                                        </p:cTn>
                                        <p:tgtEl>
                                          <p:spTgt spid="2"/>
                                        </p:tgtEl>
                                      </p:cBhvr>
                                      <p:from x="200000" y="450000"/>
                                      <p:to x="100000" y="100000"/>
                                    </p:animScale>
                                    <p:set>
                                      <p:cBhvr>
                                        <p:cTn id="26" dur="770" fill="hold"/>
                                        <p:tgtEl>
                                          <p:spTgt spid="2"/>
                                        </p:tgtEl>
                                        <p:attrNameLst>
                                          <p:attrName>ppt_x</p:attrName>
                                        </p:attrNameLst>
                                      </p:cBhvr>
                                      <p:to>
                                        <p:strVal val="(0.5)"/>
                                      </p:to>
                                    </p:set>
                                    <p:anim from="(0.5)" to="(#ppt_x)" calcmode="lin" valueType="num">
                                      <p:cBhvr>
                                        <p:cTn id="27" dur="1230" accel="100000" fill="hold">
                                          <p:stCondLst>
                                            <p:cond delay="770"/>
                                          </p:stCondLst>
                                        </p:cTn>
                                        <p:tgtEl>
                                          <p:spTgt spid="2"/>
                                        </p:tgtEl>
                                        <p:attrNameLst>
                                          <p:attrName>ppt_x</p:attrName>
                                        </p:attrNameLst>
                                      </p:cBhvr>
                                    </p:anim>
                                    <p:set>
                                      <p:cBhvr>
                                        <p:cTn id="28" dur="770" fill="hold"/>
                                        <p:tgtEl>
                                          <p:spTgt spid="2"/>
                                        </p:tgtEl>
                                        <p:attrNameLst>
                                          <p:attrName>ppt_y</p:attrName>
                                        </p:attrNameLst>
                                      </p:cBhvr>
                                      <p:to>
                                        <p:strVal val="(#ppt_y+0.4)"/>
                                      </p:to>
                                    </p:set>
                                    <p:anim from="(#ppt_y+0.4)" to="(#ppt_y)" calcmode="lin" valueType="num">
                                      <p:cBhvr>
                                        <p:cTn id="29" dur="1230" accel="100000" fill="hold">
                                          <p:stCondLst>
                                            <p:cond delay="770"/>
                                          </p:stCondLst>
                                        </p:cTn>
                                        <p:tgtEl>
                                          <p:spTgt spid="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30" fill="remove" display="0">
                  <p:stCondLst>
                    <p:cond delay="indefinite"/>
                  </p:stCondLst>
                  <p:endCondLst>
                    <p:cond evt="onStopAudio" delay="0">
                      <p:tgtEl>
                        <p:sldTgt/>
                      </p:tgtEl>
                    </p:cond>
                  </p:endCondLst>
                </p:cTn>
                <p:tgtEl>
                  <p:spTgt spid="3"/>
                </p:tgtEl>
              </p:cMediaNode>
            </p:audio>
            <p:seq concurrent="1" nextAc="seek">
              <p:cTn id="31" restart="whenNotActive" fill="hold" evtFilter="cancelBubble" nodeType="interactiveSeq">
                <p:stCondLst>
                  <p:cond evt="onClick" delay="0">
                    <p:tgtEl>
                      <p:spTgt spid="2"/>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clickEffect">
                                  <p:stCondLst>
                                    <p:cond delay="0"/>
                                  </p:stCondLst>
                                  <p:childTnLst>
                                    <p:cmd type="call" cmd="playFrom(0.0)">
                                      <p:cBhvr>
                                        <p:cTn id="35" dur="4846" fill="hold"/>
                                        <p:tgtEl>
                                          <p:spTgt spid="3"/>
                                        </p:tgtEl>
                                      </p:cBhvr>
                                    </p:cmd>
                                  </p:childTnLst>
                                </p:cTn>
                              </p:par>
                            </p:childTnLst>
                          </p:cTn>
                        </p:par>
                      </p:childTnLst>
                    </p:cTn>
                  </p:par>
                </p:childTnLst>
              </p:cTn>
              <p:nextCondLst>
                <p:cond evt="onClick" delay="0">
                  <p:tgtEl>
                    <p:spTgt spid="2"/>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467544" y="620685"/>
          <a:ext cx="7704855" cy="5832650"/>
        </p:xfrm>
        <a:graphic>
          <a:graphicData uri="http://schemas.openxmlformats.org/drawingml/2006/table">
            <a:tbl>
              <a:tblPr firstRow="1" bandRow="1">
                <a:tableStyleId>{073A0DAA-6AF3-43AB-8588-CEC1D06C72B9}</a:tableStyleId>
              </a:tblPr>
              <a:tblGrid>
                <a:gridCol w="2568285">
                  <a:extLst>
                    <a:ext uri="{9D8B030D-6E8A-4147-A177-3AD203B41FA5}">
                      <a16:colId xmlns:a16="http://schemas.microsoft.com/office/drawing/2014/main" xmlns="" val="20000"/>
                    </a:ext>
                  </a:extLst>
                </a:gridCol>
                <a:gridCol w="2568285">
                  <a:extLst>
                    <a:ext uri="{9D8B030D-6E8A-4147-A177-3AD203B41FA5}">
                      <a16:colId xmlns:a16="http://schemas.microsoft.com/office/drawing/2014/main" xmlns="" val="20001"/>
                    </a:ext>
                  </a:extLst>
                </a:gridCol>
                <a:gridCol w="2568285">
                  <a:extLst>
                    <a:ext uri="{9D8B030D-6E8A-4147-A177-3AD203B41FA5}">
                      <a16:colId xmlns:a16="http://schemas.microsoft.com/office/drawing/2014/main" xmlns="" val="20002"/>
                    </a:ext>
                  </a:extLst>
                </a:gridCol>
              </a:tblGrid>
              <a:tr h="138988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138988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1526445">
                <a:tc>
                  <a:txBody>
                    <a:bodyPr/>
                    <a:lstStyle/>
                    <a:p>
                      <a:endParaRPr lang="en-GB" dirty="0" smtClean="0"/>
                    </a:p>
                    <a:p>
                      <a:endParaRPr lang="en-GB" dirty="0" smtClean="0"/>
                    </a:p>
                    <a:p>
                      <a:endParaRPr lang="en-GB" dirty="0" smtClean="0"/>
                    </a:p>
                    <a:p>
                      <a:endParaRPr lang="en-GB" dirty="0" smtClean="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1526445">
                <a:tc>
                  <a:txBody>
                    <a:bodyPr/>
                    <a:lstStyle/>
                    <a:p>
                      <a:endParaRPr lang="en-GB" dirty="0" smtClean="0"/>
                    </a:p>
                    <a:p>
                      <a:endParaRPr lang="en-GB" dirty="0" smtClean="0"/>
                    </a:p>
                    <a:p>
                      <a:endParaRPr lang="en-GB" dirty="0" smtClean="0"/>
                    </a:p>
                    <a:p>
                      <a:endParaRPr lang="en-GB" dirty="0" smtClean="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bl>
          </a:graphicData>
        </a:graphic>
      </p:graphicFrame>
      <p:pic>
        <p:nvPicPr>
          <p:cNvPr id="3" name="Picture 3" descr="C:\Users\Sarah English\AppData\Local\Microsoft\Windows\Temporary Internet Files\Content.IE5\0959TBEW\YoungBrownBear[1].png"/>
          <p:cNvPicPr>
            <a:picLocks noChangeAspect="1" noChangeArrowheads="1"/>
          </p:cNvPicPr>
          <p:nvPr/>
        </p:nvPicPr>
        <p:blipFill>
          <a:blip r:embed="rId3" cstate="print">
            <a:biLevel thresh="50000"/>
          </a:blip>
          <a:srcRect/>
          <a:stretch>
            <a:fillRect/>
          </a:stretch>
        </p:blipFill>
        <p:spPr bwMode="auto">
          <a:xfrm>
            <a:off x="6084168" y="5157192"/>
            <a:ext cx="1561551" cy="1268760"/>
          </a:xfrm>
          <a:prstGeom prst="rect">
            <a:avLst/>
          </a:prstGeom>
          <a:noFill/>
        </p:spPr>
      </p:pic>
      <p:pic>
        <p:nvPicPr>
          <p:cNvPr id="4" name="Picture 3" descr="C:\Users\Sarah English\AppData\Local\Microsoft\Windows\Temporary Internet Files\Content.IE5\560A914K\Orange-Owl[1].png"/>
          <p:cNvPicPr>
            <a:picLocks noChangeAspect="1" noChangeArrowheads="1"/>
          </p:cNvPicPr>
          <p:nvPr/>
        </p:nvPicPr>
        <p:blipFill>
          <a:blip r:embed="rId4" cstate="print">
            <a:biLevel thresh="50000"/>
          </a:blip>
          <a:srcRect/>
          <a:stretch>
            <a:fillRect/>
          </a:stretch>
        </p:blipFill>
        <p:spPr bwMode="auto">
          <a:xfrm>
            <a:off x="3419872" y="5013176"/>
            <a:ext cx="1441388" cy="1353883"/>
          </a:xfrm>
          <a:prstGeom prst="rect">
            <a:avLst/>
          </a:prstGeom>
          <a:noFill/>
        </p:spPr>
      </p:pic>
      <p:pic>
        <p:nvPicPr>
          <p:cNvPr id="5" name="Picture 2" descr="C:\Users\Sarah English\AppData\Local\Microsoft\Windows\Temporary Internet Files\Content.IE5\5NF8NH2X\Butterfly[1].png"/>
          <p:cNvPicPr>
            <a:picLocks noChangeAspect="1" noChangeArrowheads="1"/>
          </p:cNvPicPr>
          <p:nvPr/>
        </p:nvPicPr>
        <p:blipFill>
          <a:blip r:embed="rId5" cstate="print">
            <a:biLevel thresh="50000"/>
          </a:blip>
          <a:srcRect/>
          <a:stretch>
            <a:fillRect/>
          </a:stretch>
        </p:blipFill>
        <p:spPr bwMode="auto">
          <a:xfrm>
            <a:off x="683568" y="5157192"/>
            <a:ext cx="1872208" cy="1315845"/>
          </a:xfrm>
          <a:prstGeom prst="rect">
            <a:avLst/>
          </a:prstGeom>
          <a:noFill/>
        </p:spPr>
      </p:pic>
      <p:pic>
        <p:nvPicPr>
          <p:cNvPr id="6" name="Picture 2" descr="C:\Users\Sarah English\AppData\Local\Microsoft\Windows\Temporary Internet Files\Content.IE5\GGTS2H3C\Machovka-Pink-pig[1].png"/>
          <p:cNvPicPr>
            <a:picLocks noChangeAspect="1" noChangeArrowheads="1"/>
          </p:cNvPicPr>
          <p:nvPr/>
        </p:nvPicPr>
        <p:blipFill>
          <a:blip r:embed="rId6" cstate="print">
            <a:biLevel thresh="50000"/>
          </a:blip>
          <a:srcRect/>
          <a:stretch>
            <a:fillRect/>
          </a:stretch>
        </p:blipFill>
        <p:spPr bwMode="auto">
          <a:xfrm>
            <a:off x="6084168" y="3645024"/>
            <a:ext cx="1638790" cy="1084333"/>
          </a:xfrm>
          <a:prstGeom prst="rect">
            <a:avLst/>
          </a:prstGeom>
          <a:noFill/>
          <a:ln w="12700">
            <a:solidFill>
              <a:schemeClr val="tx1"/>
            </a:solidFill>
            <a:prstDash val="solid"/>
          </a:ln>
        </p:spPr>
      </p:pic>
      <p:pic>
        <p:nvPicPr>
          <p:cNvPr id="7" name="Picture 9" descr="C:\Users\Sarah English\AppData\Local\Microsoft\Windows\Temporary Internet Files\Content.IE5\7TN1XLHV\1401833208[1].png"/>
          <p:cNvPicPr>
            <a:picLocks noChangeAspect="1" noChangeArrowheads="1"/>
          </p:cNvPicPr>
          <p:nvPr/>
        </p:nvPicPr>
        <p:blipFill>
          <a:blip r:embed="rId7" cstate="print">
            <a:biLevel thresh="50000"/>
            <a:lum contrast="40000"/>
          </a:blip>
          <a:srcRect/>
          <a:stretch>
            <a:fillRect/>
          </a:stretch>
        </p:blipFill>
        <p:spPr bwMode="auto">
          <a:xfrm>
            <a:off x="3347864" y="3429000"/>
            <a:ext cx="1973998" cy="1379331"/>
          </a:xfrm>
          <a:prstGeom prst="rect">
            <a:avLst/>
          </a:prstGeom>
          <a:noFill/>
        </p:spPr>
      </p:pic>
      <p:pic>
        <p:nvPicPr>
          <p:cNvPr id="8" name="Picture 3" descr="C:\Users\Sarah English\AppData\Local\Microsoft\Windows\Temporary Internet Files\Content.IE5\K8V2DNVY\white-dove-159498_640[1].png"/>
          <p:cNvPicPr>
            <a:picLocks noChangeAspect="1" noChangeArrowheads="1"/>
          </p:cNvPicPr>
          <p:nvPr/>
        </p:nvPicPr>
        <p:blipFill>
          <a:blip r:embed="rId8" cstate="print">
            <a:biLevel thresh="50000"/>
          </a:blip>
          <a:srcRect/>
          <a:stretch>
            <a:fillRect/>
          </a:stretch>
        </p:blipFill>
        <p:spPr bwMode="auto">
          <a:xfrm>
            <a:off x="971600" y="3429000"/>
            <a:ext cx="1800200" cy="1547046"/>
          </a:xfrm>
          <a:prstGeom prst="rect">
            <a:avLst/>
          </a:prstGeom>
          <a:noFill/>
        </p:spPr>
      </p:pic>
      <p:pic>
        <p:nvPicPr>
          <p:cNvPr id="9" name="Picture 2" descr="C:\Users\Sarah English\AppData\Local\Microsoft\Windows\Temporary Internet Files\Content.IE5\367FZVZ2\black_cat[1].png"/>
          <p:cNvPicPr>
            <a:picLocks noChangeAspect="1" noChangeArrowheads="1"/>
          </p:cNvPicPr>
          <p:nvPr/>
        </p:nvPicPr>
        <p:blipFill>
          <a:blip r:embed="rId9" cstate="print">
            <a:biLevel thresh="50000"/>
          </a:blip>
          <a:srcRect/>
          <a:stretch>
            <a:fillRect/>
          </a:stretch>
        </p:blipFill>
        <p:spPr bwMode="auto">
          <a:xfrm>
            <a:off x="6372200" y="2132856"/>
            <a:ext cx="950409" cy="1124744"/>
          </a:xfrm>
          <a:prstGeom prst="rect">
            <a:avLst/>
          </a:prstGeom>
          <a:noFill/>
          <a:ln>
            <a:noFill/>
          </a:ln>
        </p:spPr>
      </p:pic>
      <p:pic>
        <p:nvPicPr>
          <p:cNvPr id="10" name="Picture 4" descr="C:\Users\Sarah English\AppData\Local\Microsoft\Windows\Temporary Internet Files\Content.IE5\560A914K\Chick[1].jpg"/>
          <p:cNvPicPr>
            <a:picLocks noChangeAspect="1" noChangeArrowheads="1"/>
          </p:cNvPicPr>
          <p:nvPr/>
        </p:nvPicPr>
        <p:blipFill>
          <a:blip r:embed="rId10" cstate="print">
            <a:biLevel thresh="50000"/>
          </a:blip>
          <a:srcRect/>
          <a:stretch>
            <a:fillRect/>
          </a:stretch>
        </p:blipFill>
        <p:spPr bwMode="auto">
          <a:xfrm>
            <a:off x="3851920" y="2132856"/>
            <a:ext cx="980878" cy="1224136"/>
          </a:xfrm>
          <a:prstGeom prst="rect">
            <a:avLst/>
          </a:prstGeom>
          <a:noFill/>
          <a:ln>
            <a:solidFill>
              <a:schemeClr val="tx1"/>
            </a:solidFill>
            <a:prstDash val="solid"/>
          </a:ln>
        </p:spPr>
      </p:pic>
      <p:pic>
        <p:nvPicPr>
          <p:cNvPr id="14" name="Picture 2" descr="http://nosurprises.it/wp-content/uploads/2013/01/abstract_colors.jpg"/>
          <p:cNvPicPr>
            <a:picLocks noChangeAspect="1" noChangeArrowheads="1"/>
          </p:cNvPicPr>
          <p:nvPr/>
        </p:nvPicPr>
        <p:blipFill>
          <a:blip r:embed="rId11" cstate="print"/>
          <a:srcRect/>
          <a:stretch>
            <a:fillRect/>
          </a:stretch>
        </p:blipFill>
        <p:spPr bwMode="auto">
          <a:xfrm>
            <a:off x="755576" y="692696"/>
            <a:ext cx="1899359" cy="1301808"/>
          </a:xfrm>
          <a:prstGeom prst="rect">
            <a:avLst/>
          </a:prstGeom>
          <a:noFill/>
        </p:spPr>
      </p:pic>
      <p:pic>
        <p:nvPicPr>
          <p:cNvPr id="15" name="Picture 2" descr="C:\Users\Sarah English\AppData\Local\Microsoft\Windows\Temporary Internet Files\Content.IE5\7TN1XLHV\snake-circles[1].png"/>
          <p:cNvPicPr>
            <a:picLocks noChangeAspect="1" noChangeArrowheads="1"/>
          </p:cNvPicPr>
          <p:nvPr/>
        </p:nvPicPr>
        <p:blipFill>
          <a:blip r:embed="rId12" cstate="print">
            <a:biLevel thresh="50000"/>
          </a:blip>
          <a:srcRect/>
          <a:stretch>
            <a:fillRect/>
          </a:stretch>
        </p:blipFill>
        <p:spPr bwMode="auto">
          <a:xfrm>
            <a:off x="668730" y="2060848"/>
            <a:ext cx="2031062" cy="1211585"/>
          </a:xfrm>
          <a:prstGeom prst="rect">
            <a:avLst/>
          </a:prstGeom>
          <a:noFill/>
        </p:spPr>
      </p:pic>
      <p:pic>
        <p:nvPicPr>
          <p:cNvPr id="16" name="Picture 14" descr="C:\Users\Sarah English\AppData\Local\Microsoft\Windows\Temporary Internet Files\Content.IE5\367FZVZ2\SHARK-pure[1].png"/>
          <p:cNvPicPr>
            <a:picLocks noChangeAspect="1" noChangeArrowheads="1"/>
          </p:cNvPicPr>
          <p:nvPr/>
        </p:nvPicPr>
        <p:blipFill>
          <a:blip r:embed="rId13" cstate="print">
            <a:biLevel thresh="50000"/>
          </a:blip>
          <a:srcRect/>
          <a:stretch>
            <a:fillRect/>
          </a:stretch>
        </p:blipFill>
        <p:spPr bwMode="auto">
          <a:xfrm>
            <a:off x="5691828" y="692696"/>
            <a:ext cx="2242325" cy="1008112"/>
          </a:xfrm>
          <a:prstGeom prst="rect">
            <a:avLst/>
          </a:prstGeom>
          <a:noFill/>
        </p:spPr>
      </p:pic>
      <p:pic>
        <p:nvPicPr>
          <p:cNvPr id="17" name="Picture 3" descr="C:\Users\Sarah English\AppData\Local\Microsoft\Windows\Temporary Internet Files\Content.IE5\367FZVZ2\fox-30802_640[1].png"/>
          <p:cNvPicPr>
            <a:picLocks noChangeAspect="1" noChangeArrowheads="1"/>
          </p:cNvPicPr>
          <p:nvPr/>
        </p:nvPicPr>
        <p:blipFill>
          <a:blip r:embed="rId14" cstate="print">
            <a:biLevel thresh="50000"/>
          </a:blip>
          <a:srcRect/>
          <a:stretch>
            <a:fillRect/>
          </a:stretch>
        </p:blipFill>
        <p:spPr bwMode="auto">
          <a:xfrm>
            <a:off x="3707904" y="764704"/>
            <a:ext cx="1152128" cy="1112524"/>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Knowledge about language</a:t>
            </a:r>
            <a:br>
              <a:rPr lang="en-GB" dirty="0" smtClean="0"/>
            </a:br>
            <a:r>
              <a:rPr lang="en-GB" dirty="0" smtClean="0"/>
              <a:t>Grammar</a:t>
            </a:r>
            <a:endParaRPr lang="en-GB" dirty="0"/>
          </a:p>
        </p:txBody>
      </p:sp>
      <p:sp>
        <p:nvSpPr>
          <p:cNvPr id="3" name="Subtitle 2"/>
          <p:cNvSpPr>
            <a:spLocks noGrp="1"/>
          </p:cNvSpPr>
          <p:nvPr>
            <p:ph type="subTitle" idx="1"/>
          </p:nvPr>
        </p:nvSpPr>
        <p:spPr/>
        <p:txBody>
          <a:bodyPr/>
          <a:lstStyle/>
          <a:p>
            <a:r>
              <a:rPr lang="en-GB" dirty="0" smtClean="0"/>
              <a:t>Masculine and Feminine</a:t>
            </a:r>
          </a:p>
          <a:p>
            <a:r>
              <a:rPr lang="en-GB" dirty="0" smtClean="0"/>
              <a:t>Word order</a:t>
            </a:r>
            <a:endParaRPr lang="en-GB" dirty="0"/>
          </a:p>
        </p:txBody>
      </p:sp>
      <p:pic>
        <p:nvPicPr>
          <p:cNvPr id="4" name="Picture 3" descr="C:\Users\Sarah English\AppData\Local\Microsoft\Windows\Temporary Internet Files\Content.IE5\367FZVZ2\fox-30802_640[1].png"/>
          <p:cNvPicPr>
            <a:picLocks noChangeAspect="1" noChangeArrowheads="1"/>
          </p:cNvPicPr>
          <p:nvPr/>
        </p:nvPicPr>
        <p:blipFill>
          <a:blip r:embed="rId2" cstate="print"/>
          <a:srcRect/>
          <a:stretch>
            <a:fillRect/>
          </a:stretch>
        </p:blipFill>
        <p:spPr bwMode="auto">
          <a:xfrm>
            <a:off x="323528" y="260648"/>
            <a:ext cx="2016224" cy="1946917"/>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467544" y="620685"/>
          <a:ext cx="7704855" cy="5832650"/>
        </p:xfrm>
        <a:graphic>
          <a:graphicData uri="http://schemas.openxmlformats.org/drawingml/2006/table">
            <a:tbl>
              <a:tblPr firstRow="1" bandRow="1">
                <a:tableStyleId>{073A0DAA-6AF3-43AB-8588-CEC1D06C72B9}</a:tableStyleId>
              </a:tblPr>
              <a:tblGrid>
                <a:gridCol w="2568285">
                  <a:extLst>
                    <a:ext uri="{9D8B030D-6E8A-4147-A177-3AD203B41FA5}">
                      <a16:colId xmlns:a16="http://schemas.microsoft.com/office/drawing/2014/main" xmlns="" val="20000"/>
                    </a:ext>
                  </a:extLst>
                </a:gridCol>
                <a:gridCol w="2568285">
                  <a:extLst>
                    <a:ext uri="{9D8B030D-6E8A-4147-A177-3AD203B41FA5}">
                      <a16:colId xmlns:a16="http://schemas.microsoft.com/office/drawing/2014/main" xmlns="" val="20001"/>
                    </a:ext>
                  </a:extLst>
                </a:gridCol>
                <a:gridCol w="2568285">
                  <a:extLst>
                    <a:ext uri="{9D8B030D-6E8A-4147-A177-3AD203B41FA5}">
                      <a16:colId xmlns:a16="http://schemas.microsoft.com/office/drawing/2014/main" xmlns="" val="20002"/>
                    </a:ext>
                  </a:extLst>
                </a:gridCol>
              </a:tblGrid>
              <a:tr h="138988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138988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1526445">
                <a:tc>
                  <a:txBody>
                    <a:bodyPr/>
                    <a:lstStyle/>
                    <a:p>
                      <a:endParaRPr lang="en-GB" dirty="0" smtClean="0"/>
                    </a:p>
                    <a:p>
                      <a:endParaRPr lang="en-GB" dirty="0" smtClean="0"/>
                    </a:p>
                    <a:p>
                      <a:endParaRPr lang="en-GB" dirty="0" smtClean="0"/>
                    </a:p>
                    <a:p>
                      <a:endParaRPr lang="en-GB" dirty="0" smtClean="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1526445">
                <a:tc>
                  <a:txBody>
                    <a:bodyPr/>
                    <a:lstStyle/>
                    <a:p>
                      <a:endParaRPr lang="en-GB" smtClean="0"/>
                    </a:p>
                    <a:p>
                      <a:endParaRPr lang="en-GB" smtClean="0"/>
                    </a:p>
                    <a:p>
                      <a:endParaRPr lang="en-GB" smtClean="0"/>
                    </a:p>
                    <a:p>
                      <a:endParaRPr lang="en-GB" smtClean="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bl>
          </a:graphicData>
        </a:graphic>
      </p:graphicFrame>
      <p:pic>
        <p:nvPicPr>
          <p:cNvPr id="3" name="Picture 3" descr="C:\Users\Sarah English\AppData\Local\Microsoft\Windows\Temporary Internet Files\Content.IE5\0959TBEW\YoungBrownBear[1].png"/>
          <p:cNvPicPr>
            <a:picLocks noChangeAspect="1" noChangeArrowheads="1"/>
          </p:cNvPicPr>
          <p:nvPr/>
        </p:nvPicPr>
        <p:blipFill>
          <a:blip r:embed="rId5" cstate="print"/>
          <a:srcRect/>
          <a:stretch>
            <a:fillRect/>
          </a:stretch>
        </p:blipFill>
        <p:spPr bwMode="auto">
          <a:xfrm>
            <a:off x="6012160" y="4963289"/>
            <a:ext cx="1800200" cy="1462663"/>
          </a:xfrm>
          <a:prstGeom prst="rect">
            <a:avLst/>
          </a:prstGeom>
          <a:noFill/>
        </p:spPr>
      </p:pic>
      <p:pic>
        <p:nvPicPr>
          <p:cNvPr id="4" name="Picture 3" descr="C:\Users\Sarah English\AppData\Local\Microsoft\Windows\Temporary Internet Files\Content.IE5\560A914K\Orange-Owl[1].png"/>
          <p:cNvPicPr>
            <a:picLocks noChangeAspect="1" noChangeArrowheads="1"/>
          </p:cNvPicPr>
          <p:nvPr/>
        </p:nvPicPr>
        <p:blipFill>
          <a:blip r:embed="rId6" cstate="print"/>
          <a:srcRect/>
          <a:stretch>
            <a:fillRect/>
          </a:stretch>
        </p:blipFill>
        <p:spPr bwMode="auto">
          <a:xfrm>
            <a:off x="3131840" y="5085184"/>
            <a:ext cx="1441388" cy="1353883"/>
          </a:xfrm>
          <a:prstGeom prst="rect">
            <a:avLst/>
          </a:prstGeom>
          <a:noFill/>
        </p:spPr>
      </p:pic>
      <p:pic>
        <p:nvPicPr>
          <p:cNvPr id="5" name="Picture 2" descr="C:\Users\Sarah English\AppData\Local\Microsoft\Windows\Temporary Internet Files\Content.IE5\5NF8NH2X\Butterfly[1].png"/>
          <p:cNvPicPr>
            <a:picLocks noChangeAspect="1" noChangeArrowheads="1"/>
          </p:cNvPicPr>
          <p:nvPr/>
        </p:nvPicPr>
        <p:blipFill>
          <a:blip r:embed="rId7" cstate="print"/>
          <a:srcRect/>
          <a:stretch>
            <a:fillRect/>
          </a:stretch>
        </p:blipFill>
        <p:spPr bwMode="auto">
          <a:xfrm>
            <a:off x="683568" y="5157192"/>
            <a:ext cx="1872208" cy="1315845"/>
          </a:xfrm>
          <a:prstGeom prst="rect">
            <a:avLst/>
          </a:prstGeom>
          <a:noFill/>
        </p:spPr>
      </p:pic>
      <p:pic>
        <p:nvPicPr>
          <p:cNvPr id="6" name="Picture 2" descr="C:\Users\Sarah English\AppData\Local\Microsoft\Windows\Temporary Internet Files\Content.IE5\GGTS2H3C\Machovka-Pink-pig[1].png"/>
          <p:cNvPicPr>
            <a:picLocks noChangeAspect="1" noChangeArrowheads="1"/>
          </p:cNvPicPr>
          <p:nvPr/>
        </p:nvPicPr>
        <p:blipFill>
          <a:blip r:embed="rId8" cstate="print"/>
          <a:srcRect/>
          <a:stretch>
            <a:fillRect/>
          </a:stretch>
        </p:blipFill>
        <p:spPr bwMode="auto">
          <a:xfrm>
            <a:off x="5868144" y="3501008"/>
            <a:ext cx="2070838" cy="1370205"/>
          </a:xfrm>
          <a:prstGeom prst="rect">
            <a:avLst/>
          </a:prstGeom>
          <a:noFill/>
        </p:spPr>
      </p:pic>
      <p:pic>
        <p:nvPicPr>
          <p:cNvPr id="7" name="Picture 9" descr="C:\Users\Sarah English\AppData\Local\Microsoft\Windows\Temporary Internet Files\Content.IE5\7TN1XLHV\1401833208[1].png"/>
          <p:cNvPicPr>
            <a:picLocks noChangeAspect="1" noChangeArrowheads="1"/>
          </p:cNvPicPr>
          <p:nvPr/>
        </p:nvPicPr>
        <p:blipFill>
          <a:blip r:embed="rId9" cstate="print"/>
          <a:srcRect/>
          <a:stretch>
            <a:fillRect/>
          </a:stretch>
        </p:blipFill>
        <p:spPr bwMode="auto">
          <a:xfrm>
            <a:off x="3203848" y="3429000"/>
            <a:ext cx="2118014" cy="1479962"/>
          </a:xfrm>
          <a:prstGeom prst="rect">
            <a:avLst/>
          </a:prstGeom>
          <a:noFill/>
        </p:spPr>
      </p:pic>
      <p:pic>
        <p:nvPicPr>
          <p:cNvPr id="8" name="Picture 3" descr="C:\Users\Sarah English\AppData\Local\Microsoft\Windows\Temporary Internet Files\Content.IE5\K8V2DNVY\white-dove-159498_640[1].png"/>
          <p:cNvPicPr>
            <a:picLocks noChangeAspect="1" noChangeArrowheads="1"/>
          </p:cNvPicPr>
          <p:nvPr/>
        </p:nvPicPr>
        <p:blipFill>
          <a:blip r:embed="rId10" cstate="print"/>
          <a:srcRect/>
          <a:stretch>
            <a:fillRect/>
          </a:stretch>
        </p:blipFill>
        <p:spPr bwMode="auto">
          <a:xfrm>
            <a:off x="971600" y="3429000"/>
            <a:ext cx="1800200" cy="1547046"/>
          </a:xfrm>
          <a:prstGeom prst="rect">
            <a:avLst/>
          </a:prstGeom>
          <a:noFill/>
        </p:spPr>
      </p:pic>
      <p:pic>
        <p:nvPicPr>
          <p:cNvPr id="9" name="Picture 2" descr="C:\Users\Sarah English\AppData\Local\Microsoft\Windows\Temporary Internet Files\Content.IE5\367FZVZ2\black_cat[1].png"/>
          <p:cNvPicPr>
            <a:picLocks noChangeAspect="1" noChangeArrowheads="1"/>
          </p:cNvPicPr>
          <p:nvPr/>
        </p:nvPicPr>
        <p:blipFill>
          <a:blip r:embed="rId11" cstate="print"/>
          <a:srcRect/>
          <a:stretch>
            <a:fillRect/>
          </a:stretch>
        </p:blipFill>
        <p:spPr bwMode="auto">
          <a:xfrm>
            <a:off x="5724128" y="2132856"/>
            <a:ext cx="950409" cy="1124744"/>
          </a:xfrm>
          <a:prstGeom prst="rect">
            <a:avLst/>
          </a:prstGeom>
          <a:noFill/>
        </p:spPr>
      </p:pic>
      <p:pic>
        <p:nvPicPr>
          <p:cNvPr id="10" name="Picture 4" descr="C:\Users\Sarah English\AppData\Local\Microsoft\Windows\Temporary Internet Files\Content.IE5\560A914K\Chick[1].jpg"/>
          <p:cNvPicPr>
            <a:picLocks noChangeAspect="1" noChangeArrowheads="1"/>
          </p:cNvPicPr>
          <p:nvPr/>
        </p:nvPicPr>
        <p:blipFill>
          <a:blip r:embed="rId12" cstate="print"/>
          <a:srcRect/>
          <a:stretch>
            <a:fillRect/>
          </a:stretch>
        </p:blipFill>
        <p:spPr bwMode="auto">
          <a:xfrm>
            <a:off x="3275856" y="2132856"/>
            <a:ext cx="980878" cy="1224136"/>
          </a:xfrm>
          <a:prstGeom prst="rect">
            <a:avLst/>
          </a:prstGeom>
          <a:noFill/>
        </p:spPr>
      </p:pic>
      <p:pic>
        <p:nvPicPr>
          <p:cNvPr id="14" name="Picture 2" descr="http://nosurprises.it/wp-content/uploads/2013/01/abstract_colors.jpg"/>
          <p:cNvPicPr>
            <a:picLocks noChangeAspect="1" noChangeArrowheads="1"/>
          </p:cNvPicPr>
          <p:nvPr/>
        </p:nvPicPr>
        <p:blipFill>
          <a:blip r:embed="rId13" cstate="print"/>
          <a:srcRect/>
          <a:stretch>
            <a:fillRect/>
          </a:stretch>
        </p:blipFill>
        <p:spPr bwMode="auto">
          <a:xfrm>
            <a:off x="765078" y="670062"/>
            <a:ext cx="1899359" cy="1301808"/>
          </a:xfrm>
          <a:prstGeom prst="rect">
            <a:avLst/>
          </a:prstGeom>
          <a:noFill/>
        </p:spPr>
      </p:pic>
      <p:sp>
        <p:nvSpPr>
          <p:cNvPr id="15" name="Rectangle 14"/>
          <p:cNvSpPr/>
          <p:nvPr/>
        </p:nvSpPr>
        <p:spPr>
          <a:xfrm>
            <a:off x="4211960" y="1556792"/>
            <a:ext cx="1368152"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latin typeface="Comic Sans MS" pitchFamily="66" charset="0"/>
              </a:rPr>
              <a:t>rouge</a:t>
            </a:r>
            <a:endParaRPr lang="en-US" dirty="0">
              <a:ln w="12700">
                <a:solidFill>
                  <a:schemeClr val="tx1"/>
                </a:solidFill>
                <a:prstDash val="solid"/>
              </a:ln>
              <a:latin typeface="Comic Sans MS" pitchFamily="66" charset="0"/>
            </a:endParaRPr>
          </a:p>
        </p:txBody>
      </p:sp>
      <p:sp>
        <p:nvSpPr>
          <p:cNvPr id="16" name="Rectangle 15"/>
          <p:cNvSpPr/>
          <p:nvPr/>
        </p:nvSpPr>
        <p:spPr>
          <a:xfrm>
            <a:off x="5652120" y="1556792"/>
            <a:ext cx="792088"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latin typeface="Comic Sans MS" pitchFamily="66" charset="0"/>
              </a:rPr>
              <a:t>bleu</a:t>
            </a:r>
            <a:endParaRPr lang="en-US" dirty="0">
              <a:ln w="12700">
                <a:solidFill>
                  <a:schemeClr val="tx1"/>
                </a:solidFill>
                <a:prstDash val="solid"/>
              </a:ln>
              <a:latin typeface="Comic Sans MS" pitchFamily="66" charset="0"/>
            </a:endParaRPr>
          </a:p>
        </p:txBody>
      </p:sp>
      <p:sp>
        <p:nvSpPr>
          <p:cNvPr id="17" name="Rectangle 16"/>
          <p:cNvSpPr/>
          <p:nvPr/>
        </p:nvSpPr>
        <p:spPr>
          <a:xfrm>
            <a:off x="1403648" y="2348880"/>
            <a:ext cx="1296144"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err="1" smtClean="0">
                <a:ln w="12700">
                  <a:solidFill>
                    <a:schemeClr val="tx1"/>
                  </a:solidFill>
                  <a:prstDash val="solid"/>
                </a:ln>
                <a:latin typeface="Comic Sans MS" pitchFamily="66" charset="0"/>
              </a:rPr>
              <a:t>vert</a:t>
            </a:r>
            <a:endParaRPr lang="en-US" dirty="0">
              <a:ln w="12700">
                <a:solidFill>
                  <a:schemeClr val="tx1"/>
                </a:solidFill>
                <a:prstDash val="solid"/>
              </a:ln>
              <a:latin typeface="Comic Sans MS" pitchFamily="66" charset="0"/>
            </a:endParaRPr>
          </a:p>
        </p:txBody>
      </p:sp>
      <p:sp>
        <p:nvSpPr>
          <p:cNvPr id="19" name="Rectangle 18"/>
          <p:cNvSpPr/>
          <p:nvPr/>
        </p:nvSpPr>
        <p:spPr>
          <a:xfrm>
            <a:off x="3995936" y="2636912"/>
            <a:ext cx="1512168"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err="1" smtClean="0">
                <a:ln w="12700">
                  <a:solidFill>
                    <a:schemeClr val="tx1"/>
                  </a:solidFill>
                  <a:prstDash val="solid"/>
                </a:ln>
                <a:latin typeface="Comic Sans MS" pitchFamily="66" charset="0"/>
              </a:rPr>
              <a:t>jaune</a:t>
            </a:r>
            <a:endParaRPr lang="en-US" dirty="0">
              <a:ln w="12700">
                <a:solidFill>
                  <a:schemeClr val="tx1"/>
                </a:solidFill>
                <a:prstDash val="solid"/>
              </a:ln>
              <a:latin typeface="Comic Sans MS" pitchFamily="66" charset="0"/>
            </a:endParaRPr>
          </a:p>
        </p:txBody>
      </p:sp>
      <p:sp>
        <p:nvSpPr>
          <p:cNvPr id="20" name="Rectangle 19"/>
          <p:cNvSpPr/>
          <p:nvPr/>
        </p:nvSpPr>
        <p:spPr>
          <a:xfrm>
            <a:off x="6300192" y="2492896"/>
            <a:ext cx="1944216"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latin typeface="Comic Sans MS" pitchFamily="66" charset="0"/>
              </a:rPr>
              <a:t>noir</a:t>
            </a:r>
            <a:endParaRPr lang="en-US" dirty="0">
              <a:ln w="12700">
                <a:solidFill>
                  <a:schemeClr val="tx1"/>
                </a:solidFill>
                <a:prstDash val="solid"/>
              </a:ln>
              <a:latin typeface="Comic Sans MS" pitchFamily="66" charset="0"/>
            </a:endParaRPr>
          </a:p>
        </p:txBody>
      </p:sp>
      <p:sp>
        <p:nvSpPr>
          <p:cNvPr id="21" name="Rectangle 20"/>
          <p:cNvSpPr/>
          <p:nvPr/>
        </p:nvSpPr>
        <p:spPr>
          <a:xfrm>
            <a:off x="539552" y="3501008"/>
            <a:ext cx="1944216"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err="1" smtClean="0">
                <a:ln w="12700">
                  <a:solidFill>
                    <a:schemeClr val="tx1"/>
                  </a:solidFill>
                  <a:prstDash val="solid"/>
                </a:ln>
                <a:latin typeface="Comic Sans MS" pitchFamily="66" charset="0"/>
              </a:rPr>
              <a:t>blanc</a:t>
            </a:r>
            <a:endParaRPr lang="en-US" dirty="0">
              <a:ln w="12700">
                <a:solidFill>
                  <a:schemeClr val="tx1"/>
                </a:solidFill>
                <a:prstDash val="solid"/>
              </a:ln>
              <a:latin typeface="Comic Sans MS" pitchFamily="66" charset="0"/>
            </a:endParaRPr>
          </a:p>
        </p:txBody>
      </p:sp>
      <p:sp>
        <p:nvSpPr>
          <p:cNvPr id="22" name="Rectangle 21"/>
          <p:cNvSpPr/>
          <p:nvPr/>
        </p:nvSpPr>
        <p:spPr>
          <a:xfrm>
            <a:off x="3131840" y="3933056"/>
            <a:ext cx="1584176"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err="1" smtClean="0">
                <a:ln w="12700">
                  <a:solidFill>
                    <a:schemeClr val="tx1"/>
                  </a:solidFill>
                  <a:prstDash val="solid"/>
                </a:ln>
                <a:latin typeface="Comic Sans MS" pitchFamily="66" charset="0"/>
              </a:rPr>
              <a:t>gris</a:t>
            </a:r>
            <a:endParaRPr lang="en-US" dirty="0">
              <a:ln w="12700">
                <a:solidFill>
                  <a:schemeClr val="tx1"/>
                </a:solidFill>
                <a:prstDash val="solid"/>
              </a:ln>
              <a:latin typeface="Comic Sans MS" pitchFamily="66" charset="0"/>
            </a:endParaRPr>
          </a:p>
        </p:txBody>
      </p:sp>
      <p:sp>
        <p:nvSpPr>
          <p:cNvPr id="23" name="Rectangle 22"/>
          <p:cNvSpPr/>
          <p:nvPr/>
        </p:nvSpPr>
        <p:spPr>
          <a:xfrm>
            <a:off x="6156176" y="4077072"/>
            <a:ext cx="1944216"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latin typeface="Comic Sans MS" pitchFamily="66" charset="0"/>
              </a:rPr>
              <a:t>rose</a:t>
            </a:r>
            <a:endParaRPr lang="en-US" dirty="0">
              <a:ln w="12700">
                <a:solidFill>
                  <a:schemeClr val="tx1"/>
                </a:solidFill>
                <a:prstDash val="solid"/>
              </a:ln>
              <a:latin typeface="Comic Sans MS" pitchFamily="66" charset="0"/>
            </a:endParaRPr>
          </a:p>
        </p:txBody>
      </p:sp>
      <p:sp>
        <p:nvSpPr>
          <p:cNvPr id="24" name="Rectangle 23"/>
          <p:cNvSpPr/>
          <p:nvPr/>
        </p:nvSpPr>
        <p:spPr>
          <a:xfrm>
            <a:off x="683568" y="5013176"/>
            <a:ext cx="1944216"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latin typeface="Comic Sans MS" pitchFamily="66" charset="0"/>
              </a:rPr>
              <a:t>violet</a:t>
            </a:r>
            <a:endParaRPr lang="en-US" dirty="0">
              <a:ln w="12700">
                <a:solidFill>
                  <a:schemeClr val="tx1"/>
                </a:solidFill>
                <a:prstDash val="solid"/>
              </a:ln>
              <a:latin typeface="Comic Sans MS" pitchFamily="66" charset="0"/>
            </a:endParaRPr>
          </a:p>
        </p:txBody>
      </p:sp>
      <p:sp>
        <p:nvSpPr>
          <p:cNvPr id="25" name="Rectangle 24"/>
          <p:cNvSpPr/>
          <p:nvPr/>
        </p:nvSpPr>
        <p:spPr>
          <a:xfrm>
            <a:off x="4499992" y="5301208"/>
            <a:ext cx="1080120"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latin typeface="Comic Sans MS" pitchFamily="66" charset="0"/>
              </a:rPr>
              <a:t>orange</a:t>
            </a:r>
            <a:endParaRPr lang="en-US" dirty="0">
              <a:ln w="12700">
                <a:solidFill>
                  <a:schemeClr val="tx1"/>
                </a:solidFill>
                <a:prstDash val="solid"/>
              </a:ln>
              <a:latin typeface="Comic Sans MS" pitchFamily="66" charset="0"/>
            </a:endParaRPr>
          </a:p>
        </p:txBody>
      </p:sp>
      <p:sp>
        <p:nvSpPr>
          <p:cNvPr id="26" name="Rectangle 25"/>
          <p:cNvSpPr/>
          <p:nvPr/>
        </p:nvSpPr>
        <p:spPr>
          <a:xfrm>
            <a:off x="6228184" y="5445224"/>
            <a:ext cx="1584176"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err="1" smtClean="0">
                <a:ln w="12700">
                  <a:solidFill>
                    <a:schemeClr val="tx1"/>
                  </a:solidFill>
                  <a:prstDash val="solid"/>
                </a:ln>
                <a:latin typeface="Comic Sans MS" pitchFamily="66" charset="0"/>
              </a:rPr>
              <a:t>marron</a:t>
            </a:r>
            <a:endParaRPr lang="en-US" dirty="0">
              <a:ln w="12700">
                <a:solidFill>
                  <a:schemeClr val="tx1"/>
                </a:solidFill>
                <a:prstDash val="solid"/>
              </a:ln>
              <a:latin typeface="Comic Sans MS" pitchFamily="66" charset="0"/>
            </a:endParaRPr>
          </a:p>
        </p:txBody>
      </p:sp>
      <p:pic>
        <p:nvPicPr>
          <p:cNvPr id="1026" name="Picture 2" descr="C:\Users\Sarah English\AppData\Local\Microsoft\Windows\Temporary Internet Files\Content.IE5\7TN1XLHV\snake-circles[1].png"/>
          <p:cNvPicPr>
            <a:picLocks noChangeAspect="1" noChangeArrowheads="1"/>
          </p:cNvPicPr>
          <p:nvPr/>
        </p:nvPicPr>
        <p:blipFill>
          <a:blip r:embed="rId14" cstate="print"/>
          <a:srcRect/>
          <a:stretch>
            <a:fillRect/>
          </a:stretch>
        </p:blipFill>
        <p:spPr bwMode="auto">
          <a:xfrm>
            <a:off x="668730" y="2060848"/>
            <a:ext cx="2031062" cy="1211585"/>
          </a:xfrm>
          <a:prstGeom prst="rect">
            <a:avLst/>
          </a:prstGeom>
          <a:noFill/>
        </p:spPr>
      </p:pic>
      <p:pic>
        <p:nvPicPr>
          <p:cNvPr id="1027" name="Picture 3" descr="C:\Users\Sarah English\AppData\Local\Microsoft\Windows\Temporary Internet Files\Content.IE5\367FZVZ2\fox-30802_640[1].png"/>
          <p:cNvPicPr>
            <a:picLocks noChangeAspect="1" noChangeArrowheads="1"/>
          </p:cNvPicPr>
          <p:nvPr/>
        </p:nvPicPr>
        <p:blipFill>
          <a:blip r:embed="rId15" cstate="print"/>
          <a:srcRect/>
          <a:stretch>
            <a:fillRect/>
          </a:stretch>
        </p:blipFill>
        <p:spPr bwMode="auto">
          <a:xfrm>
            <a:off x="3131841" y="764704"/>
            <a:ext cx="1152128" cy="1112524"/>
          </a:xfrm>
          <a:prstGeom prst="rect">
            <a:avLst/>
          </a:prstGeom>
          <a:noFill/>
        </p:spPr>
      </p:pic>
      <p:pic>
        <p:nvPicPr>
          <p:cNvPr id="1038" name="Picture 14" descr="C:\Users\Sarah English\AppData\Local\Microsoft\Windows\Temporary Internet Files\Content.IE5\367FZVZ2\SHARK-pure[1].png"/>
          <p:cNvPicPr>
            <a:picLocks noChangeAspect="1" noChangeArrowheads="1"/>
          </p:cNvPicPr>
          <p:nvPr/>
        </p:nvPicPr>
        <p:blipFill>
          <a:blip r:embed="rId16" cstate="print"/>
          <a:srcRect/>
          <a:stretch>
            <a:fillRect/>
          </a:stretch>
        </p:blipFill>
        <p:spPr bwMode="auto">
          <a:xfrm>
            <a:off x="6012160" y="692696"/>
            <a:ext cx="1921993" cy="864096"/>
          </a:xfrm>
          <a:prstGeom prst="rect">
            <a:avLst/>
          </a:prstGeom>
          <a:noFill/>
        </p:spPr>
      </p:pic>
      <p:pic>
        <p:nvPicPr>
          <p:cNvPr id="11"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vol="80000" showWhenStopped="0">
                <p:cTn id="2" fill="remove" display="0">
                  <p:stCondLst>
                    <p:cond delay="indefinite"/>
                  </p:stCondLst>
                  <p:endCondLst>
                    <p:cond evt="onStopAudio" delay="0">
                      <p:tgtEl>
                        <p:sldTgt/>
                      </p:tgtEl>
                    </p:cond>
                  </p:endCondLst>
                </p:cTn>
                <p:tgtEl>
                  <p:spTgt spid="11"/>
                </p:tgtEl>
              </p:cMediaNode>
            </p:audio>
            <p:seq concurrent="1" nextAc="seek">
              <p:cTn id="3" restart="whenNotActive" fill="hold" evtFilter="cancelBubble" nodeType="interactiveSeq">
                <p:stCondLst>
                  <p:cond evt="onClick" delay="0">
                    <p:tgtEl>
                      <p:spTgt spid="1027"/>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23561" fill="hold"/>
                                        <p:tgtEl>
                                          <p:spTgt spid="11"/>
                                        </p:tgtEl>
                                      </p:cBhvr>
                                    </p:cmd>
                                  </p:childTnLst>
                                </p:cTn>
                              </p:par>
                            </p:childTnLst>
                          </p:cTn>
                        </p:par>
                      </p:childTnLst>
                    </p:cTn>
                  </p:par>
                </p:childTnLst>
              </p:cTn>
              <p:nextCondLst>
                <p:cond evt="onClick" delay="0">
                  <p:tgtEl>
                    <p:spTgt spid="1027"/>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843808" y="260648"/>
            <a:ext cx="4608512" cy="646331"/>
          </a:xfrm>
          <a:prstGeom prst="rect">
            <a:avLst/>
          </a:prstGeom>
          <a:noFill/>
        </p:spPr>
        <p:txBody>
          <a:bodyPr wrap="square" rtlCol="0">
            <a:spAutoFit/>
          </a:bodyPr>
          <a:lstStyle/>
          <a:p>
            <a:r>
              <a:rPr lang="en-GB" sz="3600" dirty="0" err="1" smtClean="0">
                <a:latin typeface="Comic Sans MS" pitchFamily="66" charset="0"/>
              </a:rPr>
              <a:t>Qu’est-ce</a:t>
            </a:r>
            <a:r>
              <a:rPr lang="en-GB" sz="3600" dirty="0" smtClean="0">
                <a:latin typeface="Comic Sans MS" pitchFamily="66" charset="0"/>
              </a:rPr>
              <a:t> </a:t>
            </a:r>
            <a:r>
              <a:rPr lang="en-GB" sz="3600" dirty="0" err="1" smtClean="0">
                <a:latin typeface="Comic Sans MS" pitchFamily="66" charset="0"/>
              </a:rPr>
              <a:t>que</a:t>
            </a:r>
            <a:r>
              <a:rPr lang="en-GB" sz="3600" dirty="0" smtClean="0">
                <a:latin typeface="Comic Sans MS" pitchFamily="66" charset="0"/>
              </a:rPr>
              <a:t> </a:t>
            </a:r>
            <a:r>
              <a:rPr lang="en-GB" sz="3600" dirty="0" err="1" smtClean="0">
                <a:latin typeface="Comic Sans MS" pitchFamily="66" charset="0"/>
              </a:rPr>
              <a:t>c’est</a:t>
            </a:r>
            <a:r>
              <a:rPr lang="en-GB" sz="3600" dirty="0" smtClean="0">
                <a:latin typeface="Comic Sans MS" pitchFamily="66" charset="0"/>
              </a:rPr>
              <a:t>?</a:t>
            </a:r>
            <a:endParaRPr lang="en-GB" sz="3600" dirty="0">
              <a:latin typeface="Comic Sans MS" pitchFamily="66" charset="0"/>
            </a:endParaRPr>
          </a:p>
        </p:txBody>
      </p:sp>
      <p:sp>
        <p:nvSpPr>
          <p:cNvPr id="7" name="TextBox 6"/>
          <p:cNvSpPr txBox="1"/>
          <p:nvPr/>
        </p:nvSpPr>
        <p:spPr>
          <a:xfrm>
            <a:off x="3203848" y="1772816"/>
            <a:ext cx="4896544" cy="646331"/>
          </a:xfrm>
          <a:prstGeom prst="rect">
            <a:avLst/>
          </a:prstGeom>
          <a:noFill/>
        </p:spPr>
        <p:txBody>
          <a:bodyPr wrap="square" rtlCol="0">
            <a:spAutoFit/>
          </a:bodyPr>
          <a:lstStyle/>
          <a:p>
            <a:r>
              <a:rPr lang="en-GB" sz="3600" dirty="0" err="1" smtClean="0">
                <a:latin typeface="Comic Sans MS" pitchFamily="66" charset="0"/>
              </a:rPr>
              <a:t>C’est</a:t>
            </a:r>
            <a:r>
              <a:rPr lang="en-GB" sz="3600" dirty="0" smtClean="0">
                <a:latin typeface="Comic Sans MS" pitchFamily="66" charset="0"/>
              </a:rPr>
              <a:t> un </a:t>
            </a:r>
            <a:r>
              <a:rPr lang="en-GB" sz="3600" dirty="0" err="1" smtClean="0">
                <a:latin typeface="Comic Sans MS" pitchFamily="66" charset="0"/>
              </a:rPr>
              <a:t>renard</a:t>
            </a:r>
            <a:r>
              <a:rPr lang="en-GB" sz="3600" dirty="0" smtClean="0">
                <a:latin typeface="Comic Sans MS" pitchFamily="66" charset="0"/>
              </a:rPr>
              <a:t> rouge</a:t>
            </a:r>
            <a:endParaRPr lang="en-GB" sz="3600" dirty="0">
              <a:latin typeface="Comic Sans MS" pitchFamily="66" charset="0"/>
            </a:endParaRPr>
          </a:p>
        </p:txBody>
      </p:sp>
      <p:sp>
        <p:nvSpPr>
          <p:cNvPr id="8" name="TextBox 7"/>
          <p:cNvSpPr txBox="1"/>
          <p:nvPr/>
        </p:nvSpPr>
        <p:spPr>
          <a:xfrm>
            <a:off x="2771800" y="4653136"/>
            <a:ext cx="5760640" cy="646331"/>
          </a:xfrm>
          <a:prstGeom prst="rect">
            <a:avLst/>
          </a:prstGeom>
          <a:noFill/>
        </p:spPr>
        <p:txBody>
          <a:bodyPr wrap="square" rtlCol="0">
            <a:spAutoFit/>
          </a:bodyPr>
          <a:lstStyle/>
          <a:p>
            <a:r>
              <a:rPr lang="en-GB" sz="3600" dirty="0" err="1" smtClean="0">
                <a:latin typeface="Comic Sans MS" pitchFamily="66" charset="0"/>
              </a:rPr>
              <a:t>C’est</a:t>
            </a:r>
            <a:r>
              <a:rPr lang="en-GB" sz="3600" dirty="0" smtClean="0">
                <a:latin typeface="Comic Sans MS" pitchFamily="66" charset="0"/>
              </a:rPr>
              <a:t> </a:t>
            </a:r>
            <a:r>
              <a:rPr lang="en-GB" sz="3600" dirty="0" err="1" smtClean="0">
                <a:latin typeface="Comic Sans MS" pitchFamily="66" charset="0"/>
              </a:rPr>
              <a:t>une</a:t>
            </a:r>
            <a:r>
              <a:rPr lang="en-GB" sz="3600" dirty="0" smtClean="0">
                <a:latin typeface="Comic Sans MS" pitchFamily="66" charset="0"/>
              </a:rPr>
              <a:t> </a:t>
            </a:r>
            <a:r>
              <a:rPr lang="en-GB" sz="3600" dirty="0" err="1" smtClean="0">
                <a:latin typeface="Comic Sans MS" pitchFamily="66" charset="0"/>
              </a:rPr>
              <a:t>coccinelle</a:t>
            </a:r>
            <a:r>
              <a:rPr lang="en-GB" sz="3600" dirty="0" smtClean="0">
                <a:latin typeface="Comic Sans MS" pitchFamily="66" charset="0"/>
              </a:rPr>
              <a:t> rouge</a:t>
            </a:r>
            <a:endParaRPr lang="en-GB" sz="3600" dirty="0">
              <a:latin typeface="Comic Sans MS" pitchFamily="66" charset="0"/>
            </a:endParaRPr>
          </a:p>
        </p:txBody>
      </p:sp>
      <p:pic>
        <p:nvPicPr>
          <p:cNvPr id="9" name="Picture 8" descr="C:\Users\Sarah English\AppData\Local\Microsoft\Windows\Temporary Internet Files\Content.IE5\367FZVZ2\fox-30802_640[1].png"/>
          <p:cNvPicPr>
            <a:picLocks noChangeAspect="1" noChangeArrowheads="1"/>
          </p:cNvPicPr>
          <p:nvPr/>
        </p:nvPicPr>
        <p:blipFill>
          <a:blip r:embed="rId4" cstate="print"/>
          <a:srcRect/>
          <a:stretch>
            <a:fillRect/>
          </a:stretch>
        </p:blipFill>
        <p:spPr bwMode="auto">
          <a:xfrm>
            <a:off x="467544" y="1196751"/>
            <a:ext cx="2160240" cy="2085982"/>
          </a:xfrm>
          <a:prstGeom prst="rect">
            <a:avLst/>
          </a:prstGeom>
          <a:noFill/>
          <a:ln w="31750">
            <a:solidFill>
              <a:srgbClr val="0070C0">
                <a:alpha val="50000"/>
              </a:srgbClr>
            </a:solidFill>
          </a:ln>
        </p:spPr>
      </p:pic>
      <p:pic>
        <p:nvPicPr>
          <p:cNvPr id="10" name="Picture 5" descr="C:\Users\Sarah English\AppData\Local\Microsoft\Windows\Temporary Internet Files\Content.IE5\IUZS43PA\ladybug-156624_640[1].png"/>
          <p:cNvPicPr>
            <a:picLocks noChangeAspect="1" noChangeArrowheads="1"/>
          </p:cNvPicPr>
          <p:nvPr/>
        </p:nvPicPr>
        <p:blipFill>
          <a:blip r:embed="rId5" cstate="print"/>
          <a:srcRect/>
          <a:stretch>
            <a:fillRect/>
          </a:stretch>
        </p:blipFill>
        <p:spPr bwMode="auto">
          <a:xfrm>
            <a:off x="467543" y="4001778"/>
            <a:ext cx="2232249" cy="1795986"/>
          </a:xfrm>
          <a:prstGeom prst="rect">
            <a:avLst/>
          </a:prstGeom>
          <a:noFill/>
          <a:ln w="31750" cap="flat">
            <a:solidFill>
              <a:srgbClr val="FF0000"/>
            </a:solidFill>
          </a:ln>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vol="80000" showWhenStopped="0">
                <p:cTn id="2" fill="remove" display="0">
                  <p:stCondLst>
                    <p:cond delay="indefinite"/>
                  </p:stCondLst>
                  <p:endCondLst>
                    <p:cond evt="onStopAudio" delay="0">
                      <p:tgtEl>
                        <p:sldTgt/>
                      </p:tgtEl>
                    </p:cond>
                  </p:endCondLst>
                </p:cTn>
                <p:tgtEl>
                  <p:spTgt spid="2"/>
                </p:tgtEl>
              </p:cMediaNode>
            </p:audio>
            <p:seq concurrent="1" nextAc="seek">
              <p:cTn id="3" restart="whenNotActive" fill="hold" evtFilter="cancelBubble" nodeType="interactiveSeq">
                <p:stCondLst>
                  <p:cond evt="onClick" delay="0">
                    <p:tgtEl>
                      <p:spTgt spid="5"/>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20659" fill="hold"/>
                                        <p:tgtEl>
                                          <p:spTgt spid="2"/>
                                        </p:tgtEl>
                                      </p:cBhvr>
                                    </p:cmd>
                                  </p:childTnLst>
                                </p:cTn>
                              </p:par>
                            </p:childTnLst>
                          </p:cTn>
                        </p:par>
                      </p:childTnLst>
                    </p:cTn>
                  </p:par>
                </p:childTnLst>
              </p:cTn>
              <p:nextCondLst>
                <p:cond evt="onClick" delay="0">
                  <p:tgtEl>
                    <p:spTgt spid="5"/>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C:\Users\Sarah English\AppData\Local\Microsoft\Windows\Temporary Internet Files\Content.IE5\IUZS43PA\ladybug-156624_640[1].png"/>
          <p:cNvPicPr>
            <a:picLocks noChangeAspect="1" noChangeArrowheads="1"/>
          </p:cNvPicPr>
          <p:nvPr/>
        </p:nvPicPr>
        <p:blipFill>
          <a:blip r:embed="rId5" cstate="print"/>
          <a:srcRect/>
          <a:stretch>
            <a:fillRect/>
          </a:stretch>
        </p:blipFill>
        <p:spPr bwMode="auto">
          <a:xfrm>
            <a:off x="467543" y="4001778"/>
            <a:ext cx="2232249" cy="1795986"/>
          </a:xfrm>
          <a:prstGeom prst="rect">
            <a:avLst/>
          </a:prstGeom>
          <a:noFill/>
          <a:ln w="31750" cap="flat">
            <a:solidFill>
              <a:srgbClr val="FF0000"/>
            </a:solidFill>
          </a:ln>
        </p:spPr>
      </p:pic>
      <p:sp>
        <p:nvSpPr>
          <p:cNvPr id="5" name="TextBox 4"/>
          <p:cNvSpPr txBox="1"/>
          <p:nvPr/>
        </p:nvSpPr>
        <p:spPr>
          <a:xfrm>
            <a:off x="2843808" y="260648"/>
            <a:ext cx="4608512" cy="646331"/>
          </a:xfrm>
          <a:prstGeom prst="rect">
            <a:avLst/>
          </a:prstGeom>
          <a:noFill/>
        </p:spPr>
        <p:txBody>
          <a:bodyPr wrap="square" rtlCol="0">
            <a:spAutoFit/>
          </a:bodyPr>
          <a:lstStyle/>
          <a:p>
            <a:r>
              <a:rPr lang="en-GB" sz="3600" dirty="0" err="1" smtClean="0">
                <a:latin typeface="Comic Sans MS" pitchFamily="66" charset="0"/>
              </a:rPr>
              <a:t>Qu’est-ce</a:t>
            </a:r>
            <a:r>
              <a:rPr lang="en-GB" sz="3600" dirty="0" smtClean="0">
                <a:latin typeface="Comic Sans MS" pitchFamily="66" charset="0"/>
              </a:rPr>
              <a:t> </a:t>
            </a:r>
            <a:r>
              <a:rPr lang="en-GB" sz="3600" dirty="0" err="1" smtClean="0">
                <a:latin typeface="Comic Sans MS" pitchFamily="66" charset="0"/>
              </a:rPr>
              <a:t>que</a:t>
            </a:r>
            <a:r>
              <a:rPr lang="en-GB" sz="3600" dirty="0" smtClean="0">
                <a:latin typeface="Comic Sans MS" pitchFamily="66" charset="0"/>
              </a:rPr>
              <a:t> </a:t>
            </a:r>
            <a:r>
              <a:rPr lang="en-GB" sz="3600" dirty="0" err="1" smtClean="0">
                <a:latin typeface="Comic Sans MS" pitchFamily="66" charset="0"/>
              </a:rPr>
              <a:t>c’est</a:t>
            </a:r>
            <a:r>
              <a:rPr lang="en-GB" sz="3600" dirty="0" smtClean="0">
                <a:latin typeface="Comic Sans MS" pitchFamily="66" charset="0"/>
              </a:rPr>
              <a:t>?</a:t>
            </a:r>
            <a:endParaRPr lang="en-GB" sz="3600" dirty="0">
              <a:latin typeface="Comic Sans MS" pitchFamily="66" charset="0"/>
            </a:endParaRPr>
          </a:p>
        </p:txBody>
      </p:sp>
      <p:pic>
        <p:nvPicPr>
          <p:cNvPr id="6" name="Picture 5" descr="C:\Users\Sarah English\AppData\Local\Microsoft\Windows\Temporary Internet Files\Content.IE5\367FZVZ2\fox-30802_640[1].png"/>
          <p:cNvPicPr>
            <a:picLocks noChangeAspect="1" noChangeArrowheads="1"/>
          </p:cNvPicPr>
          <p:nvPr/>
        </p:nvPicPr>
        <p:blipFill>
          <a:blip r:embed="rId6" cstate="print"/>
          <a:srcRect/>
          <a:stretch>
            <a:fillRect/>
          </a:stretch>
        </p:blipFill>
        <p:spPr bwMode="auto">
          <a:xfrm>
            <a:off x="467544" y="1196751"/>
            <a:ext cx="2160240" cy="2085982"/>
          </a:xfrm>
          <a:prstGeom prst="rect">
            <a:avLst/>
          </a:prstGeom>
          <a:noFill/>
          <a:ln w="31750">
            <a:solidFill>
              <a:srgbClr val="0070C0">
                <a:alpha val="50000"/>
              </a:srgbClr>
            </a:solidFill>
          </a:ln>
        </p:spPr>
      </p:pic>
      <p:sp>
        <p:nvSpPr>
          <p:cNvPr id="7" name="TextBox 6"/>
          <p:cNvSpPr txBox="1"/>
          <p:nvPr/>
        </p:nvSpPr>
        <p:spPr>
          <a:xfrm>
            <a:off x="3203848" y="1772816"/>
            <a:ext cx="4896544" cy="646331"/>
          </a:xfrm>
          <a:prstGeom prst="rect">
            <a:avLst/>
          </a:prstGeom>
          <a:noFill/>
        </p:spPr>
        <p:txBody>
          <a:bodyPr wrap="square" rtlCol="0">
            <a:spAutoFit/>
          </a:bodyPr>
          <a:lstStyle/>
          <a:p>
            <a:r>
              <a:rPr lang="en-GB" sz="3600" dirty="0" err="1" smtClean="0">
                <a:latin typeface="Comic Sans MS" pitchFamily="66" charset="0"/>
              </a:rPr>
              <a:t>C’est</a:t>
            </a:r>
            <a:r>
              <a:rPr lang="en-GB" sz="3600" dirty="0" smtClean="0">
                <a:latin typeface="Comic Sans MS" pitchFamily="66" charset="0"/>
              </a:rPr>
              <a:t> </a:t>
            </a:r>
            <a:r>
              <a:rPr lang="en-GB" sz="3600" b="1" dirty="0" smtClean="0">
                <a:solidFill>
                  <a:srgbClr val="0070C0"/>
                </a:solidFill>
                <a:effectLst>
                  <a:outerShdw blurRad="38100" dist="38100" dir="2700000" algn="tl">
                    <a:srgbClr val="000000">
                      <a:alpha val="43137"/>
                    </a:srgbClr>
                  </a:outerShdw>
                </a:effectLst>
                <a:latin typeface="Comic Sans MS" pitchFamily="66" charset="0"/>
              </a:rPr>
              <a:t>un</a:t>
            </a:r>
            <a:r>
              <a:rPr lang="en-GB" sz="3600" dirty="0" smtClean="0">
                <a:latin typeface="Comic Sans MS" pitchFamily="66" charset="0"/>
              </a:rPr>
              <a:t> </a:t>
            </a:r>
            <a:r>
              <a:rPr lang="en-GB" sz="3600" dirty="0" err="1" smtClean="0">
                <a:latin typeface="Comic Sans MS" pitchFamily="66" charset="0"/>
              </a:rPr>
              <a:t>renard</a:t>
            </a:r>
            <a:r>
              <a:rPr lang="en-GB" sz="3600" dirty="0" smtClean="0">
                <a:latin typeface="Comic Sans MS" pitchFamily="66" charset="0"/>
              </a:rPr>
              <a:t> rouge</a:t>
            </a:r>
            <a:endParaRPr lang="en-GB" sz="3600" dirty="0">
              <a:latin typeface="Comic Sans MS" pitchFamily="66" charset="0"/>
            </a:endParaRPr>
          </a:p>
        </p:txBody>
      </p:sp>
      <p:sp>
        <p:nvSpPr>
          <p:cNvPr id="8" name="TextBox 7"/>
          <p:cNvSpPr txBox="1"/>
          <p:nvPr/>
        </p:nvSpPr>
        <p:spPr>
          <a:xfrm>
            <a:off x="2771800" y="4653136"/>
            <a:ext cx="5760640" cy="646331"/>
          </a:xfrm>
          <a:prstGeom prst="rect">
            <a:avLst/>
          </a:prstGeom>
          <a:noFill/>
        </p:spPr>
        <p:txBody>
          <a:bodyPr wrap="square" rtlCol="0">
            <a:spAutoFit/>
          </a:bodyPr>
          <a:lstStyle/>
          <a:p>
            <a:r>
              <a:rPr lang="en-GB" sz="3600" dirty="0" err="1" smtClean="0">
                <a:latin typeface="Comic Sans MS" pitchFamily="66" charset="0"/>
              </a:rPr>
              <a:t>C’est</a:t>
            </a:r>
            <a:r>
              <a:rPr lang="en-GB" sz="3600" dirty="0" smtClean="0">
                <a:latin typeface="Comic Sans MS" pitchFamily="66" charset="0"/>
              </a:rPr>
              <a:t> </a:t>
            </a:r>
            <a:r>
              <a:rPr lang="en-GB" sz="3600" b="1" dirty="0" err="1" smtClean="0">
                <a:solidFill>
                  <a:srgbClr val="FF0000"/>
                </a:solidFill>
                <a:effectLst>
                  <a:outerShdw blurRad="38100" dist="38100" dir="2700000" algn="tl">
                    <a:srgbClr val="000000">
                      <a:alpha val="43137"/>
                    </a:srgbClr>
                  </a:outerShdw>
                </a:effectLst>
                <a:latin typeface="Comic Sans MS" pitchFamily="66" charset="0"/>
              </a:rPr>
              <a:t>une</a:t>
            </a:r>
            <a:r>
              <a:rPr lang="en-GB" sz="3600" dirty="0" smtClean="0">
                <a:latin typeface="Comic Sans MS" pitchFamily="66" charset="0"/>
              </a:rPr>
              <a:t> </a:t>
            </a:r>
            <a:r>
              <a:rPr lang="en-GB" sz="3600" dirty="0" err="1" smtClean="0">
                <a:latin typeface="Comic Sans MS" pitchFamily="66" charset="0"/>
              </a:rPr>
              <a:t>coccinelle</a:t>
            </a:r>
            <a:r>
              <a:rPr lang="en-GB" sz="3600" dirty="0" smtClean="0">
                <a:latin typeface="Comic Sans MS" pitchFamily="66" charset="0"/>
              </a:rPr>
              <a:t> rouge</a:t>
            </a:r>
            <a:endParaRPr lang="en-GB" sz="3600" dirty="0">
              <a:latin typeface="Comic Sans MS" pitchFamily="66" charset="0"/>
            </a:endParaRP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vol="80000" showWhenStopped="0">
                <p:cTn id="2" fill="remove" display="0">
                  <p:stCondLst>
                    <p:cond delay="indefinite"/>
                  </p:stCondLst>
                  <p:endCondLst>
                    <p:cond evt="onStopAudio" delay="0">
                      <p:tgtEl>
                        <p:sldTgt/>
                      </p:tgtEl>
                    </p:cond>
                  </p:endCondLst>
                </p:cTn>
                <p:tgtEl>
                  <p:spTgt spid="2"/>
                </p:tgtEl>
              </p:cMediaNode>
            </p:audio>
            <p:seq concurrent="1" nextAc="seek">
              <p:cTn id="3" restart="whenNotActive" fill="hold" evtFilter="cancelBubble" nodeType="interactiveSeq">
                <p:stCondLst>
                  <p:cond evt="onClick" delay="0">
                    <p:tgtEl>
                      <p:spTgt spid="5"/>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5968" fill="hold"/>
                                        <p:tgtEl>
                                          <p:spTgt spid="2"/>
                                        </p:tgtEl>
                                      </p:cBhvr>
                                    </p:cmd>
                                  </p:childTnLst>
                                </p:cTn>
                              </p:par>
                            </p:childTnLst>
                          </p:cTn>
                        </p:par>
                      </p:childTnLst>
                    </p:cTn>
                  </p:par>
                </p:childTnLst>
              </p:cTn>
              <p:nextCondLst>
                <p:cond evt="onClick" delay="0">
                  <p:tgtEl>
                    <p:spTgt spid="5"/>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7" descr="C:\Users\Sarah English\AppData\Local\Microsoft\Windows\Temporary Internet Files\Content.IE5\7TN1XLHV\frog-pixabella-Green-Valentine-Frog[1].png"/>
          <p:cNvPicPr>
            <a:picLocks noChangeAspect="1" noChangeArrowheads="1"/>
          </p:cNvPicPr>
          <p:nvPr/>
        </p:nvPicPr>
        <p:blipFill>
          <a:blip r:embed="rId5" cstate="print"/>
          <a:srcRect/>
          <a:stretch>
            <a:fillRect/>
          </a:stretch>
        </p:blipFill>
        <p:spPr bwMode="auto">
          <a:xfrm>
            <a:off x="179512" y="3933056"/>
            <a:ext cx="3037815" cy="2088231"/>
          </a:xfrm>
          <a:prstGeom prst="rect">
            <a:avLst/>
          </a:prstGeom>
          <a:noFill/>
          <a:ln w="31750">
            <a:solidFill>
              <a:srgbClr val="FF0000"/>
            </a:solidFill>
          </a:ln>
        </p:spPr>
      </p:pic>
      <p:sp>
        <p:nvSpPr>
          <p:cNvPr id="5" name="TextBox 4"/>
          <p:cNvSpPr txBox="1"/>
          <p:nvPr/>
        </p:nvSpPr>
        <p:spPr>
          <a:xfrm>
            <a:off x="2843808" y="260648"/>
            <a:ext cx="4608512" cy="646331"/>
          </a:xfrm>
          <a:prstGeom prst="rect">
            <a:avLst/>
          </a:prstGeom>
          <a:noFill/>
        </p:spPr>
        <p:txBody>
          <a:bodyPr wrap="square" rtlCol="0">
            <a:spAutoFit/>
          </a:bodyPr>
          <a:lstStyle/>
          <a:p>
            <a:r>
              <a:rPr lang="en-GB" sz="3600" dirty="0" err="1" smtClean="0">
                <a:latin typeface="Comic Sans MS" pitchFamily="66" charset="0"/>
              </a:rPr>
              <a:t>Qu’est-ce</a:t>
            </a:r>
            <a:r>
              <a:rPr lang="en-GB" sz="3600" dirty="0" smtClean="0">
                <a:latin typeface="Comic Sans MS" pitchFamily="66" charset="0"/>
              </a:rPr>
              <a:t> </a:t>
            </a:r>
            <a:r>
              <a:rPr lang="en-GB" sz="3600" dirty="0" err="1" smtClean="0">
                <a:latin typeface="Comic Sans MS" pitchFamily="66" charset="0"/>
              </a:rPr>
              <a:t>que</a:t>
            </a:r>
            <a:r>
              <a:rPr lang="en-GB" sz="3600" dirty="0" smtClean="0">
                <a:latin typeface="Comic Sans MS" pitchFamily="66" charset="0"/>
              </a:rPr>
              <a:t> </a:t>
            </a:r>
            <a:r>
              <a:rPr lang="en-GB" sz="3600" dirty="0" err="1" smtClean="0">
                <a:latin typeface="Comic Sans MS" pitchFamily="66" charset="0"/>
              </a:rPr>
              <a:t>c’est</a:t>
            </a:r>
            <a:r>
              <a:rPr lang="en-GB" sz="3600" dirty="0" smtClean="0">
                <a:latin typeface="Comic Sans MS" pitchFamily="66" charset="0"/>
              </a:rPr>
              <a:t>?</a:t>
            </a:r>
            <a:endParaRPr lang="en-GB" sz="3600" dirty="0">
              <a:latin typeface="Comic Sans MS" pitchFamily="66" charset="0"/>
            </a:endParaRPr>
          </a:p>
        </p:txBody>
      </p:sp>
      <p:pic>
        <p:nvPicPr>
          <p:cNvPr id="7" name="Picture 2" descr="C:\Users\Sarah English\AppData\Local\Microsoft\Windows\Temporary Internet Files\Content.IE5\7TN1XLHV\snake-circles[1].png"/>
          <p:cNvPicPr>
            <a:picLocks noChangeAspect="1" noChangeArrowheads="1"/>
          </p:cNvPicPr>
          <p:nvPr/>
        </p:nvPicPr>
        <p:blipFill>
          <a:blip r:embed="rId6" cstate="print"/>
          <a:srcRect/>
          <a:stretch>
            <a:fillRect/>
          </a:stretch>
        </p:blipFill>
        <p:spPr bwMode="auto">
          <a:xfrm>
            <a:off x="179512" y="1268760"/>
            <a:ext cx="3017966" cy="2016324"/>
          </a:xfrm>
          <a:prstGeom prst="rect">
            <a:avLst/>
          </a:prstGeom>
          <a:noFill/>
          <a:ln w="31750">
            <a:solidFill>
              <a:srgbClr val="0070C0"/>
            </a:solidFill>
          </a:ln>
        </p:spPr>
      </p:pic>
      <p:sp>
        <p:nvSpPr>
          <p:cNvPr id="8" name="TextBox 7"/>
          <p:cNvSpPr txBox="1"/>
          <p:nvPr/>
        </p:nvSpPr>
        <p:spPr>
          <a:xfrm>
            <a:off x="3635896" y="1772816"/>
            <a:ext cx="4896544" cy="646331"/>
          </a:xfrm>
          <a:prstGeom prst="rect">
            <a:avLst/>
          </a:prstGeom>
          <a:noFill/>
        </p:spPr>
        <p:txBody>
          <a:bodyPr wrap="square" rtlCol="0">
            <a:spAutoFit/>
          </a:bodyPr>
          <a:lstStyle/>
          <a:p>
            <a:r>
              <a:rPr lang="en-GB" sz="3600" dirty="0" err="1" smtClean="0">
                <a:latin typeface="Comic Sans MS" pitchFamily="66" charset="0"/>
              </a:rPr>
              <a:t>C’est</a:t>
            </a:r>
            <a:r>
              <a:rPr lang="en-GB" sz="3600" dirty="0" smtClean="0">
                <a:latin typeface="Comic Sans MS" pitchFamily="66" charset="0"/>
              </a:rPr>
              <a:t> un serpent </a:t>
            </a:r>
            <a:r>
              <a:rPr lang="en-GB" sz="3600" dirty="0" err="1" smtClean="0">
                <a:latin typeface="Comic Sans MS" pitchFamily="66" charset="0"/>
              </a:rPr>
              <a:t>vert</a:t>
            </a:r>
            <a:endParaRPr lang="en-GB" sz="3600" dirty="0">
              <a:latin typeface="Comic Sans MS" pitchFamily="66" charset="0"/>
            </a:endParaRPr>
          </a:p>
        </p:txBody>
      </p:sp>
      <p:sp>
        <p:nvSpPr>
          <p:cNvPr id="9" name="TextBox 8"/>
          <p:cNvSpPr txBox="1"/>
          <p:nvPr/>
        </p:nvSpPr>
        <p:spPr>
          <a:xfrm>
            <a:off x="3383360" y="4365104"/>
            <a:ext cx="5760640" cy="646331"/>
          </a:xfrm>
          <a:prstGeom prst="rect">
            <a:avLst/>
          </a:prstGeom>
          <a:noFill/>
        </p:spPr>
        <p:txBody>
          <a:bodyPr wrap="square" rtlCol="0">
            <a:spAutoFit/>
          </a:bodyPr>
          <a:lstStyle/>
          <a:p>
            <a:r>
              <a:rPr lang="en-GB" sz="3600" dirty="0" err="1" smtClean="0">
                <a:latin typeface="Comic Sans MS" pitchFamily="66" charset="0"/>
              </a:rPr>
              <a:t>C’est</a:t>
            </a:r>
            <a:r>
              <a:rPr lang="en-GB" sz="3600" dirty="0" smtClean="0">
                <a:latin typeface="Comic Sans MS" pitchFamily="66" charset="0"/>
              </a:rPr>
              <a:t> </a:t>
            </a:r>
            <a:r>
              <a:rPr lang="en-GB" sz="3600" dirty="0" err="1" smtClean="0">
                <a:latin typeface="Comic Sans MS" pitchFamily="66" charset="0"/>
              </a:rPr>
              <a:t>une</a:t>
            </a:r>
            <a:r>
              <a:rPr lang="en-GB" sz="3600" dirty="0" smtClean="0">
                <a:latin typeface="Comic Sans MS" pitchFamily="66" charset="0"/>
              </a:rPr>
              <a:t> </a:t>
            </a:r>
            <a:r>
              <a:rPr lang="en-GB" sz="3600" dirty="0" err="1" smtClean="0">
                <a:latin typeface="Comic Sans MS" pitchFamily="66" charset="0"/>
              </a:rPr>
              <a:t>grenouille</a:t>
            </a:r>
            <a:r>
              <a:rPr lang="en-GB" sz="3600" dirty="0" smtClean="0">
                <a:latin typeface="Comic Sans MS" pitchFamily="66" charset="0"/>
              </a:rPr>
              <a:t> </a:t>
            </a:r>
            <a:r>
              <a:rPr lang="en-GB" sz="3600" dirty="0" err="1" smtClean="0">
                <a:latin typeface="Comic Sans MS" pitchFamily="66" charset="0"/>
              </a:rPr>
              <a:t>verte</a:t>
            </a:r>
            <a:endParaRPr lang="en-GB" sz="3600" dirty="0">
              <a:latin typeface="Comic Sans MS" pitchFamily="66" charset="0"/>
            </a:endParaRP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vol="80000" showWhenStopped="0">
                <p:cTn id="2" fill="remove" display="0">
                  <p:stCondLst>
                    <p:cond delay="indefinite"/>
                  </p:stCondLst>
                  <p:endCondLst>
                    <p:cond evt="onStopAudio" delay="0">
                      <p:tgtEl>
                        <p:sldTgt/>
                      </p:tgtEl>
                    </p:cond>
                  </p:endCondLst>
                </p:cTn>
                <p:tgtEl>
                  <p:spTgt spid="2"/>
                </p:tgtEl>
              </p:cMediaNode>
            </p:audio>
            <p:seq concurrent="1" nextAc="seek">
              <p:cTn id="3" restart="whenNotActive" fill="hold" evtFilter="cancelBubble" nodeType="interactiveSeq">
                <p:stCondLst>
                  <p:cond evt="onClick" delay="0">
                    <p:tgtEl>
                      <p:spTgt spid="5"/>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20357" fill="hold"/>
                                        <p:tgtEl>
                                          <p:spTgt spid="2"/>
                                        </p:tgtEl>
                                      </p:cBhvr>
                                    </p:cmd>
                                  </p:childTnLst>
                                </p:cTn>
                              </p:par>
                            </p:childTnLst>
                          </p:cTn>
                        </p:par>
                      </p:childTnLst>
                    </p:cTn>
                  </p:par>
                </p:childTnLst>
              </p:cTn>
              <p:nextCondLst>
                <p:cond evt="onClick" delay="0">
                  <p:tgtEl>
                    <p:spTgt spid="5"/>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7" descr="C:\Users\Sarah English\AppData\Local\Microsoft\Windows\Temporary Internet Files\Content.IE5\7TN1XLHV\frog-pixabella-Green-Valentine-Frog[1].png"/>
          <p:cNvPicPr>
            <a:picLocks noChangeAspect="1" noChangeArrowheads="1"/>
          </p:cNvPicPr>
          <p:nvPr/>
        </p:nvPicPr>
        <p:blipFill>
          <a:blip r:embed="rId4" cstate="print"/>
          <a:srcRect/>
          <a:stretch>
            <a:fillRect/>
          </a:stretch>
        </p:blipFill>
        <p:spPr bwMode="auto">
          <a:xfrm>
            <a:off x="179512" y="3933056"/>
            <a:ext cx="3037815" cy="2088231"/>
          </a:xfrm>
          <a:prstGeom prst="rect">
            <a:avLst/>
          </a:prstGeom>
          <a:noFill/>
          <a:ln w="31750">
            <a:solidFill>
              <a:srgbClr val="FF0000"/>
            </a:solidFill>
          </a:ln>
        </p:spPr>
      </p:pic>
      <p:sp>
        <p:nvSpPr>
          <p:cNvPr id="5" name="TextBox 4"/>
          <p:cNvSpPr txBox="1"/>
          <p:nvPr/>
        </p:nvSpPr>
        <p:spPr>
          <a:xfrm>
            <a:off x="2843808" y="260648"/>
            <a:ext cx="4608512" cy="646331"/>
          </a:xfrm>
          <a:prstGeom prst="rect">
            <a:avLst/>
          </a:prstGeom>
          <a:noFill/>
        </p:spPr>
        <p:txBody>
          <a:bodyPr wrap="square" rtlCol="0">
            <a:spAutoFit/>
          </a:bodyPr>
          <a:lstStyle/>
          <a:p>
            <a:r>
              <a:rPr lang="en-GB" sz="3600" dirty="0" err="1" smtClean="0">
                <a:latin typeface="Comic Sans MS" pitchFamily="66" charset="0"/>
              </a:rPr>
              <a:t>Qu’est-ce</a:t>
            </a:r>
            <a:r>
              <a:rPr lang="en-GB" sz="3600" dirty="0" smtClean="0">
                <a:latin typeface="Comic Sans MS" pitchFamily="66" charset="0"/>
              </a:rPr>
              <a:t> </a:t>
            </a:r>
            <a:r>
              <a:rPr lang="en-GB" sz="3600" dirty="0" err="1" smtClean="0">
                <a:latin typeface="Comic Sans MS" pitchFamily="66" charset="0"/>
              </a:rPr>
              <a:t>que</a:t>
            </a:r>
            <a:r>
              <a:rPr lang="en-GB" sz="3600" dirty="0" smtClean="0">
                <a:latin typeface="Comic Sans MS" pitchFamily="66" charset="0"/>
              </a:rPr>
              <a:t> </a:t>
            </a:r>
            <a:r>
              <a:rPr lang="en-GB" sz="3600" dirty="0" err="1" smtClean="0">
                <a:latin typeface="Comic Sans MS" pitchFamily="66" charset="0"/>
              </a:rPr>
              <a:t>c’est</a:t>
            </a:r>
            <a:r>
              <a:rPr lang="en-GB" sz="3600" dirty="0" smtClean="0">
                <a:latin typeface="Comic Sans MS" pitchFamily="66" charset="0"/>
              </a:rPr>
              <a:t>?</a:t>
            </a:r>
            <a:endParaRPr lang="en-GB" sz="3600" dirty="0">
              <a:latin typeface="Comic Sans MS" pitchFamily="66" charset="0"/>
            </a:endParaRPr>
          </a:p>
        </p:txBody>
      </p:sp>
      <p:pic>
        <p:nvPicPr>
          <p:cNvPr id="7" name="Picture 2" descr="C:\Users\Sarah English\AppData\Local\Microsoft\Windows\Temporary Internet Files\Content.IE5\7TN1XLHV\snake-circles[1].png"/>
          <p:cNvPicPr>
            <a:picLocks noChangeAspect="1" noChangeArrowheads="1"/>
          </p:cNvPicPr>
          <p:nvPr/>
        </p:nvPicPr>
        <p:blipFill>
          <a:blip r:embed="rId5" cstate="print"/>
          <a:srcRect/>
          <a:stretch>
            <a:fillRect/>
          </a:stretch>
        </p:blipFill>
        <p:spPr bwMode="auto">
          <a:xfrm>
            <a:off x="179512" y="1268760"/>
            <a:ext cx="3017966" cy="2016324"/>
          </a:xfrm>
          <a:prstGeom prst="rect">
            <a:avLst/>
          </a:prstGeom>
          <a:noFill/>
          <a:ln w="31750">
            <a:solidFill>
              <a:srgbClr val="0070C0"/>
            </a:solidFill>
          </a:ln>
        </p:spPr>
      </p:pic>
      <p:sp>
        <p:nvSpPr>
          <p:cNvPr id="8" name="TextBox 7"/>
          <p:cNvSpPr txBox="1"/>
          <p:nvPr/>
        </p:nvSpPr>
        <p:spPr>
          <a:xfrm>
            <a:off x="3635896" y="1772816"/>
            <a:ext cx="4896544" cy="646331"/>
          </a:xfrm>
          <a:prstGeom prst="rect">
            <a:avLst/>
          </a:prstGeom>
          <a:noFill/>
        </p:spPr>
        <p:txBody>
          <a:bodyPr wrap="square" rtlCol="0">
            <a:spAutoFit/>
          </a:bodyPr>
          <a:lstStyle/>
          <a:p>
            <a:r>
              <a:rPr lang="en-GB" sz="3600" dirty="0" err="1" smtClean="0">
                <a:latin typeface="Comic Sans MS" pitchFamily="66" charset="0"/>
              </a:rPr>
              <a:t>C’est</a:t>
            </a:r>
            <a:r>
              <a:rPr lang="en-GB" sz="3600" dirty="0" smtClean="0">
                <a:latin typeface="Comic Sans MS" pitchFamily="66" charset="0"/>
              </a:rPr>
              <a:t> </a:t>
            </a:r>
            <a:r>
              <a:rPr lang="en-GB" sz="3600" b="1" dirty="0" smtClean="0">
                <a:solidFill>
                  <a:srgbClr val="0070C0"/>
                </a:solidFill>
                <a:effectLst>
                  <a:outerShdw blurRad="38100" dist="38100" dir="2700000" algn="tl">
                    <a:srgbClr val="000000">
                      <a:alpha val="43137"/>
                    </a:srgbClr>
                  </a:outerShdw>
                </a:effectLst>
                <a:latin typeface="Comic Sans MS" pitchFamily="66" charset="0"/>
              </a:rPr>
              <a:t>un</a:t>
            </a:r>
            <a:r>
              <a:rPr lang="en-GB" sz="3600" dirty="0" smtClean="0">
                <a:latin typeface="Comic Sans MS" pitchFamily="66" charset="0"/>
              </a:rPr>
              <a:t> serpent </a:t>
            </a:r>
            <a:r>
              <a:rPr lang="en-GB" sz="3600" dirty="0" err="1" smtClean="0">
                <a:latin typeface="Comic Sans MS" pitchFamily="66" charset="0"/>
              </a:rPr>
              <a:t>vert</a:t>
            </a:r>
            <a:endParaRPr lang="en-GB" sz="3600" dirty="0">
              <a:latin typeface="Comic Sans MS" pitchFamily="66" charset="0"/>
            </a:endParaRPr>
          </a:p>
        </p:txBody>
      </p:sp>
      <p:sp>
        <p:nvSpPr>
          <p:cNvPr id="9" name="TextBox 8"/>
          <p:cNvSpPr txBox="1"/>
          <p:nvPr/>
        </p:nvSpPr>
        <p:spPr>
          <a:xfrm>
            <a:off x="3383360" y="4365104"/>
            <a:ext cx="5760640" cy="646331"/>
          </a:xfrm>
          <a:prstGeom prst="rect">
            <a:avLst/>
          </a:prstGeom>
          <a:noFill/>
        </p:spPr>
        <p:txBody>
          <a:bodyPr wrap="square" rtlCol="0">
            <a:spAutoFit/>
          </a:bodyPr>
          <a:lstStyle/>
          <a:p>
            <a:r>
              <a:rPr lang="en-GB" sz="3600" dirty="0" err="1" smtClean="0">
                <a:latin typeface="Comic Sans MS" pitchFamily="66" charset="0"/>
              </a:rPr>
              <a:t>C’est</a:t>
            </a:r>
            <a:r>
              <a:rPr lang="en-GB" sz="3600" dirty="0" smtClean="0">
                <a:latin typeface="Comic Sans MS" pitchFamily="66" charset="0"/>
              </a:rPr>
              <a:t> </a:t>
            </a:r>
            <a:r>
              <a:rPr lang="en-GB" sz="3600" b="1" dirty="0" err="1" smtClean="0">
                <a:solidFill>
                  <a:srgbClr val="FF0000"/>
                </a:solidFill>
                <a:effectLst>
                  <a:outerShdw blurRad="38100" dist="38100" dir="2700000" algn="tl">
                    <a:srgbClr val="000000">
                      <a:alpha val="43137"/>
                    </a:srgbClr>
                  </a:outerShdw>
                </a:effectLst>
                <a:latin typeface="Comic Sans MS" pitchFamily="66" charset="0"/>
              </a:rPr>
              <a:t>une</a:t>
            </a:r>
            <a:r>
              <a:rPr lang="en-GB" sz="3600" dirty="0" smtClean="0">
                <a:latin typeface="Comic Sans MS" pitchFamily="66" charset="0"/>
              </a:rPr>
              <a:t> </a:t>
            </a:r>
            <a:r>
              <a:rPr lang="en-GB" sz="3600" dirty="0" err="1" smtClean="0">
                <a:latin typeface="Comic Sans MS" pitchFamily="66" charset="0"/>
              </a:rPr>
              <a:t>grenouille</a:t>
            </a:r>
            <a:r>
              <a:rPr lang="en-GB" sz="3600" dirty="0" smtClean="0">
                <a:latin typeface="Comic Sans MS" pitchFamily="66" charset="0"/>
              </a:rPr>
              <a:t> </a:t>
            </a:r>
            <a:r>
              <a:rPr lang="en-GB" sz="3600" dirty="0" err="1" smtClean="0">
                <a:latin typeface="Comic Sans MS" pitchFamily="66" charset="0"/>
              </a:rPr>
              <a:t>vert</a:t>
            </a:r>
            <a:r>
              <a:rPr lang="en-GB" sz="3600" b="1" dirty="0" err="1" smtClean="0">
                <a:solidFill>
                  <a:srgbClr val="FF0000"/>
                </a:solidFill>
                <a:effectLst>
                  <a:outerShdw blurRad="38100" dist="38100" dir="2700000" algn="tl">
                    <a:srgbClr val="000000">
                      <a:alpha val="43137"/>
                    </a:srgbClr>
                  </a:outerShdw>
                </a:effectLst>
                <a:latin typeface="Comic Sans MS" pitchFamily="66" charset="0"/>
              </a:rPr>
              <a:t>e</a:t>
            </a:r>
            <a:endParaRPr lang="en-GB" sz="3600" b="1" dirty="0">
              <a:solidFill>
                <a:srgbClr val="FF0000"/>
              </a:solidFill>
              <a:effectLst>
                <a:outerShdw blurRad="38100" dist="38100" dir="2700000" algn="tl">
                  <a:srgbClr val="000000">
                    <a:alpha val="43137"/>
                  </a:srgbClr>
                </a:outerShdw>
              </a:effectLst>
              <a:latin typeface="Comic Sans MS" pitchFamily="66" charset="0"/>
            </a:endParaRP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vol="80000" showWhenStopped="0">
                <p:cTn id="2" fill="remove" display="0">
                  <p:stCondLst>
                    <p:cond delay="indefinite"/>
                  </p:stCondLst>
                  <p:endCondLst>
                    <p:cond evt="onStopAudio" delay="0">
                      <p:tgtEl>
                        <p:sldTgt/>
                      </p:tgtEl>
                    </p:cond>
                  </p:endCondLst>
                </p:cTn>
                <p:tgtEl>
                  <p:spTgt spid="2"/>
                </p:tgtEl>
              </p:cMediaNode>
            </p:audio>
            <p:seq concurrent="1" nextAc="seek">
              <p:cTn id="3" restart="whenNotActive" fill="hold" evtFilter="cancelBubble" nodeType="interactiveSeq">
                <p:stCondLst>
                  <p:cond evt="onClick" delay="0">
                    <p:tgtEl>
                      <p:spTgt spid="5"/>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5968" fill="hold"/>
                                        <p:tgtEl>
                                          <p:spTgt spid="2"/>
                                        </p:tgtEl>
                                      </p:cBhvr>
                                    </p:cmd>
                                  </p:childTnLst>
                                </p:cTn>
                              </p:par>
                            </p:childTnLst>
                          </p:cTn>
                        </p:par>
                      </p:childTnLst>
                    </p:cTn>
                  </p:par>
                </p:childTnLst>
              </p:cTn>
              <p:nextCondLst>
                <p:cond evt="onClick" delay="0">
                  <p:tgtEl>
                    <p:spTgt spid="5"/>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843808" y="260648"/>
            <a:ext cx="4608512" cy="646331"/>
          </a:xfrm>
          <a:prstGeom prst="rect">
            <a:avLst/>
          </a:prstGeom>
          <a:noFill/>
        </p:spPr>
        <p:txBody>
          <a:bodyPr wrap="square" rtlCol="0">
            <a:spAutoFit/>
          </a:bodyPr>
          <a:lstStyle/>
          <a:p>
            <a:r>
              <a:rPr lang="en-GB" sz="3600" dirty="0" err="1" smtClean="0">
                <a:latin typeface="Comic Sans MS" pitchFamily="66" charset="0"/>
              </a:rPr>
              <a:t>Qu’est-ce</a:t>
            </a:r>
            <a:r>
              <a:rPr lang="en-GB" sz="3600" dirty="0" smtClean="0">
                <a:latin typeface="Comic Sans MS" pitchFamily="66" charset="0"/>
              </a:rPr>
              <a:t> </a:t>
            </a:r>
            <a:r>
              <a:rPr lang="en-GB" sz="3600" dirty="0" err="1" smtClean="0">
                <a:latin typeface="Comic Sans MS" pitchFamily="66" charset="0"/>
              </a:rPr>
              <a:t>que</a:t>
            </a:r>
            <a:r>
              <a:rPr lang="en-GB" sz="3600" dirty="0" smtClean="0">
                <a:latin typeface="Comic Sans MS" pitchFamily="66" charset="0"/>
              </a:rPr>
              <a:t> </a:t>
            </a:r>
            <a:r>
              <a:rPr lang="en-GB" sz="3600" dirty="0" err="1" smtClean="0">
                <a:latin typeface="Comic Sans MS" pitchFamily="66" charset="0"/>
              </a:rPr>
              <a:t>c’est</a:t>
            </a:r>
            <a:r>
              <a:rPr lang="en-GB" sz="3600" dirty="0" smtClean="0">
                <a:latin typeface="Comic Sans MS" pitchFamily="66" charset="0"/>
              </a:rPr>
              <a:t>?</a:t>
            </a:r>
            <a:endParaRPr lang="en-GB" sz="3600" dirty="0">
              <a:latin typeface="Comic Sans MS" pitchFamily="66" charset="0"/>
            </a:endParaRPr>
          </a:p>
        </p:txBody>
      </p:sp>
      <p:pic>
        <p:nvPicPr>
          <p:cNvPr id="7" name="Picture 14" descr="C:\Users\Sarah English\AppData\Local\Microsoft\Windows\Temporary Internet Files\Content.IE5\367FZVZ2\SHARK-pure[1].png"/>
          <p:cNvPicPr>
            <a:picLocks noChangeAspect="1" noChangeArrowheads="1"/>
          </p:cNvPicPr>
          <p:nvPr/>
        </p:nvPicPr>
        <p:blipFill>
          <a:blip r:embed="rId4" cstate="print"/>
          <a:srcRect/>
          <a:stretch>
            <a:fillRect/>
          </a:stretch>
        </p:blipFill>
        <p:spPr bwMode="auto">
          <a:xfrm>
            <a:off x="251520" y="1412776"/>
            <a:ext cx="3843986" cy="2160240"/>
          </a:xfrm>
          <a:prstGeom prst="rect">
            <a:avLst/>
          </a:prstGeom>
          <a:noFill/>
          <a:ln w="31750">
            <a:solidFill>
              <a:srgbClr val="0070C0"/>
            </a:solidFill>
          </a:ln>
        </p:spPr>
      </p:pic>
      <p:pic>
        <p:nvPicPr>
          <p:cNvPr id="1031" name="Picture 7" descr="C:\Users\Sarah English\AppData\Local\Microsoft\Windows\Temporary Internet Files\Content.IE5\7TN1XLHV\blue_mouse_by_the_fox_hound-d60rwzn[1].jpg"/>
          <p:cNvPicPr>
            <a:picLocks noChangeAspect="1" noChangeArrowheads="1"/>
          </p:cNvPicPr>
          <p:nvPr/>
        </p:nvPicPr>
        <p:blipFill>
          <a:blip r:embed="rId5" cstate="print"/>
          <a:srcRect/>
          <a:stretch>
            <a:fillRect/>
          </a:stretch>
        </p:blipFill>
        <p:spPr bwMode="auto">
          <a:xfrm>
            <a:off x="251520" y="3933056"/>
            <a:ext cx="3816424" cy="2128260"/>
          </a:xfrm>
          <a:prstGeom prst="rect">
            <a:avLst/>
          </a:prstGeom>
          <a:noFill/>
          <a:ln w="31750">
            <a:solidFill>
              <a:srgbClr val="FF0000"/>
            </a:solidFill>
          </a:ln>
        </p:spPr>
      </p:pic>
      <p:sp>
        <p:nvSpPr>
          <p:cNvPr id="14" name="TextBox 13"/>
          <p:cNvSpPr txBox="1"/>
          <p:nvPr/>
        </p:nvSpPr>
        <p:spPr>
          <a:xfrm>
            <a:off x="4247456" y="1916832"/>
            <a:ext cx="4896544" cy="646331"/>
          </a:xfrm>
          <a:prstGeom prst="rect">
            <a:avLst/>
          </a:prstGeom>
          <a:noFill/>
        </p:spPr>
        <p:txBody>
          <a:bodyPr wrap="square" rtlCol="0">
            <a:spAutoFit/>
          </a:bodyPr>
          <a:lstStyle/>
          <a:p>
            <a:r>
              <a:rPr lang="en-GB" sz="3600" dirty="0" err="1" smtClean="0">
                <a:latin typeface="Comic Sans MS" pitchFamily="66" charset="0"/>
              </a:rPr>
              <a:t>C’est</a:t>
            </a:r>
            <a:r>
              <a:rPr lang="en-GB" sz="3600" dirty="0" smtClean="0">
                <a:latin typeface="Comic Sans MS" pitchFamily="66" charset="0"/>
              </a:rPr>
              <a:t> un </a:t>
            </a:r>
            <a:r>
              <a:rPr lang="en-GB" sz="3600" dirty="0" err="1" smtClean="0">
                <a:latin typeface="Comic Sans MS" pitchFamily="66" charset="0"/>
              </a:rPr>
              <a:t>requin</a:t>
            </a:r>
            <a:r>
              <a:rPr lang="en-GB" sz="3600" dirty="0" smtClean="0">
                <a:latin typeface="Comic Sans MS" pitchFamily="66" charset="0"/>
              </a:rPr>
              <a:t> bleu</a:t>
            </a:r>
            <a:endParaRPr lang="en-GB" sz="3600" dirty="0">
              <a:latin typeface="Comic Sans MS" pitchFamily="66" charset="0"/>
            </a:endParaRPr>
          </a:p>
        </p:txBody>
      </p:sp>
      <p:sp>
        <p:nvSpPr>
          <p:cNvPr id="15" name="TextBox 14"/>
          <p:cNvSpPr txBox="1"/>
          <p:nvPr/>
        </p:nvSpPr>
        <p:spPr>
          <a:xfrm>
            <a:off x="4139952" y="4509120"/>
            <a:ext cx="4896544" cy="646331"/>
          </a:xfrm>
          <a:prstGeom prst="rect">
            <a:avLst/>
          </a:prstGeom>
          <a:noFill/>
        </p:spPr>
        <p:txBody>
          <a:bodyPr wrap="square" rtlCol="0">
            <a:spAutoFit/>
          </a:bodyPr>
          <a:lstStyle/>
          <a:p>
            <a:r>
              <a:rPr lang="en-GB" sz="3600" dirty="0" err="1" smtClean="0">
                <a:latin typeface="Comic Sans MS" pitchFamily="66" charset="0"/>
              </a:rPr>
              <a:t>C’est</a:t>
            </a:r>
            <a:r>
              <a:rPr lang="en-GB" sz="3600" dirty="0" smtClean="0">
                <a:latin typeface="Comic Sans MS" pitchFamily="66" charset="0"/>
              </a:rPr>
              <a:t> </a:t>
            </a:r>
            <a:r>
              <a:rPr lang="en-GB" sz="3600" dirty="0" err="1" smtClean="0">
                <a:latin typeface="Comic Sans MS" pitchFamily="66" charset="0"/>
              </a:rPr>
              <a:t>une</a:t>
            </a:r>
            <a:r>
              <a:rPr lang="en-GB" sz="3600" dirty="0" smtClean="0">
                <a:latin typeface="Comic Sans MS" pitchFamily="66" charset="0"/>
              </a:rPr>
              <a:t> </a:t>
            </a:r>
            <a:r>
              <a:rPr lang="en-GB" sz="3600" dirty="0" err="1" smtClean="0">
                <a:latin typeface="Comic Sans MS" pitchFamily="66" charset="0"/>
              </a:rPr>
              <a:t>souris</a:t>
            </a:r>
            <a:r>
              <a:rPr lang="en-GB" sz="3600" dirty="0" smtClean="0">
                <a:latin typeface="Comic Sans MS" pitchFamily="66" charset="0"/>
              </a:rPr>
              <a:t> </a:t>
            </a:r>
            <a:r>
              <a:rPr lang="en-GB" sz="3600" dirty="0" err="1" smtClean="0">
                <a:latin typeface="Comic Sans MS" pitchFamily="66" charset="0"/>
              </a:rPr>
              <a:t>bleue</a:t>
            </a:r>
            <a:endParaRPr lang="en-GB" sz="3600" dirty="0">
              <a:latin typeface="Comic Sans MS" pitchFamily="66" charset="0"/>
            </a:endParaRP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vol="80000" showWhenStopped="0">
                <p:cTn id="2" fill="remove" display="0">
                  <p:stCondLst>
                    <p:cond delay="indefinite"/>
                  </p:stCondLst>
                  <p:endCondLst>
                    <p:cond evt="onStopAudio" delay="0">
                      <p:tgtEl>
                        <p:sldTgt/>
                      </p:tgtEl>
                    </p:cond>
                  </p:endCondLst>
                </p:cTn>
                <p:tgtEl>
                  <p:spTgt spid="2"/>
                </p:tgtEl>
              </p:cMediaNode>
            </p:audio>
            <p:seq concurrent="1" nextAc="seek">
              <p:cTn id="3" restart="whenNotActive" fill="hold" evtFilter="cancelBubble" nodeType="interactiveSeq">
                <p:stCondLst>
                  <p:cond evt="onClick" delay="0">
                    <p:tgtEl>
                      <p:spTgt spid="5"/>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5249" fill="hold"/>
                                        <p:tgtEl>
                                          <p:spTgt spid="2"/>
                                        </p:tgtEl>
                                      </p:cBhvr>
                                    </p:cmd>
                                  </p:childTnLst>
                                </p:cTn>
                              </p:par>
                            </p:childTnLst>
                          </p:cTn>
                        </p:par>
                      </p:childTnLst>
                    </p:cTn>
                  </p:par>
                </p:childTnLst>
              </p:cTn>
              <p:nextCondLst>
                <p:cond evt="onClick" delay="0">
                  <p:tgtEl>
                    <p:spTgt spid="5"/>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843808" y="260648"/>
            <a:ext cx="4608512" cy="646331"/>
          </a:xfrm>
          <a:prstGeom prst="rect">
            <a:avLst/>
          </a:prstGeom>
          <a:noFill/>
        </p:spPr>
        <p:txBody>
          <a:bodyPr wrap="square" rtlCol="0">
            <a:spAutoFit/>
          </a:bodyPr>
          <a:lstStyle/>
          <a:p>
            <a:r>
              <a:rPr lang="en-GB" sz="3600" dirty="0" err="1" smtClean="0">
                <a:latin typeface="Comic Sans MS" pitchFamily="66" charset="0"/>
              </a:rPr>
              <a:t>Qu’est-ce</a:t>
            </a:r>
            <a:r>
              <a:rPr lang="en-GB" sz="3600" dirty="0" smtClean="0">
                <a:latin typeface="Comic Sans MS" pitchFamily="66" charset="0"/>
              </a:rPr>
              <a:t> </a:t>
            </a:r>
            <a:r>
              <a:rPr lang="en-GB" sz="3600" dirty="0" err="1" smtClean="0">
                <a:latin typeface="Comic Sans MS" pitchFamily="66" charset="0"/>
              </a:rPr>
              <a:t>que</a:t>
            </a:r>
            <a:r>
              <a:rPr lang="en-GB" sz="3600" dirty="0" smtClean="0">
                <a:latin typeface="Comic Sans MS" pitchFamily="66" charset="0"/>
              </a:rPr>
              <a:t> </a:t>
            </a:r>
            <a:r>
              <a:rPr lang="en-GB" sz="3600" dirty="0" err="1" smtClean="0">
                <a:latin typeface="Comic Sans MS" pitchFamily="66" charset="0"/>
              </a:rPr>
              <a:t>c’est</a:t>
            </a:r>
            <a:r>
              <a:rPr lang="en-GB" sz="3600" dirty="0" smtClean="0">
                <a:latin typeface="Comic Sans MS" pitchFamily="66" charset="0"/>
              </a:rPr>
              <a:t>?</a:t>
            </a:r>
            <a:endParaRPr lang="en-GB" sz="3600" dirty="0">
              <a:latin typeface="Comic Sans MS" pitchFamily="66" charset="0"/>
            </a:endParaRPr>
          </a:p>
        </p:txBody>
      </p:sp>
      <p:pic>
        <p:nvPicPr>
          <p:cNvPr id="7" name="Picture 14" descr="C:\Users\Sarah English\AppData\Local\Microsoft\Windows\Temporary Internet Files\Content.IE5\367FZVZ2\SHARK-pure[1].png"/>
          <p:cNvPicPr>
            <a:picLocks noChangeAspect="1" noChangeArrowheads="1"/>
          </p:cNvPicPr>
          <p:nvPr/>
        </p:nvPicPr>
        <p:blipFill>
          <a:blip r:embed="rId4" cstate="print"/>
          <a:srcRect/>
          <a:stretch>
            <a:fillRect/>
          </a:stretch>
        </p:blipFill>
        <p:spPr bwMode="auto">
          <a:xfrm>
            <a:off x="251520" y="1412776"/>
            <a:ext cx="3843986" cy="2160240"/>
          </a:xfrm>
          <a:prstGeom prst="rect">
            <a:avLst/>
          </a:prstGeom>
          <a:noFill/>
          <a:ln w="31750">
            <a:solidFill>
              <a:srgbClr val="0070C0"/>
            </a:solidFill>
          </a:ln>
        </p:spPr>
      </p:pic>
      <p:pic>
        <p:nvPicPr>
          <p:cNvPr id="1031" name="Picture 7" descr="C:\Users\Sarah English\AppData\Local\Microsoft\Windows\Temporary Internet Files\Content.IE5\7TN1XLHV\blue_mouse_by_the_fox_hound-d60rwzn[1].jpg"/>
          <p:cNvPicPr>
            <a:picLocks noChangeAspect="1" noChangeArrowheads="1"/>
          </p:cNvPicPr>
          <p:nvPr/>
        </p:nvPicPr>
        <p:blipFill>
          <a:blip r:embed="rId5" cstate="print"/>
          <a:srcRect/>
          <a:stretch>
            <a:fillRect/>
          </a:stretch>
        </p:blipFill>
        <p:spPr bwMode="auto">
          <a:xfrm>
            <a:off x="251520" y="3933056"/>
            <a:ext cx="3816424" cy="2128260"/>
          </a:xfrm>
          <a:prstGeom prst="rect">
            <a:avLst/>
          </a:prstGeom>
          <a:noFill/>
          <a:ln w="31750">
            <a:solidFill>
              <a:srgbClr val="FF0000"/>
            </a:solidFill>
          </a:ln>
        </p:spPr>
      </p:pic>
      <p:sp>
        <p:nvSpPr>
          <p:cNvPr id="14" name="TextBox 13"/>
          <p:cNvSpPr txBox="1"/>
          <p:nvPr/>
        </p:nvSpPr>
        <p:spPr>
          <a:xfrm>
            <a:off x="4247456" y="1916832"/>
            <a:ext cx="4896544" cy="646331"/>
          </a:xfrm>
          <a:prstGeom prst="rect">
            <a:avLst/>
          </a:prstGeom>
          <a:noFill/>
        </p:spPr>
        <p:txBody>
          <a:bodyPr wrap="square" rtlCol="0">
            <a:spAutoFit/>
          </a:bodyPr>
          <a:lstStyle/>
          <a:p>
            <a:r>
              <a:rPr lang="en-GB" sz="3600" dirty="0" err="1" smtClean="0">
                <a:latin typeface="Comic Sans MS" pitchFamily="66" charset="0"/>
              </a:rPr>
              <a:t>C’est</a:t>
            </a:r>
            <a:r>
              <a:rPr lang="en-GB" sz="3600" dirty="0" smtClean="0">
                <a:latin typeface="Comic Sans MS" pitchFamily="66" charset="0"/>
              </a:rPr>
              <a:t> </a:t>
            </a:r>
            <a:r>
              <a:rPr lang="en-GB" sz="3600" b="1" dirty="0" smtClean="0">
                <a:solidFill>
                  <a:srgbClr val="0070C0"/>
                </a:solidFill>
                <a:effectLst>
                  <a:outerShdw blurRad="38100" dist="38100" dir="2700000" algn="tl">
                    <a:srgbClr val="000000">
                      <a:alpha val="43137"/>
                    </a:srgbClr>
                  </a:outerShdw>
                </a:effectLst>
                <a:latin typeface="Comic Sans MS" pitchFamily="66" charset="0"/>
              </a:rPr>
              <a:t>un</a:t>
            </a:r>
            <a:r>
              <a:rPr lang="en-GB" sz="3600" dirty="0" smtClean="0">
                <a:latin typeface="Comic Sans MS" pitchFamily="66" charset="0"/>
              </a:rPr>
              <a:t> </a:t>
            </a:r>
            <a:r>
              <a:rPr lang="en-GB" sz="3600" dirty="0" err="1" smtClean="0">
                <a:latin typeface="Comic Sans MS" pitchFamily="66" charset="0"/>
              </a:rPr>
              <a:t>requin</a:t>
            </a:r>
            <a:r>
              <a:rPr lang="en-GB" sz="3600" dirty="0" smtClean="0">
                <a:latin typeface="Comic Sans MS" pitchFamily="66" charset="0"/>
              </a:rPr>
              <a:t> bleu</a:t>
            </a:r>
            <a:endParaRPr lang="en-GB" sz="3600" dirty="0">
              <a:latin typeface="Comic Sans MS" pitchFamily="66" charset="0"/>
            </a:endParaRPr>
          </a:p>
        </p:txBody>
      </p:sp>
      <p:sp>
        <p:nvSpPr>
          <p:cNvPr id="15" name="TextBox 14"/>
          <p:cNvSpPr txBox="1"/>
          <p:nvPr/>
        </p:nvSpPr>
        <p:spPr>
          <a:xfrm>
            <a:off x="4139952" y="4509120"/>
            <a:ext cx="4896544" cy="646331"/>
          </a:xfrm>
          <a:prstGeom prst="rect">
            <a:avLst/>
          </a:prstGeom>
          <a:noFill/>
        </p:spPr>
        <p:txBody>
          <a:bodyPr wrap="square" rtlCol="0">
            <a:spAutoFit/>
          </a:bodyPr>
          <a:lstStyle/>
          <a:p>
            <a:r>
              <a:rPr lang="en-GB" sz="3600" dirty="0" err="1" smtClean="0">
                <a:latin typeface="Comic Sans MS" pitchFamily="66" charset="0"/>
              </a:rPr>
              <a:t>C’est</a:t>
            </a:r>
            <a:r>
              <a:rPr lang="en-GB" sz="3600" dirty="0" smtClean="0">
                <a:latin typeface="Comic Sans MS" pitchFamily="66" charset="0"/>
              </a:rPr>
              <a:t> </a:t>
            </a:r>
            <a:r>
              <a:rPr lang="en-GB" sz="3600" b="1" dirty="0" err="1" smtClean="0">
                <a:solidFill>
                  <a:srgbClr val="FF0000"/>
                </a:solidFill>
                <a:effectLst>
                  <a:outerShdw blurRad="38100" dist="38100" dir="2700000" algn="tl">
                    <a:srgbClr val="000000">
                      <a:alpha val="43137"/>
                    </a:srgbClr>
                  </a:outerShdw>
                </a:effectLst>
                <a:latin typeface="Comic Sans MS" pitchFamily="66" charset="0"/>
              </a:rPr>
              <a:t>une</a:t>
            </a:r>
            <a:r>
              <a:rPr lang="en-GB" sz="3600" dirty="0" smtClean="0">
                <a:latin typeface="Comic Sans MS" pitchFamily="66" charset="0"/>
              </a:rPr>
              <a:t> </a:t>
            </a:r>
            <a:r>
              <a:rPr lang="en-GB" sz="3600" dirty="0" err="1" smtClean="0">
                <a:latin typeface="Comic Sans MS" pitchFamily="66" charset="0"/>
              </a:rPr>
              <a:t>souris</a:t>
            </a:r>
            <a:r>
              <a:rPr lang="en-GB" sz="3600" dirty="0" smtClean="0">
                <a:latin typeface="Comic Sans MS" pitchFamily="66" charset="0"/>
              </a:rPr>
              <a:t> </a:t>
            </a:r>
            <a:r>
              <a:rPr lang="en-GB" sz="3600" dirty="0" err="1" smtClean="0">
                <a:latin typeface="Comic Sans MS" pitchFamily="66" charset="0"/>
              </a:rPr>
              <a:t>bleu</a:t>
            </a:r>
            <a:r>
              <a:rPr lang="en-GB" sz="3600" b="1" dirty="0" err="1" smtClean="0">
                <a:solidFill>
                  <a:srgbClr val="FF0000"/>
                </a:solidFill>
                <a:effectLst>
                  <a:outerShdw blurRad="38100" dist="38100" dir="2700000" algn="tl">
                    <a:srgbClr val="000000">
                      <a:alpha val="43137"/>
                    </a:srgbClr>
                  </a:outerShdw>
                </a:effectLst>
                <a:latin typeface="Comic Sans MS" pitchFamily="66" charset="0"/>
              </a:rPr>
              <a:t>e</a:t>
            </a:r>
            <a:endParaRPr lang="en-GB" sz="3600" b="1" dirty="0">
              <a:solidFill>
                <a:srgbClr val="FF0000"/>
              </a:solidFill>
              <a:effectLst>
                <a:outerShdw blurRad="38100" dist="38100" dir="2700000" algn="tl">
                  <a:srgbClr val="000000">
                    <a:alpha val="43137"/>
                  </a:srgbClr>
                </a:outerShdw>
              </a:effectLst>
              <a:latin typeface="Comic Sans MS" pitchFamily="66" charset="0"/>
            </a:endParaRP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vol="80000" showWhenStopped="0">
                <p:cTn id="2" fill="remove" display="0">
                  <p:stCondLst>
                    <p:cond delay="indefinite"/>
                  </p:stCondLst>
                  <p:endCondLst>
                    <p:cond evt="onStopAudio" delay="0">
                      <p:tgtEl>
                        <p:sldTgt/>
                      </p:tgtEl>
                    </p:cond>
                  </p:endCondLst>
                </p:cTn>
                <p:tgtEl>
                  <p:spTgt spid="2"/>
                </p:tgtEl>
              </p:cMediaNode>
            </p:audio>
            <p:seq concurrent="1" nextAc="seek">
              <p:cTn id="3" restart="whenNotActive" fill="hold" evtFilter="cancelBubble" nodeType="interactiveSeq">
                <p:stCondLst>
                  <p:cond evt="onClick" delay="0">
                    <p:tgtEl>
                      <p:spTgt spid="5"/>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8732" fill="hold"/>
                                        <p:tgtEl>
                                          <p:spTgt spid="2"/>
                                        </p:tgtEl>
                                      </p:cBhvr>
                                    </p:cmd>
                                  </p:childTnLst>
                                </p:cTn>
                              </p:par>
                            </p:childTnLst>
                          </p:cTn>
                        </p:par>
                      </p:childTnLst>
                    </p:cTn>
                  </p:par>
                </p:childTnLst>
              </p:cTn>
              <p:nextCondLst>
                <p:cond evt="onClick" delay="0">
                  <p:tgtEl>
                    <p:spTgt spid="5"/>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843808" y="260648"/>
            <a:ext cx="4608512" cy="646331"/>
          </a:xfrm>
          <a:prstGeom prst="rect">
            <a:avLst/>
          </a:prstGeom>
          <a:noFill/>
        </p:spPr>
        <p:txBody>
          <a:bodyPr wrap="square" rtlCol="0">
            <a:spAutoFit/>
          </a:bodyPr>
          <a:lstStyle/>
          <a:p>
            <a:r>
              <a:rPr lang="en-GB" sz="3600" dirty="0" err="1" smtClean="0">
                <a:latin typeface="Comic Sans MS" pitchFamily="66" charset="0"/>
              </a:rPr>
              <a:t>Qu’est-ce</a:t>
            </a:r>
            <a:r>
              <a:rPr lang="en-GB" sz="3600" dirty="0" smtClean="0">
                <a:latin typeface="Comic Sans MS" pitchFamily="66" charset="0"/>
              </a:rPr>
              <a:t> </a:t>
            </a:r>
            <a:r>
              <a:rPr lang="en-GB" sz="3600" dirty="0" err="1" smtClean="0">
                <a:latin typeface="Comic Sans MS" pitchFamily="66" charset="0"/>
              </a:rPr>
              <a:t>que</a:t>
            </a:r>
            <a:r>
              <a:rPr lang="en-GB" sz="3600" dirty="0" smtClean="0">
                <a:latin typeface="Comic Sans MS" pitchFamily="66" charset="0"/>
              </a:rPr>
              <a:t> </a:t>
            </a:r>
            <a:r>
              <a:rPr lang="en-GB" sz="3600" dirty="0" err="1" smtClean="0">
                <a:latin typeface="Comic Sans MS" pitchFamily="66" charset="0"/>
              </a:rPr>
              <a:t>c’est</a:t>
            </a:r>
            <a:r>
              <a:rPr lang="en-GB" sz="3600" dirty="0" smtClean="0">
                <a:latin typeface="Comic Sans MS" pitchFamily="66" charset="0"/>
              </a:rPr>
              <a:t>?</a:t>
            </a:r>
            <a:endParaRPr lang="en-GB" sz="3600" dirty="0">
              <a:latin typeface="Comic Sans MS" pitchFamily="66" charset="0"/>
            </a:endParaRPr>
          </a:p>
        </p:txBody>
      </p:sp>
      <p:sp>
        <p:nvSpPr>
          <p:cNvPr id="14" name="TextBox 13"/>
          <p:cNvSpPr txBox="1"/>
          <p:nvPr/>
        </p:nvSpPr>
        <p:spPr>
          <a:xfrm>
            <a:off x="4247456" y="1916832"/>
            <a:ext cx="4896544" cy="646331"/>
          </a:xfrm>
          <a:prstGeom prst="rect">
            <a:avLst/>
          </a:prstGeom>
          <a:noFill/>
        </p:spPr>
        <p:txBody>
          <a:bodyPr wrap="square" rtlCol="0">
            <a:spAutoFit/>
          </a:bodyPr>
          <a:lstStyle/>
          <a:p>
            <a:r>
              <a:rPr lang="en-GB" sz="3600" dirty="0" err="1" smtClean="0">
                <a:latin typeface="Comic Sans MS" pitchFamily="66" charset="0"/>
              </a:rPr>
              <a:t>C’est</a:t>
            </a:r>
            <a:r>
              <a:rPr lang="en-GB" sz="3600" dirty="0" smtClean="0">
                <a:latin typeface="Comic Sans MS" pitchFamily="66" charset="0"/>
              </a:rPr>
              <a:t> </a:t>
            </a:r>
            <a:r>
              <a:rPr lang="en-GB" sz="3600" dirty="0" smtClean="0">
                <a:effectLst>
                  <a:outerShdw blurRad="38100" dist="38100" dir="2700000" algn="tl">
                    <a:srgbClr val="000000">
                      <a:alpha val="43137"/>
                    </a:srgbClr>
                  </a:outerShdw>
                </a:effectLst>
                <a:latin typeface="Comic Sans MS" pitchFamily="66" charset="0"/>
              </a:rPr>
              <a:t>un</a:t>
            </a:r>
            <a:r>
              <a:rPr lang="en-GB" sz="3600" dirty="0" smtClean="0">
                <a:latin typeface="Comic Sans MS" pitchFamily="66" charset="0"/>
              </a:rPr>
              <a:t> ours </a:t>
            </a:r>
            <a:r>
              <a:rPr lang="en-GB" sz="3600" dirty="0" err="1" smtClean="0">
                <a:latin typeface="Comic Sans MS" pitchFamily="66" charset="0"/>
              </a:rPr>
              <a:t>marron</a:t>
            </a:r>
            <a:r>
              <a:rPr lang="en-GB" sz="3600" dirty="0" smtClean="0">
                <a:latin typeface="Comic Sans MS" pitchFamily="66" charset="0"/>
              </a:rPr>
              <a:t>.</a:t>
            </a:r>
            <a:endParaRPr lang="en-GB" sz="3600" dirty="0">
              <a:latin typeface="Comic Sans MS" pitchFamily="66" charset="0"/>
            </a:endParaRPr>
          </a:p>
        </p:txBody>
      </p:sp>
      <p:sp>
        <p:nvSpPr>
          <p:cNvPr id="15" name="TextBox 14"/>
          <p:cNvSpPr txBox="1"/>
          <p:nvPr/>
        </p:nvSpPr>
        <p:spPr>
          <a:xfrm>
            <a:off x="4139952" y="4509120"/>
            <a:ext cx="4896544" cy="1200329"/>
          </a:xfrm>
          <a:prstGeom prst="rect">
            <a:avLst/>
          </a:prstGeom>
          <a:noFill/>
        </p:spPr>
        <p:txBody>
          <a:bodyPr wrap="square" rtlCol="0">
            <a:spAutoFit/>
          </a:bodyPr>
          <a:lstStyle/>
          <a:p>
            <a:r>
              <a:rPr lang="en-GB" sz="3600" dirty="0" err="1" smtClean="0">
                <a:latin typeface="Comic Sans MS" pitchFamily="66" charset="0"/>
              </a:rPr>
              <a:t>C’est</a:t>
            </a:r>
            <a:r>
              <a:rPr lang="en-GB" sz="3600" dirty="0" smtClean="0">
                <a:latin typeface="Comic Sans MS" pitchFamily="66" charset="0"/>
              </a:rPr>
              <a:t> </a:t>
            </a:r>
            <a:r>
              <a:rPr lang="en-GB" sz="3600" dirty="0" err="1" smtClean="0">
                <a:effectLst>
                  <a:outerShdw blurRad="38100" dist="38100" dir="2700000" algn="tl">
                    <a:srgbClr val="000000">
                      <a:alpha val="43137"/>
                    </a:srgbClr>
                  </a:outerShdw>
                </a:effectLst>
                <a:latin typeface="Comic Sans MS" pitchFamily="66" charset="0"/>
              </a:rPr>
              <a:t>une</a:t>
            </a:r>
            <a:r>
              <a:rPr lang="en-GB" sz="3600" dirty="0" smtClean="0">
                <a:latin typeface="Comic Sans MS" pitchFamily="66" charset="0"/>
              </a:rPr>
              <a:t> </a:t>
            </a:r>
            <a:r>
              <a:rPr lang="en-GB" sz="3600" dirty="0" err="1" smtClean="0">
                <a:latin typeface="Comic Sans MS" pitchFamily="66" charset="0"/>
              </a:rPr>
              <a:t>vache</a:t>
            </a:r>
            <a:r>
              <a:rPr lang="en-GB" sz="3600" dirty="0" smtClean="0">
                <a:latin typeface="Comic Sans MS" pitchFamily="66" charset="0"/>
              </a:rPr>
              <a:t> </a:t>
            </a:r>
            <a:r>
              <a:rPr lang="en-GB" sz="3600" dirty="0" err="1" smtClean="0">
                <a:latin typeface="Comic Sans MS" pitchFamily="66" charset="0"/>
              </a:rPr>
              <a:t>marron</a:t>
            </a:r>
            <a:r>
              <a:rPr lang="en-GB" sz="3600" dirty="0" smtClean="0">
                <a:latin typeface="Comic Sans MS" pitchFamily="66" charset="0"/>
              </a:rPr>
              <a:t>.</a:t>
            </a:r>
            <a:endParaRPr lang="en-GB" sz="3600" b="1" dirty="0">
              <a:solidFill>
                <a:srgbClr val="FF0000"/>
              </a:solidFill>
              <a:effectLst>
                <a:outerShdw blurRad="38100" dist="38100" dir="2700000" algn="tl">
                  <a:srgbClr val="000000">
                    <a:alpha val="43137"/>
                  </a:srgbClr>
                </a:outerShdw>
              </a:effectLst>
              <a:latin typeface="Comic Sans MS" pitchFamily="66" charset="0"/>
            </a:endParaRPr>
          </a:p>
        </p:txBody>
      </p:sp>
      <p:pic>
        <p:nvPicPr>
          <p:cNvPr id="8" name="Picture 3" descr="C:\Users\Sarah English\AppData\Local\Microsoft\Windows\Temporary Internet Files\Content.IE5\0959TBEW\YoungBrownBear[1].png"/>
          <p:cNvPicPr>
            <a:picLocks noChangeAspect="1" noChangeArrowheads="1"/>
          </p:cNvPicPr>
          <p:nvPr/>
        </p:nvPicPr>
        <p:blipFill>
          <a:blip r:embed="rId5" cstate="print"/>
          <a:srcRect/>
          <a:stretch>
            <a:fillRect/>
          </a:stretch>
        </p:blipFill>
        <p:spPr bwMode="auto">
          <a:xfrm>
            <a:off x="251520" y="1124744"/>
            <a:ext cx="3672408" cy="2457273"/>
          </a:xfrm>
          <a:prstGeom prst="rect">
            <a:avLst/>
          </a:prstGeom>
          <a:noFill/>
          <a:ln w="31750">
            <a:solidFill>
              <a:srgbClr val="0070C0"/>
            </a:solidFill>
          </a:ln>
        </p:spPr>
      </p:pic>
      <p:pic>
        <p:nvPicPr>
          <p:cNvPr id="1027" name="Picture 3" descr="C:\Users\Sarah English\AppData\Local\Microsoft\Windows\Temporary Internet Files\Content.IE5\0959TBEW\clipart0081[1].jpg"/>
          <p:cNvPicPr>
            <a:picLocks noChangeAspect="1" noChangeArrowheads="1"/>
          </p:cNvPicPr>
          <p:nvPr/>
        </p:nvPicPr>
        <p:blipFill>
          <a:blip r:embed="rId6" cstate="print"/>
          <a:srcRect/>
          <a:stretch>
            <a:fillRect/>
          </a:stretch>
        </p:blipFill>
        <p:spPr bwMode="auto">
          <a:xfrm>
            <a:off x="251519" y="3861048"/>
            <a:ext cx="3708731" cy="2465215"/>
          </a:xfrm>
          <a:prstGeom prst="rect">
            <a:avLst/>
          </a:prstGeom>
          <a:noFill/>
          <a:ln w="31750">
            <a:solidFill>
              <a:srgbClr val="FF0000"/>
            </a:solidFill>
          </a:ln>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vol="80000" showWhenStopped="0">
                <p:cTn id="2" fill="remove" display="0">
                  <p:stCondLst>
                    <p:cond delay="indefinite"/>
                  </p:stCondLst>
                  <p:endCondLst>
                    <p:cond evt="onStopAudio" delay="0">
                      <p:tgtEl>
                        <p:sldTgt/>
                      </p:tgtEl>
                    </p:cond>
                  </p:endCondLst>
                </p:cTn>
                <p:tgtEl>
                  <p:spTgt spid="2"/>
                </p:tgtEl>
              </p:cMediaNode>
            </p:audio>
            <p:seq concurrent="1" nextAc="seek">
              <p:cTn id="3" restart="whenNotActive" fill="hold" evtFilter="cancelBubble" nodeType="interactiveSeq">
                <p:stCondLst>
                  <p:cond evt="onClick" delay="0">
                    <p:tgtEl>
                      <p:spTgt spid="5"/>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3112" fill="hold"/>
                                        <p:tgtEl>
                                          <p:spTgt spid="2"/>
                                        </p:tgtEl>
                                      </p:cBhvr>
                                    </p:cmd>
                                  </p:childTnLst>
                                </p:cTn>
                              </p:par>
                            </p:childTnLst>
                          </p:cTn>
                        </p:par>
                      </p:childTnLst>
                    </p:cTn>
                  </p:par>
                </p:childTnLst>
              </p:cTn>
              <p:nextCondLst>
                <p:cond evt="onClick" delay="0">
                  <p:tgtEl>
                    <p:spTgt spid="5"/>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843808" y="260648"/>
            <a:ext cx="4608512" cy="646331"/>
          </a:xfrm>
          <a:prstGeom prst="rect">
            <a:avLst/>
          </a:prstGeom>
          <a:noFill/>
        </p:spPr>
        <p:txBody>
          <a:bodyPr wrap="square" rtlCol="0">
            <a:spAutoFit/>
          </a:bodyPr>
          <a:lstStyle/>
          <a:p>
            <a:r>
              <a:rPr lang="en-GB" sz="3600" dirty="0" err="1" smtClean="0">
                <a:latin typeface="Comic Sans MS" pitchFamily="66" charset="0"/>
              </a:rPr>
              <a:t>Qu’est-ce</a:t>
            </a:r>
            <a:r>
              <a:rPr lang="en-GB" sz="3600" dirty="0" smtClean="0">
                <a:latin typeface="Comic Sans MS" pitchFamily="66" charset="0"/>
              </a:rPr>
              <a:t> </a:t>
            </a:r>
            <a:r>
              <a:rPr lang="en-GB" sz="3600" dirty="0" err="1" smtClean="0">
                <a:latin typeface="Comic Sans MS" pitchFamily="66" charset="0"/>
              </a:rPr>
              <a:t>que</a:t>
            </a:r>
            <a:r>
              <a:rPr lang="en-GB" sz="3600" dirty="0" smtClean="0">
                <a:latin typeface="Comic Sans MS" pitchFamily="66" charset="0"/>
              </a:rPr>
              <a:t> </a:t>
            </a:r>
            <a:r>
              <a:rPr lang="en-GB" sz="3600" dirty="0" err="1" smtClean="0">
                <a:latin typeface="Comic Sans MS" pitchFamily="66" charset="0"/>
              </a:rPr>
              <a:t>c’est</a:t>
            </a:r>
            <a:r>
              <a:rPr lang="en-GB" sz="3600" dirty="0" smtClean="0">
                <a:latin typeface="Comic Sans MS" pitchFamily="66" charset="0"/>
              </a:rPr>
              <a:t>?</a:t>
            </a:r>
            <a:endParaRPr lang="en-GB" sz="3600" dirty="0">
              <a:latin typeface="Comic Sans MS" pitchFamily="66" charset="0"/>
            </a:endParaRPr>
          </a:p>
        </p:txBody>
      </p:sp>
      <p:sp>
        <p:nvSpPr>
          <p:cNvPr id="14" name="TextBox 13"/>
          <p:cNvSpPr txBox="1"/>
          <p:nvPr/>
        </p:nvSpPr>
        <p:spPr>
          <a:xfrm>
            <a:off x="4247456" y="1916832"/>
            <a:ext cx="4896544" cy="646331"/>
          </a:xfrm>
          <a:prstGeom prst="rect">
            <a:avLst/>
          </a:prstGeom>
          <a:noFill/>
        </p:spPr>
        <p:txBody>
          <a:bodyPr wrap="square" rtlCol="0">
            <a:spAutoFit/>
          </a:bodyPr>
          <a:lstStyle/>
          <a:p>
            <a:r>
              <a:rPr lang="en-GB" sz="3600" dirty="0" err="1" smtClean="0">
                <a:latin typeface="Comic Sans MS" pitchFamily="66" charset="0"/>
              </a:rPr>
              <a:t>C’est</a:t>
            </a:r>
            <a:r>
              <a:rPr lang="en-GB" sz="3600" dirty="0" smtClean="0">
                <a:latin typeface="Comic Sans MS" pitchFamily="66" charset="0"/>
              </a:rPr>
              <a:t> </a:t>
            </a:r>
            <a:r>
              <a:rPr lang="en-GB" sz="3600" b="1" dirty="0" smtClean="0">
                <a:solidFill>
                  <a:srgbClr val="0070C0"/>
                </a:solidFill>
                <a:effectLst>
                  <a:outerShdw blurRad="38100" dist="38100" dir="2700000" algn="tl">
                    <a:srgbClr val="000000">
                      <a:alpha val="43137"/>
                    </a:srgbClr>
                  </a:outerShdw>
                </a:effectLst>
                <a:latin typeface="Comic Sans MS" pitchFamily="66" charset="0"/>
              </a:rPr>
              <a:t>un</a:t>
            </a:r>
            <a:r>
              <a:rPr lang="en-GB" sz="3600" dirty="0" smtClean="0">
                <a:latin typeface="Comic Sans MS" pitchFamily="66" charset="0"/>
              </a:rPr>
              <a:t> ours </a:t>
            </a:r>
            <a:r>
              <a:rPr lang="en-GB" sz="3600" dirty="0" err="1" smtClean="0">
                <a:latin typeface="Comic Sans MS" pitchFamily="66" charset="0"/>
              </a:rPr>
              <a:t>marron</a:t>
            </a:r>
            <a:r>
              <a:rPr lang="en-GB" sz="3600" dirty="0" smtClean="0">
                <a:latin typeface="Comic Sans MS" pitchFamily="66" charset="0"/>
              </a:rPr>
              <a:t>.</a:t>
            </a:r>
            <a:endParaRPr lang="en-GB" sz="3600" dirty="0">
              <a:latin typeface="Comic Sans MS" pitchFamily="66" charset="0"/>
            </a:endParaRPr>
          </a:p>
        </p:txBody>
      </p:sp>
      <p:sp>
        <p:nvSpPr>
          <p:cNvPr id="15" name="TextBox 14"/>
          <p:cNvSpPr txBox="1"/>
          <p:nvPr/>
        </p:nvSpPr>
        <p:spPr>
          <a:xfrm>
            <a:off x="4139952" y="4509120"/>
            <a:ext cx="4896544" cy="1200329"/>
          </a:xfrm>
          <a:prstGeom prst="rect">
            <a:avLst/>
          </a:prstGeom>
          <a:noFill/>
        </p:spPr>
        <p:txBody>
          <a:bodyPr wrap="square" rtlCol="0">
            <a:spAutoFit/>
          </a:bodyPr>
          <a:lstStyle/>
          <a:p>
            <a:r>
              <a:rPr lang="en-GB" sz="3600" dirty="0" err="1" smtClean="0">
                <a:latin typeface="Comic Sans MS" pitchFamily="66" charset="0"/>
              </a:rPr>
              <a:t>C’est</a:t>
            </a:r>
            <a:r>
              <a:rPr lang="en-GB" sz="3600" dirty="0" smtClean="0">
                <a:latin typeface="Comic Sans MS" pitchFamily="66" charset="0"/>
              </a:rPr>
              <a:t> </a:t>
            </a:r>
            <a:r>
              <a:rPr lang="en-GB" sz="3600" b="1" dirty="0" err="1" smtClean="0">
                <a:solidFill>
                  <a:srgbClr val="FF0000"/>
                </a:solidFill>
                <a:effectLst>
                  <a:outerShdw blurRad="38100" dist="38100" dir="2700000" algn="tl">
                    <a:srgbClr val="000000">
                      <a:alpha val="43137"/>
                    </a:srgbClr>
                  </a:outerShdw>
                </a:effectLst>
                <a:latin typeface="Comic Sans MS" pitchFamily="66" charset="0"/>
              </a:rPr>
              <a:t>une</a:t>
            </a:r>
            <a:r>
              <a:rPr lang="en-GB" sz="3600" dirty="0" smtClean="0">
                <a:latin typeface="Comic Sans MS" pitchFamily="66" charset="0"/>
              </a:rPr>
              <a:t> </a:t>
            </a:r>
            <a:r>
              <a:rPr lang="en-GB" sz="3600" dirty="0" err="1" smtClean="0">
                <a:latin typeface="Comic Sans MS" pitchFamily="66" charset="0"/>
              </a:rPr>
              <a:t>vache</a:t>
            </a:r>
            <a:r>
              <a:rPr lang="en-GB" sz="3600" dirty="0" smtClean="0">
                <a:latin typeface="Comic Sans MS" pitchFamily="66" charset="0"/>
              </a:rPr>
              <a:t> </a:t>
            </a:r>
            <a:r>
              <a:rPr lang="en-GB" sz="3600" dirty="0" err="1" smtClean="0">
                <a:latin typeface="Comic Sans MS" pitchFamily="66" charset="0"/>
              </a:rPr>
              <a:t>marron</a:t>
            </a:r>
            <a:r>
              <a:rPr lang="en-GB" sz="3600" dirty="0" smtClean="0">
                <a:latin typeface="Comic Sans MS" pitchFamily="66" charset="0"/>
              </a:rPr>
              <a:t>.</a:t>
            </a:r>
            <a:endParaRPr lang="en-GB" sz="3600" b="1" dirty="0">
              <a:solidFill>
                <a:srgbClr val="FF0000"/>
              </a:solidFill>
              <a:effectLst>
                <a:outerShdw blurRad="38100" dist="38100" dir="2700000" algn="tl">
                  <a:srgbClr val="000000">
                    <a:alpha val="43137"/>
                  </a:srgbClr>
                </a:outerShdw>
              </a:effectLst>
              <a:latin typeface="Comic Sans MS" pitchFamily="66" charset="0"/>
            </a:endParaRPr>
          </a:p>
        </p:txBody>
      </p:sp>
      <p:pic>
        <p:nvPicPr>
          <p:cNvPr id="8" name="Picture 3" descr="C:\Users\Sarah English\AppData\Local\Microsoft\Windows\Temporary Internet Files\Content.IE5\0959TBEW\YoungBrownBear[1].png"/>
          <p:cNvPicPr>
            <a:picLocks noChangeAspect="1" noChangeArrowheads="1"/>
          </p:cNvPicPr>
          <p:nvPr/>
        </p:nvPicPr>
        <p:blipFill>
          <a:blip r:embed="rId5" cstate="print"/>
          <a:srcRect/>
          <a:stretch>
            <a:fillRect/>
          </a:stretch>
        </p:blipFill>
        <p:spPr bwMode="auto">
          <a:xfrm>
            <a:off x="251520" y="1124744"/>
            <a:ext cx="3672408" cy="2457273"/>
          </a:xfrm>
          <a:prstGeom prst="rect">
            <a:avLst/>
          </a:prstGeom>
          <a:noFill/>
          <a:ln w="25400">
            <a:solidFill>
              <a:srgbClr val="0070C0"/>
            </a:solidFill>
          </a:ln>
        </p:spPr>
      </p:pic>
      <p:pic>
        <p:nvPicPr>
          <p:cNvPr id="1027" name="Picture 3" descr="C:\Users\Sarah English\AppData\Local\Microsoft\Windows\Temporary Internet Files\Content.IE5\0959TBEW\clipart0081[1].jpg"/>
          <p:cNvPicPr>
            <a:picLocks noChangeAspect="1" noChangeArrowheads="1"/>
          </p:cNvPicPr>
          <p:nvPr/>
        </p:nvPicPr>
        <p:blipFill>
          <a:blip r:embed="rId6" cstate="print"/>
          <a:srcRect/>
          <a:stretch>
            <a:fillRect/>
          </a:stretch>
        </p:blipFill>
        <p:spPr bwMode="auto">
          <a:xfrm>
            <a:off x="251520" y="3933056"/>
            <a:ext cx="3600400" cy="2393207"/>
          </a:xfrm>
          <a:prstGeom prst="rect">
            <a:avLst/>
          </a:prstGeom>
          <a:noFill/>
          <a:ln w="25400">
            <a:solidFill>
              <a:srgbClr val="FF0000"/>
            </a:solidFill>
          </a:ln>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vol="80000" showWhenStopped="0">
                <p:cTn id="2" fill="remove" display="0">
                  <p:stCondLst>
                    <p:cond delay="indefinite"/>
                  </p:stCondLst>
                  <p:endCondLst>
                    <p:cond evt="onStopAudio" delay="0">
                      <p:tgtEl>
                        <p:sldTgt/>
                      </p:tgtEl>
                    </p:cond>
                  </p:endCondLst>
                </p:cTn>
                <p:tgtEl>
                  <p:spTgt spid="2"/>
                </p:tgtEl>
              </p:cMediaNode>
            </p:audio>
            <p:seq concurrent="1" nextAc="seek">
              <p:cTn id="3" restart="whenNotActive" fill="hold" evtFilter="cancelBubble" nodeType="interactiveSeq">
                <p:stCondLst>
                  <p:cond evt="onClick" delay="0">
                    <p:tgtEl>
                      <p:spTgt spid="5"/>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6804" fill="hold"/>
                                        <p:tgtEl>
                                          <p:spTgt spid="2"/>
                                        </p:tgtEl>
                                      </p:cBhvr>
                                    </p:cmd>
                                  </p:childTnLst>
                                </p:cTn>
                              </p:par>
                            </p:childTnLst>
                          </p:cTn>
                        </p:par>
                      </p:childTnLst>
                    </p:cTn>
                  </p:par>
                </p:childTnLst>
              </p:cTn>
              <p:nextCondLst>
                <p:cond evt="onClick" delay="0">
                  <p:tgtEl>
                    <p:spTgt spid="5"/>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b="1" dirty="0" smtClean="0">
                <a:latin typeface="Comic Sans MS" pitchFamily="66" charset="0"/>
              </a:rPr>
              <a:t>As-</a:t>
            </a:r>
            <a:r>
              <a:rPr lang="en-GB" b="1" dirty="0" err="1" smtClean="0">
                <a:latin typeface="Comic Sans MS" pitchFamily="66" charset="0"/>
              </a:rPr>
              <a:t>tu</a:t>
            </a:r>
            <a:r>
              <a:rPr lang="en-GB" b="1" dirty="0" smtClean="0">
                <a:latin typeface="Comic Sans MS" pitchFamily="66" charset="0"/>
              </a:rPr>
              <a:t> un animal?</a:t>
            </a:r>
            <a:endParaRPr lang="en-GB" b="1" dirty="0">
              <a:latin typeface="Comic Sans MS" pitchFamily="66" charset="0"/>
            </a:endParaRPr>
          </a:p>
        </p:txBody>
      </p:sp>
      <p:sp>
        <p:nvSpPr>
          <p:cNvPr id="3" name="Subtitle 2"/>
          <p:cNvSpPr>
            <a:spLocks noGrp="1"/>
          </p:cNvSpPr>
          <p:nvPr>
            <p:ph type="subTitle" idx="1"/>
          </p:nvPr>
        </p:nvSpPr>
        <p:spPr/>
        <p:txBody>
          <a:bodyPr>
            <a:normAutofit fontScale="92500"/>
          </a:bodyPr>
          <a:lstStyle/>
          <a:p>
            <a:r>
              <a:rPr lang="en-GB" sz="4400" b="1" dirty="0" err="1" smtClean="0">
                <a:solidFill>
                  <a:schemeClr val="tx1"/>
                </a:solidFill>
                <a:latin typeface="Comic Sans MS" pitchFamily="66" charset="0"/>
              </a:rPr>
              <a:t>Oui</a:t>
            </a:r>
            <a:r>
              <a:rPr lang="en-GB" sz="4400" b="1" dirty="0" smtClean="0">
                <a:solidFill>
                  <a:schemeClr val="tx1"/>
                </a:solidFill>
                <a:latin typeface="Comic Sans MS" pitchFamily="66" charset="0"/>
              </a:rPr>
              <a:t> </a:t>
            </a:r>
            <a:r>
              <a:rPr lang="en-GB" sz="4400" b="1" dirty="0" err="1" smtClean="0">
                <a:solidFill>
                  <a:schemeClr val="tx1"/>
                </a:solidFill>
                <a:latin typeface="Comic Sans MS" pitchFamily="66" charset="0"/>
              </a:rPr>
              <a:t>j’ai</a:t>
            </a:r>
            <a:r>
              <a:rPr lang="en-GB" sz="4400" b="1" dirty="0" smtClean="0">
                <a:solidFill>
                  <a:schemeClr val="tx1"/>
                </a:solidFill>
                <a:latin typeface="Comic Sans MS" pitchFamily="66" charset="0"/>
              </a:rPr>
              <a:t> un animal</a:t>
            </a:r>
          </a:p>
          <a:p>
            <a:r>
              <a:rPr lang="en-GB" sz="4400" b="1" dirty="0" smtClean="0">
                <a:solidFill>
                  <a:schemeClr val="tx1"/>
                </a:solidFill>
                <a:latin typeface="Comic Sans MS" pitchFamily="66" charset="0"/>
              </a:rPr>
              <a:t>Non je </a:t>
            </a:r>
            <a:r>
              <a:rPr lang="en-GB" sz="4400" b="1" dirty="0" err="1" smtClean="0">
                <a:solidFill>
                  <a:schemeClr val="tx1"/>
                </a:solidFill>
                <a:latin typeface="Comic Sans MS" pitchFamily="66" charset="0"/>
              </a:rPr>
              <a:t>n’ai</a:t>
            </a:r>
            <a:r>
              <a:rPr lang="en-GB" sz="4400" b="1" dirty="0" smtClean="0">
                <a:solidFill>
                  <a:schemeClr val="tx1"/>
                </a:solidFill>
                <a:latin typeface="Comic Sans MS" pitchFamily="66" charset="0"/>
              </a:rPr>
              <a:t> pas </a:t>
            </a:r>
            <a:r>
              <a:rPr lang="en-GB" sz="4400" b="1" dirty="0" err="1" smtClean="0">
                <a:solidFill>
                  <a:schemeClr val="tx1"/>
                </a:solidFill>
                <a:latin typeface="Comic Sans MS" pitchFamily="66" charset="0"/>
              </a:rPr>
              <a:t>d’animal</a:t>
            </a:r>
            <a:endParaRPr lang="en-GB" sz="4400" b="1" dirty="0">
              <a:solidFill>
                <a:schemeClr val="tx1"/>
              </a:solidFill>
              <a:latin typeface="Comic Sans MS" pitchFamily="66" charset="0"/>
            </a:endParaRPr>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vol="80000" showWhenStopped="0">
                <p:cTn id="2" fill="remove" display="0">
                  <p:stCondLst>
                    <p:cond delay="indefinite"/>
                  </p:stCondLst>
                  <p:endCondLst>
                    <p:cond evt="onStopAudio" delay="0">
                      <p:tgtEl>
                        <p:sldTgt/>
                      </p:tgtEl>
                    </p:cond>
                  </p:endCondLst>
                </p:cTn>
                <p:tgtEl>
                  <p:spTgt spid="4"/>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0883" fill="hold"/>
                                        <p:tgtEl>
                                          <p:spTgt spid="4"/>
                                        </p:tgtEl>
                                      </p:cBhvr>
                                    </p:cmd>
                                  </p:childTnLst>
                                </p:cTn>
                              </p:par>
                            </p:childTnLst>
                          </p:cTn>
                        </p:par>
                      </p:childTnLst>
                    </p:cTn>
                  </p:par>
                </p:childTnLst>
              </p:cTn>
              <p:nextCondLst>
                <p:cond evt="onClick" delay="0">
                  <p:tgtEl>
                    <p:spTgt spid="2"/>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C:\Users\Sarah English\AppData\Local\Microsoft\Windows\Temporary Internet Files\Content.IE5\IUZS43PA\ladybug-156624_640[1].png"/>
          <p:cNvPicPr>
            <a:picLocks noChangeAspect="1" noChangeArrowheads="1"/>
          </p:cNvPicPr>
          <p:nvPr/>
        </p:nvPicPr>
        <p:blipFill>
          <a:blip r:embed="rId4" cstate="print"/>
          <a:srcRect/>
          <a:stretch>
            <a:fillRect/>
          </a:stretch>
        </p:blipFill>
        <p:spPr bwMode="auto">
          <a:xfrm>
            <a:off x="467543" y="4001778"/>
            <a:ext cx="2232249" cy="1795986"/>
          </a:xfrm>
          <a:prstGeom prst="rect">
            <a:avLst/>
          </a:prstGeom>
          <a:noFill/>
          <a:ln w="31750" cap="flat">
            <a:solidFill>
              <a:srgbClr val="FF0000"/>
            </a:solidFill>
          </a:ln>
        </p:spPr>
      </p:pic>
      <p:pic>
        <p:nvPicPr>
          <p:cNvPr id="6" name="Picture 5" descr="C:\Users\Sarah English\AppData\Local\Microsoft\Windows\Temporary Internet Files\Content.IE5\367FZVZ2\fox-30802_640[1].png"/>
          <p:cNvPicPr>
            <a:picLocks noChangeAspect="1" noChangeArrowheads="1"/>
          </p:cNvPicPr>
          <p:nvPr/>
        </p:nvPicPr>
        <p:blipFill>
          <a:blip r:embed="rId5" cstate="print"/>
          <a:srcRect/>
          <a:stretch>
            <a:fillRect/>
          </a:stretch>
        </p:blipFill>
        <p:spPr bwMode="auto">
          <a:xfrm>
            <a:off x="467544" y="1196751"/>
            <a:ext cx="2160240" cy="2085982"/>
          </a:xfrm>
          <a:prstGeom prst="rect">
            <a:avLst/>
          </a:prstGeom>
          <a:noFill/>
          <a:ln w="31750">
            <a:solidFill>
              <a:srgbClr val="0070C0">
                <a:alpha val="50000"/>
              </a:srgbClr>
            </a:solidFill>
          </a:ln>
        </p:spPr>
      </p:pic>
      <p:sp>
        <p:nvSpPr>
          <p:cNvPr id="7" name="TextBox 6"/>
          <p:cNvSpPr txBox="1"/>
          <p:nvPr/>
        </p:nvSpPr>
        <p:spPr>
          <a:xfrm>
            <a:off x="3203848" y="1772816"/>
            <a:ext cx="5616624" cy="646331"/>
          </a:xfrm>
          <a:prstGeom prst="rect">
            <a:avLst/>
          </a:prstGeom>
          <a:noFill/>
        </p:spPr>
        <p:txBody>
          <a:bodyPr wrap="square" rtlCol="0">
            <a:spAutoFit/>
          </a:bodyPr>
          <a:lstStyle/>
          <a:p>
            <a:r>
              <a:rPr lang="en-GB" sz="3600" dirty="0" err="1" smtClean="0">
                <a:latin typeface="Comic Sans MS" pitchFamily="66" charset="0"/>
              </a:rPr>
              <a:t>Oui</a:t>
            </a:r>
            <a:r>
              <a:rPr lang="en-GB" sz="3600" dirty="0" smtClean="0">
                <a:latin typeface="Comic Sans MS" pitchFamily="66" charset="0"/>
              </a:rPr>
              <a:t>, </a:t>
            </a:r>
            <a:r>
              <a:rPr lang="en-GB" sz="3600" dirty="0" err="1" smtClean="0">
                <a:latin typeface="Comic Sans MS" pitchFamily="66" charset="0"/>
              </a:rPr>
              <a:t>j’ai</a:t>
            </a:r>
            <a:r>
              <a:rPr lang="en-GB" sz="3600" dirty="0" smtClean="0">
                <a:latin typeface="Comic Sans MS" pitchFamily="66" charset="0"/>
              </a:rPr>
              <a:t> </a:t>
            </a:r>
            <a:r>
              <a:rPr lang="en-GB" sz="3600" b="1" dirty="0" smtClean="0">
                <a:solidFill>
                  <a:srgbClr val="0070C0"/>
                </a:solidFill>
                <a:effectLst>
                  <a:outerShdw blurRad="38100" dist="38100" dir="2700000" algn="tl">
                    <a:srgbClr val="000000">
                      <a:alpha val="43137"/>
                    </a:srgbClr>
                  </a:outerShdw>
                </a:effectLst>
                <a:latin typeface="Comic Sans MS" pitchFamily="66" charset="0"/>
              </a:rPr>
              <a:t>un</a:t>
            </a:r>
            <a:r>
              <a:rPr lang="en-GB" sz="3600" dirty="0" smtClean="0">
                <a:latin typeface="Comic Sans MS" pitchFamily="66" charset="0"/>
              </a:rPr>
              <a:t> </a:t>
            </a:r>
            <a:r>
              <a:rPr lang="en-GB" sz="3600" dirty="0" err="1" smtClean="0">
                <a:latin typeface="Comic Sans MS" pitchFamily="66" charset="0"/>
              </a:rPr>
              <a:t>renard</a:t>
            </a:r>
            <a:r>
              <a:rPr lang="en-GB" sz="3600" dirty="0" smtClean="0">
                <a:latin typeface="Comic Sans MS" pitchFamily="66" charset="0"/>
              </a:rPr>
              <a:t> rouge.</a:t>
            </a:r>
            <a:endParaRPr lang="en-GB" sz="3600" dirty="0">
              <a:latin typeface="Comic Sans MS" pitchFamily="66" charset="0"/>
            </a:endParaRPr>
          </a:p>
        </p:txBody>
      </p:sp>
      <p:sp>
        <p:nvSpPr>
          <p:cNvPr id="8" name="TextBox 7"/>
          <p:cNvSpPr txBox="1"/>
          <p:nvPr/>
        </p:nvSpPr>
        <p:spPr>
          <a:xfrm>
            <a:off x="2915816" y="4149080"/>
            <a:ext cx="5472608" cy="1200329"/>
          </a:xfrm>
          <a:prstGeom prst="rect">
            <a:avLst/>
          </a:prstGeom>
          <a:noFill/>
        </p:spPr>
        <p:txBody>
          <a:bodyPr wrap="square" rtlCol="0">
            <a:spAutoFit/>
          </a:bodyPr>
          <a:lstStyle/>
          <a:p>
            <a:pPr algn="ctr"/>
            <a:r>
              <a:rPr lang="en-GB" sz="3600" dirty="0" err="1" smtClean="0">
                <a:latin typeface="Comic Sans MS" pitchFamily="66" charset="0"/>
              </a:rPr>
              <a:t>Oui</a:t>
            </a:r>
            <a:r>
              <a:rPr lang="en-GB" sz="3600" dirty="0" smtClean="0">
                <a:latin typeface="Comic Sans MS" pitchFamily="66" charset="0"/>
              </a:rPr>
              <a:t>, </a:t>
            </a:r>
            <a:r>
              <a:rPr lang="en-GB" sz="3600" dirty="0" err="1" smtClean="0">
                <a:latin typeface="Comic Sans MS" pitchFamily="66" charset="0"/>
              </a:rPr>
              <a:t>j’ai</a:t>
            </a:r>
            <a:endParaRPr lang="en-GB" sz="3600" dirty="0" smtClean="0">
              <a:latin typeface="Comic Sans MS" pitchFamily="66" charset="0"/>
            </a:endParaRPr>
          </a:p>
          <a:p>
            <a:pPr algn="ctr"/>
            <a:r>
              <a:rPr lang="en-GB" sz="3600" b="1" dirty="0" err="1" smtClean="0">
                <a:solidFill>
                  <a:srgbClr val="FF0000"/>
                </a:solidFill>
                <a:effectLst>
                  <a:outerShdw blurRad="38100" dist="38100" dir="2700000" algn="tl">
                    <a:srgbClr val="000000">
                      <a:alpha val="43137"/>
                    </a:srgbClr>
                  </a:outerShdw>
                </a:effectLst>
                <a:latin typeface="Comic Sans MS" pitchFamily="66" charset="0"/>
              </a:rPr>
              <a:t>une</a:t>
            </a:r>
            <a:r>
              <a:rPr lang="en-GB" sz="3600" dirty="0" smtClean="0">
                <a:latin typeface="Comic Sans MS" pitchFamily="66" charset="0"/>
              </a:rPr>
              <a:t> </a:t>
            </a:r>
            <a:r>
              <a:rPr lang="en-GB" sz="3600" dirty="0" err="1" smtClean="0">
                <a:latin typeface="Comic Sans MS" pitchFamily="66" charset="0"/>
              </a:rPr>
              <a:t>coccinelle</a:t>
            </a:r>
            <a:r>
              <a:rPr lang="en-GB" sz="3600" dirty="0" smtClean="0">
                <a:latin typeface="Comic Sans MS" pitchFamily="66" charset="0"/>
              </a:rPr>
              <a:t> rouge.</a:t>
            </a:r>
            <a:endParaRPr lang="en-GB" sz="3600" dirty="0">
              <a:latin typeface="Comic Sans MS" pitchFamily="66" charset="0"/>
            </a:endParaRPr>
          </a:p>
        </p:txBody>
      </p:sp>
      <p:sp>
        <p:nvSpPr>
          <p:cNvPr id="9" name="TextBox 8"/>
          <p:cNvSpPr txBox="1"/>
          <p:nvPr/>
        </p:nvSpPr>
        <p:spPr>
          <a:xfrm>
            <a:off x="2843808" y="260648"/>
            <a:ext cx="4608512" cy="646331"/>
          </a:xfrm>
          <a:prstGeom prst="rect">
            <a:avLst/>
          </a:prstGeom>
          <a:noFill/>
        </p:spPr>
        <p:txBody>
          <a:bodyPr wrap="square" rtlCol="0">
            <a:spAutoFit/>
          </a:bodyPr>
          <a:lstStyle/>
          <a:p>
            <a:r>
              <a:rPr lang="en-GB" sz="3600" dirty="0" smtClean="0">
                <a:latin typeface="Comic Sans MS" pitchFamily="66" charset="0"/>
              </a:rPr>
              <a:t>As-</a:t>
            </a:r>
            <a:r>
              <a:rPr lang="en-GB" sz="3600" dirty="0" err="1" smtClean="0">
                <a:latin typeface="Comic Sans MS" pitchFamily="66" charset="0"/>
              </a:rPr>
              <a:t>tu</a:t>
            </a:r>
            <a:r>
              <a:rPr lang="en-GB" sz="3600" dirty="0" smtClean="0">
                <a:latin typeface="Comic Sans MS" pitchFamily="66" charset="0"/>
              </a:rPr>
              <a:t> un animal?</a:t>
            </a:r>
            <a:endParaRPr lang="en-GB" sz="3600" dirty="0">
              <a:latin typeface="Comic Sans MS" pitchFamily="66" charset="0"/>
            </a:endParaRP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vol="80000" showWhenStopped="0">
                <p:cTn id="2" fill="remove" display="0">
                  <p:stCondLst>
                    <p:cond delay="indefinite"/>
                  </p:stCondLst>
                  <p:endCondLst>
                    <p:cond evt="onStopAudio" delay="0">
                      <p:tgtEl>
                        <p:sldTgt/>
                      </p:tgtEl>
                    </p:cond>
                  </p:endCondLst>
                </p:cTn>
                <p:tgtEl>
                  <p:spTgt spid="2"/>
                </p:tgtEl>
              </p:cMediaNode>
            </p:audio>
            <p:seq concurrent="1" nextAc="seek">
              <p:cTn id="3" restart="whenNotActive" fill="hold" evtFilter="cancelBubble" nodeType="interactiveSeq">
                <p:stCondLst>
                  <p:cond evt="onClick" delay="0">
                    <p:tgtEl>
                      <p:spTgt spid="9"/>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28146" fill="hold"/>
                                        <p:tgtEl>
                                          <p:spTgt spid="2"/>
                                        </p:tgtEl>
                                      </p:cBhvr>
                                    </p:cmd>
                                  </p:childTnLst>
                                </p:cTn>
                              </p:par>
                            </p:childTnLst>
                          </p:cTn>
                        </p:par>
                      </p:childTnLst>
                    </p:cTn>
                  </p:par>
                </p:childTnLst>
              </p:cTn>
              <p:nextCondLst>
                <p:cond evt="onClick" delay="0">
                  <p:tgtEl>
                    <p:spTgt spid="9"/>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467544" y="620685"/>
          <a:ext cx="7704855" cy="5832650"/>
        </p:xfrm>
        <a:graphic>
          <a:graphicData uri="http://schemas.openxmlformats.org/drawingml/2006/table">
            <a:tbl>
              <a:tblPr firstRow="1" bandRow="1">
                <a:tableStyleId>{073A0DAA-6AF3-43AB-8588-CEC1D06C72B9}</a:tableStyleId>
              </a:tblPr>
              <a:tblGrid>
                <a:gridCol w="2568285">
                  <a:extLst>
                    <a:ext uri="{9D8B030D-6E8A-4147-A177-3AD203B41FA5}">
                      <a16:colId xmlns:a16="http://schemas.microsoft.com/office/drawing/2014/main" xmlns="" val="20000"/>
                    </a:ext>
                  </a:extLst>
                </a:gridCol>
                <a:gridCol w="2568285">
                  <a:extLst>
                    <a:ext uri="{9D8B030D-6E8A-4147-A177-3AD203B41FA5}">
                      <a16:colId xmlns:a16="http://schemas.microsoft.com/office/drawing/2014/main" xmlns="" val="20001"/>
                    </a:ext>
                  </a:extLst>
                </a:gridCol>
                <a:gridCol w="2568285">
                  <a:extLst>
                    <a:ext uri="{9D8B030D-6E8A-4147-A177-3AD203B41FA5}">
                      <a16:colId xmlns:a16="http://schemas.microsoft.com/office/drawing/2014/main" xmlns="" val="20002"/>
                    </a:ext>
                  </a:extLst>
                </a:gridCol>
              </a:tblGrid>
              <a:tr h="138988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138988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1526445">
                <a:tc>
                  <a:txBody>
                    <a:bodyPr/>
                    <a:lstStyle/>
                    <a:p>
                      <a:endParaRPr lang="en-GB" dirty="0" smtClean="0"/>
                    </a:p>
                    <a:p>
                      <a:endParaRPr lang="en-GB" dirty="0" smtClean="0"/>
                    </a:p>
                    <a:p>
                      <a:endParaRPr lang="en-GB" dirty="0" smtClean="0"/>
                    </a:p>
                    <a:p>
                      <a:endParaRPr lang="en-GB" dirty="0" smtClean="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1526445">
                <a:tc>
                  <a:txBody>
                    <a:bodyPr/>
                    <a:lstStyle/>
                    <a:p>
                      <a:endParaRPr lang="en-GB" dirty="0" smtClean="0"/>
                    </a:p>
                    <a:p>
                      <a:endParaRPr lang="en-GB" dirty="0" smtClean="0"/>
                    </a:p>
                    <a:p>
                      <a:endParaRPr lang="en-GB" dirty="0" smtClean="0"/>
                    </a:p>
                    <a:p>
                      <a:endParaRPr lang="en-GB" dirty="0" smtClean="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bl>
          </a:graphicData>
        </a:graphic>
      </p:graphicFrame>
      <p:pic>
        <p:nvPicPr>
          <p:cNvPr id="3" name="Picture 3" descr="C:\Users\Sarah English\AppData\Local\Microsoft\Windows\Temporary Internet Files\Content.IE5\0959TBEW\YoungBrownBear[1].png"/>
          <p:cNvPicPr>
            <a:picLocks noChangeAspect="1" noChangeArrowheads="1"/>
          </p:cNvPicPr>
          <p:nvPr/>
        </p:nvPicPr>
        <p:blipFill>
          <a:blip r:embed="rId5" cstate="print"/>
          <a:srcRect/>
          <a:stretch>
            <a:fillRect/>
          </a:stretch>
        </p:blipFill>
        <p:spPr bwMode="auto">
          <a:xfrm>
            <a:off x="6516216" y="5373216"/>
            <a:ext cx="1296144" cy="1053117"/>
          </a:xfrm>
          <a:prstGeom prst="rect">
            <a:avLst/>
          </a:prstGeom>
          <a:noFill/>
        </p:spPr>
      </p:pic>
      <p:pic>
        <p:nvPicPr>
          <p:cNvPr id="4" name="Picture 3" descr="C:\Users\Sarah English\AppData\Local\Microsoft\Windows\Temporary Internet Files\Content.IE5\560A914K\Orange-Owl[1].png"/>
          <p:cNvPicPr>
            <a:picLocks noChangeAspect="1" noChangeArrowheads="1"/>
          </p:cNvPicPr>
          <p:nvPr/>
        </p:nvPicPr>
        <p:blipFill>
          <a:blip r:embed="rId6" cstate="print"/>
          <a:srcRect/>
          <a:stretch>
            <a:fillRect/>
          </a:stretch>
        </p:blipFill>
        <p:spPr bwMode="auto">
          <a:xfrm>
            <a:off x="3131840" y="5085184"/>
            <a:ext cx="1441388" cy="1353883"/>
          </a:xfrm>
          <a:prstGeom prst="rect">
            <a:avLst/>
          </a:prstGeom>
          <a:noFill/>
        </p:spPr>
      </p:pic>
      <p:pic>
        <p:nvPicPr>
          <p:cNvPr id="5" name="Picture 2" descr="C:\Users\Sarah English\AppData\Local\Microsoft\Windows\Temporary Internet Files\Content.IE5\5NF8NH2X\Butterfly[1].png"/>
          <p:cNvPicPr>
            <a:picLocks noChangeAspect="1" noChangeArrowheads="1"/>
          </p:cNvPicPr>
          <p:nvPr/>
        </p:nvPicPr>
        <p:blipFill>
          <a:blip r:embed="rId7" cstate="print"/>
          <a:srcRect/>
          <a:stretch>
            <a:fillRect/>
          </a:stretch>
        </p:blipFill>
        <p:spPr bwMode="auto">
          <a:xfrm>
            <a:off x="683568" y="5157192"/>
            <a:ext cx="1872208" cy="1315845"/>
          </a:xfrm>
          <a:prstGeom prst="rect">
            <a:avLst/>
          </a:prstGeom>
          <a:noFill/>
        </p:spPr>
      </p:pic>
      <p:pic>
        <p:nvPicPr>
          <p:cNvPr id="6" name="Picture 2" descr="C:\Users\Sarah English\AppData\Local\Microsoft\Windows\Temporary Internet Files\Content.IE5\GGTS2H3C\Machovka-Pink-pig[1].png"/>
          <p:cNvPicPr>
            <a:picLocks noChangeAspect="1" noChangeArrowheads="1"/>
          </p:cNvPicPr>
          <p:nvPr/>
        </p:nvPicPr>
        <p:blipFill>
          <a:blip r:embed="rId8" cstate="print"/>
          <a:srcRect/>
          <a:stretch>
            <a:fillRect/>
          </a:stretch>
        </p:blipFill>
        <p:spPr bwMode="auto">
          <a:xfrm>
            <a:off x="5868144" y="3501008"/>
            <a:ext cx="2070838" cy="1370205"/>
          </a:xfrm>
          <a:prstGeom prst="rect">
            <a:avLst/>
          </a:prstGeom>
          <a:noFill/>
        </p:spPr>
      </p:pic>
      <p:pic>
        <p:nvPicPr>
          <p:cNvPr id="7" name="Picture 9" descr="C:\Users\Sarah English\AppData\Local\Microsoft\Windows\Temporary Internet Files\Content.IE5\7TN1XLHV\1401833208[1].png"/>
          <p:cNvPicPr>
            <a:picLocks noChangeAspect="1" noChangeArrowheads="1"/>
          </p:cNvPicPr>
          <p:nvPr/>
        </p:nvPicPr>
        <p:blipFill>
          <a:blip r:embed="rId9" cstate="print"/>
          <a:srcRect/>
          <a:stretch>
            <a:fillRect/>
          </a:stretch>
        </p:blipFill>
        <p:spPr bwMode="auto">
          <a:xfrm>
            <a:off x="3203848" y="3429000"/>
            <a:ext cx="2118014" cy="1479962"/>
          </a:xfrm>
          <a:prstGeom prst="rect">
            <a:avLst/>
          </a:prstGeom>
          <a:noFill/>
        </p:spPr>
      </p:pic>
      <p:pic>
        <p:nvPicPr>
          <p:cNvPr id="8" name="Picture 3" descr="C:\Users\Sarah English\AppData\Local\Microsoft\Windows\Temporary Internet Files\Content.IE5\K8V2DNVY\white-dove-159498_640[1].png"/>
          <p:cNvPicPr>
            <a:picLocks noChangeAspect="1" noChangeArrowheads="1"/>
          </p:cNvPicPr>
          <p:nvPr/>
        </p:nvPicPr>
        <p:blipFill>
          <a:blip r:embed="rId10" cstate="print"/>
          <a:srcRect/>
          <a:stretch>
            <a:fillRect/>
          </a:stretch>
        </p:blipFill>
        <p:spPr bwMode="auto">
          <a:xfrm>
            <a:off x="971600" y="3429000"/>
            <a:ext cx="1800200" cy="1547046"/>
          </a:xfrm>
          <a:prstGeom prst="rect">
            <a:avLst/>
          </a:prstGeom>
          <a:noFill/>
        </p:spPr>
      </p:pic>
      <p:pic>
        <p:nvPicPr>
          <p:cNvPr id="9" name="Picture 2" descr="C:\Users\Sarah English\AppData\Local\Microsoft\Windows\Temporary Internet Files\Content.IE5\367FZVZ2\black_cat[1].png"/>
          <p:cNvPicPr>
            <a:picLocks noChangeAspect="1" noChangeArrowheads="1"/>
          </p:cNvPicPr>
          <p:nvPr/>
        </p:nvPicPr>
        <p:blipFill>
          <a:blip r:embed="rId11" cstate="print"/>
          <a:srcRect/>
          <a:stretch>
            <a:fillRect/>
          </a:stretch>
        </p:blipFill>
        <p:spPr bwMode="auto">
          <a:xfrm>
            <a:off x="5724128" y="2132856"/>
            <a:ext cx="950409" cy="1124744"/>
          </a:xfrm>
          <a:prstGeom prst="rect">
            <a:avLst/>
          </a:prstGeom>
          <a:noFill/>
        </p:spPr>
      </p:pic>
      <p:pic>
        <p:nvPicPr>
          <p:cNvPr id="10" name="Picture 4" descr="C:\Users\Sarah English\AppData\Local\Microsoft\Windows\Temporary Internet Files\Content.IE5\560A914K\Chick[1].jpg"/>
          <p:cNvPicPr>
            <a:picLocks noChangeAspect="1" noChangeArrowheads="1"/>
          </p:cNvPicPr>
          <p:nvPr/>
        </p:nvPicPr>
        <p:blipFill>
          <a:blip r:embed="rId12" cstate="print"/>
          <a:srcRect/>
          <a:stretch>
            <a:fillRect/>
          </a:stretch>
        </p:blipFill>
        <p:spPr bwMode="auto">
          <a:xfrm>
            <a:off x="3275856" y="2132856"/>
            <a:ext cx="980878" cy="1224136"/>
          </a:xfrm>
          <a:prstGeom prst="rect">
            <a:avLst/>
          </a:prstGeom>
          <a:noFill/>
        </p:spPr>
      </p:pic>
      <p:pic>
        <p:nvPicPr>
          <p:cNvPr id="14" name="Picture 2" descr="http://nosurprises.it/wp-content/uploads/2013/01/abstract_colors.jpg"/>
          <p:cNvPicPr>
            <a:picLocks noChangeAspect="1" noChangeArrowheads="1"/>
          </p:cNvPicPr>
          <p:nvPr/>
        </p:nvPicPr>
        <p:blipFill>
          <a:blip r:embed="rId13" cstate="print"/>
          <a:srcRect/>
          <a:stretch>
            <a:fillRect/>
          </a:stretch>
        </p:blipFill>
        <p:spPr bwMode="auto">
          <a:xfrm>
            <a:off x="755576" y="692696"/>
            <a:ext cx="1899359" cy="1301808"/>
          </a:xfrm>
          <a:prstGeom prst="rect">
            <a:avLst/>
          </a:prstGeom>
          <a:noFill/>
        </p:spPr>
      </p:pic>
      <p:sp>
        <p:nvSpPr>
          <p:cNvPr id="15" name="Rectangle 14"/>
          <p:cNvSpPr/>
          <p:nvPr/>
        </p:nvSpPr>
        <p:spPr>
          <a:xfrm>
            <a:off x="4211960" y="1268760"/>
            <a:ext cx="1368152"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renard</a:t>
            </a:r>
            <a:endParaRPr lang="en-US" dirty="0">
              <a:ln w="12700">
                <a:solidFill>
                  <a:schemeClr val="tx1"/>
                </a:solidFill>
                <a:prstDash val="solid"/>
              </a:ln>
              <a:latin typeface="Comic Sans MS" pitchFamily="66" charset="0"/>
            </a:endParaRPr>
          </a:p>
        </p:txBody>
      </p:sp>
      <p:sp>
        <p:nvSpPr>
          <p:cNvPr id="16" name="Rectangle 15"/>
          <p:cNvSpPr/>
          <p:nvPr/>
        </p:nvSpPr>
        <p:spPr>
          <a:xfrm>
            <a:off x="5652120" y="1556792"/>
            <a:ext cx="2088232"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requin</a:t>
            </a:r>
            <a:endParaRPr lang="en-US" dirty="0">
              <a:ln w="12700">
                <a:solidFill>
                  <a:schemeClr val="tx1"/>
                </a:solidFill>
                <a:prstDash val="solid"/>
              </a:ln>
              <a:latin typeface="Comic Sans MS" pitchFamily="66" charset="0"/>
            </a:endParaRPr>
          </a:p>
        </p:txBody>
      </p:sp>
      <p:sp>
        <p:nvSpPr>
          <p:cNvPr id="17" name="Rectangle 16"/>
          <p:cNvSpPr/>
          <p:nvPr/>
        </p:nvSpPr>
        <p:spPr>
          <a:xfrm>
            <a:off x="1691680" y="2132856"/>
            <a:ext cx="1296144" cy="646331"/>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 </a:t>
            </a:r>
            <a:r>
              <a:rPr lang="en-US" dirty="0" smtClean="0">
                <a:ln w="12700">
                  <a:solidFill>
                    <a:schemeClr val="tx1"/>
                  </a:solidFill>
                  <a:prstDash val="solid"/>
                </a:ln>
                <a:latin typeface="Comic Sans MS" pitchFamily="66" charset="0"/>
              </a:rPr>
              <a:t>serpent</a:t>
            </a:r>
            <a:endParaRPr lang="en-US" dirty="0">
              <a:ln w="12700">
                <a:solidFill>
                  <a:schemeClr val="tx1"/>
                </a:solidFill>
                <a:prstDash val="solid"/>
              </a:ln>
              <a:latin typeface="Comic Sans MS" pitchFamily="66" charset="0"/>
            </a:endParaRPr>
          </a:p>
        </p:txBody>
      </p:sp>
      <p:sp>
        <p:nvSpPr>
          <p:cNvPr id="19" name="Rectangle 18"/>
          <p:cNvSpPr/>
          <p:nvPr/>
        </p:nvSpPr>
        <p:spPr>
          <a:xfrm>
            <a:off x="3995936" y="2492896"/>
            <a:ext cx="1512168"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canard</a:t>
            </a:r>
            <a:endParaRPr lang="en-US" dirty="0">
              <a:ln w="12700">
                <a:solidFill>
                  <a:schemeClr val="tx1"/>
                </a:solidFill>
                <a:prstDash val="solid"/>
              </a:ln>
              <a:latin typeface="Comic Sans MS" pitchFamily="66" charset="0"/>
            </a:endParaRPr>
          </a:p>
        </p:txBody>
      </p:sp>
      <p:sp>
        <p:nvSpPr>
          <p:cNvPr id="20" name="Rectangle 19"/>
          <p:cNvSpPr/>
          <p:nvPr/>
        </p:nvSpPr>
        <p:spPr>
          <a:xfrm>
            <a:off x="6300192" y="2492896"/>
            <a:ext cx="1944216"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chat</a:t>
            </a:r>
            <a:endParaRPr lang="en-US" dirty="0">
              <a:ln w="12700">
                <a:solidFill>
                  <a:schemeClr val="tx1"/>
                </a:solidFill>
                <a:prstDash val="solid"/>
              </a:ln>
              <a:latin typeface="Comic Sans MS" pitchFamily="66" charset="0"/>
            </a:endParaRPr>
          </a:p>
        </p:txBody>
      </p:sp>
      <p:sp>
        <p:nvSpPr>
          <p:cNvPr id="21" name="Rectangle 20"/>
          <p:cNvSpPr/>
          <p:nvPr/>
        </p:nvSpPr>
        <p:spPr>
          <a:xfrm>
            <a:off x="539552" y="3501008"/>
            <a:ext cx="1584176"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oiseau</a:t>
            </a:r>
            <a:r>
              <a:rPr lang="en-US" dirty="0" smtClean="0">
                <a:ln w="12700">
                  <a:solidFill>
                    <a:schemeClr val="tx1"/>
                  </a:solidFill>
                  <a:prstDash val="solid"/>
                </a:ln>
                <a:latin typeface="Comic Sans MS" pitchFamily="66" charset="0"/>
              </a:rPr>
              <a:t> </a:t>
            </a:r>
            <a:endParaRPr lang="en-US" dirty="0">
              <a:ln w="12700">
                <a:solidFill>
                  <a:schemeClr val="tx1"/>
                </a:solidFill>
                <a:prstDash val="solid"/>
              </a:ln>
              <a:latin typeface="Comic Sans MS" pitchFamily="66" charset="0"/>
            </a:endParaRPr>
          </a:p>
        </p:txBody>
      </p:sp>
      <p:sp>
        <p:nvSpPr>
          <p:cNvPr id="22" name="Rectangle 21"/>
          <p:cNvSpPr/>
          <p:nvPr/>
        </p:nvSpPr>
        <p:spPr>
          <a:xfrm>
            <a:off x="3275856" y="3861048"/>
            <a:ext cx="1584176"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éléphant</a:t>
            </a:r>
            <a:endParaRPr lang="en-US" dirty="0">
              <a:ln w="12700">
                <a:solidFill>
                  <a:schemeClr val="tx1"/>
                </a:solidFill>
                <a:prstDash val="solid"/>
              </a:ln>
              <a:latin typeface="Comic Sans MS" pitchFamily="66" charset="0"/>
            </a:endParaRPr>
          </a:p>
        </p:txBody>
      </p:sp>
      <p:sp>
        <p:nvSpPr>
          <p:cNvPr id="23" name="Rectangle 22"/>
          <p:cNvSpPr/>
          <p:nvPr/>
        </p:nvSpPr>
        <p:spPr>
          <a:xfrm>
            <a:off x="6156176" y="4077072"/>
            <a:ext cx="1944216"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 </a:t>
            </a:r>
            <a:r>
              <a:rPr lang="en-US" dirty="0" err="1" smtClean="0">
                <a:ln w="12700">
                  <a:solidFill>
                    <a:schemeClr val="tx1"/>
                  </a:solidFill>
                  <a:prstDash val="solid"/>
                </a:ln>
                <a:latin typeface="Comic Sans MS" pitchFamily="66" charset="0"/>
              </a:rPr>
              <a:t>cochon</a:t>
            </a:r>
            <a:endParaRPr lang="en-US" dirty="0">
              <a:ln w="12700">
                <a:solidFill>
                  <a:schemeClr val="tx1"/>
                </a:solidFill>
                <a:prstDash val="solid"/>
              </a:ln>
              <a:latin typeface="Comic Sans MS" pitchFamily="66" charset="0"/>
            </a:endParaRPr>
          </a:p>
        </p:txBody>
      </p:sp>
      <p:sp>
        <p:nvSpPr>
          <p:cNvPr id="24" name="Rectangle 23"/>
          <p:cNvSpPr/>
          <p:nvPr/>
        </p:nvSpPr>
        <p:spPr>
          <a:xfrm>
            <a:off x="683568" y="5013176"/>
            <a:ext cx="2232248"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papillon</a:t>
            </a:r>
            <a:endParaRPr lang="en-US" dirty="0">
              <a:ln w="12700">
                <a:solidFill>
                  <a:schemeClr val="tx1"/>
                </a:solidFill>
                <a:prstDash val="solid"/>
              </a:ln>
              <a:latin typeface="Comic Sans MS" pitchFamily="66" charset="0"/>
            </a:endParaRPr>
          </a:p>
        </p:txBody>
      </p:sp>
      <p:sp>
        <p:nvSpPr>
          <p:cNvPr id="25" name="Rectangle 24"/>
          <p:cNvSpPr/>
          <p:nvPr/>
        </p:nvSpPr>
        <p:spPr>
          <a:xfrm>
            <a:off x="4499992" y="5301208"/>
            <a:ext cx="1080120" cy="646331"/>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hibou</a:t>
            </a:r>
            <a:endParaRPr lang="en-US" dirty="0">
              <a:ln w="12700">
                <a:solidFill>
                  <a:schemeClr val="tx1"/>
                </a:solidFill>
                <a:prstDash val="solid"/>
              </a:ln>
              <a:latin typeface="Comic Sans MS" pitchFamily="66" charset="0"/>
            </a:endParaRPr>
          </a:p>
        </p:txBody>
      </p:sp>
      <p:sp>
        <p:nvSpPr>
          <p:cNvPr id="26" name="Rectangle 25"/>
          <p:cNvSpPr/>
          <p:nvPr/>
        </p:nvSpPr>
        <p:spPr>
          <a:xfrm>
            <a:off x="5724128" y="5013176"/>
            <a:ext cx="1368152"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ours</a:t>
            </a:r>
            <a:endParaRPr lang="en-US" dirty="0">
              <a:ln w="12700">
                <a:solidFill>
                  <a:schemeClr val="tx1"/>
                </a:solidFill>
                <a:prstDash val="solid"/>
              </a:ln>
              <a:latin typeface="Comic Sans MS" pitchFamily="66" charset="0"/>
            </a:endParaRPr>
          </a:p>
        </p:txBody>
      </p:sp>
      <p:pic>
        <p:nvPicPr>
          <p:cNvPr id="1026" name="Picture 2" descr="C:\Users\Sarah English\AppData\Local\Microsoft\Windows\Temporary Internet Files\Content.IE5\7TN1XLHV\snake-circles[1].png"/>
          <p:cNvPicPr>
            <a:picLocks noChangeAspect="1" noChangeArrowheads="1"/>
          </p:cNvPicPr>
          <p:nvPr/>
        </p:nvPicPr>
        <p:blipFill>
          <a:blip r:embed="rId14" cstate="print"/>
          <a:srcRect/>
          <a:stretch>
            <a:fillRect/>
          </a:stretch>
        </p:blipFill>
        <p:spPr bwMode="auto">
          <a:xfrm>
            <a:off x="668730" y="2060848"/>
            <a:ext cx="2247086" cy="1211585"/>
          </a:xfrm>
          <a:prstGeom prst="rect">
            <a:avLst/>
          </a:prstGeom>
          <a:noFill/>
        </p:spPr>
      </p:pic>
      <p:pic>
        <p:nvPicPr>
          <p:cNvPr id="1027" name="Picture 3" descr="C:\Users\Sarah English\AppData\Local\Microsoft\Windows\Temporary Internet Files\Content.IE5\367FZVZ2\fox-30802_640[1].png"/>
          <p:cNvPicPr>
            <a:picLocks noChangeAspect="1" noChangeArrowheads="1"/>
          </p:cNvPicPr>
          <p:nvPr/>
        </p:nvPicPr>
        <p:blipFill>
          <a:blip r:embed="rId15" cstate="print"/>
          <a:srcRect/>
          <a:stretch>
            <a:fillRect/>
          </a:stretch>
        </p:blipFill>
        <p:spPr bwMode="auto">
          <a:xfrm>
            <a:off x="3131841" y="764704"/>
            <a:ext cx="1152128" cy="1112524"/>
          </a:xfrm>
          <a:prstGeom prst="rect">
            <a:avLst/>
          </a:prstGeom>
          <a:noFill/>
        </p:spPr>
      </p:pic>
      <p:pic>
        <p:nvPicPr>
          <p:cNvPr id="1038" name="Picture 14" descr="C:\Users\Sarah English\AppData\Local\Microsoft\Windows\Temporary Internet Files\Content.IE5\367FZVZ2\SHARK-pure[1].png"/>
          <p:cNvPicPr>
            <a:picLocks noChangeAspect="1" noChangeArrowheads="1"/>
          </p:cNvPicPr>
          <p:nvPr/>
        </p:nvPicPr>
        <p:blipFill>
          <a:blip r:embed="rId16" cstate="print"/>
          <a:srcRect/>
          <a:stretch>
            <a:fillRect/>
          </a:stretch>
        </p:blipFill>
        <p:spPr bwMode="auto">
          <a:xfrm>
            <a:off x="6012160" y="692696"/>
            <a:ext cx="1921993" cy="864096"/>
          </a:xfrm>
          <a:prstGeom prst="rect">
            <a:avLst/>
          </a:prstGeom>
          <a:noFill/>
        </p:spPr>
      </p:pic>
      <p:sp>
        <p:nvSpPr>
          <p:cNvPr id="28" name="Rectangle 27"/>
          <p:cNvSpPr/>
          <p:nvPr/>
        </p:nvSpPr>
        <p:spPr>
          <a:xfrm>
            <a:off x="2411760" y="116632"/>
            <a:ext cx="4176464" cy="584775"/>
          </a:xfrm>
          <a:prstGeom prst="rect">
            <a:avLst/>
          </a:prstGeom>
        </p:spPr>
        <p:txBody>
          <a:bodyPr wrap="square">
            <a:spAutoFit/>
          </a:bodyPr>
          <a:lstStyle/>
          <a:p>
            <a:r>
              <a:rPr lang="en-GB" sz="3200" dirty="0" err="1" smtClean="0">
                <a:latin typeface="Comic Sans MS" pitchFamily="66" charset="0"/>
              </a:rPr>
              <a:t>Qu’est-ce</a:t>
            </a:r>
            <a:r>
              <a:rPr lang="en-GB" sz="3200" dirty="0" smtClean="0">
                <a:latin typeface="Comic Sans MS" pitchFamily="66" charset="0"/>
              </a:rPr>
              <a:t> </a:t>
            </a:r>
            <a:r>
              <a:rPr lang="en-GB" sz="3200" dirty="0" err="1" smtClean="0">
                <a:latin typeface="Comic Sans MS" pitchFamily="66" charset="0"/>
              </a:rPr>
              <a:t>que</a:t>
            </a:r>
            <a:r>
              <a:rPr lang="en-GB" sz="3200" dirty="0" smtClean="0">
                <a:latin typeface="Comic Sans MS" pitchFamily="66" charset="0"/>
              </a:rPr>
              <a:t> </a:t>
            </a:r>
            <a:r>
              <a:rPr lang="en-GB" sz="3200" dirty="0" err="1" smtClean="0">
                <a:latin typeface="Comic Sans MS" pitchFamily="66" charset="0"/>
              </a:rPr>
              <a:t>c’est</a:t>
            </a:r>
            <a:r>
              <a:rPr lang="en-GB" sz="3200" dirty="0" smtClean="0">
                <a:latin typeface="Comic Sans MS" pitchFamily="66" charset="0"/>
              </a:rPr>
              <a:t>?</a:t>
            </a:r>
            <a:endParaRPr lang="en-GB" sz="3200" dirty="0">
              <a:latin typeface="Comic Sans MS" pitchFamily="66" charset="0"/>
            </a:endParaRPr>
          </a:p>
        </p:txBody>
      </p:sp>
      <p:pic>
        <p:nvPicPr>
          <p:cNvPr id="11"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vol="80000" showWhenStopped="0">
                <p:cTn id="2" fill="remove" display="0">
                  <p:stCondLst>
                    <p:cond delay="indefinite"/>
                  </p:stCondLst>
                  <p:endCondLst>
                    <p:cond evt="onStopAudio" delay="0">
                      <p:tgtEl>
                        <p:sldTgt/>
                      </p:tgtEl>
                    </p:cond>
                  </p:endCondLst>
                </p:cTn>
                <p:tgtEl>
                  <p:spTgt spid="11"/>
                </p:tgtEl>
              </p:cMediaNode>
            </p:audio>
            <p:seq concurrent="1" nextAc="seek">
              <p:cTn id="3" restart="whenNotActive" fill="hold" evtFilter="cancelBubble" nodeType="interactiveSeq">
                <p:stCondLst>
                  <p:cond evt="onClick" delay="0">
                    <p:tgtEl>
                      <p:spTgt spid="1027"/>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28437" fill="hold"/>
                                        <p:tgtEl>
                                          <p:spTgt spid="11"/>
                                        </p:tgtEl>
                                      </p:cBhvr>
                                    </p:cmd>
                                  </p:childTnLst>
                                </p:cTn>
                              </p:par>
                            </p:childTnLst>
                          </p:cTn>
                        </p:par>
                      </p:childTnLst>
                    </p:cTn>
                  </p:par>
                </p:childTnLst>
              </p:cTn>
              <p:nextCondLst>
                <p:cond evt="onClick" delay="0">
                  <p:tgtEl>
                    <p:spTgt spid="1027"/>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7" descr="C:\Users\Sarah English\AppData\Local\Microsoft\Windows\Temporary Internet Files\Content.IE5\7TN1XLHV\frog-pixabella-Green-Valentine-Frog[1].png"/>
          <p:cNvPicPr>
            <a:picLocks noChangeAspect="1" noChangeArrowheads="1"/>
          </p:cNvPicPr>
          <p:nvPr/>
        </p:nvPicPr>
        <p:blipFill>
          <a:blip r:embed="rId4" cstate="print"/>
          <a:srcRect/>
          <a:stretch>
            <a:fillRect/>
          </a:stretch>
        </p:blipFill>
        <p:spPr bwMode="auto">
          <a:xfrm>
            <a:off x="179512" y="3933056"/>
            <a:ext cx="3037815" cy="2088231"/>
          </a:xfrm>
          <a:prstGeom prst="rect">
            <a:avLst/>
          </a:prstGeom>
          <a:noFill/>
          <a:ln w="31750">
            <a:solidFill>
              <a:srgbClr val="FF0000"/>
            </a:solidFill>
          </a:ln>
        </p:spPr>
      </p:pic>
      <p:pic>
        <p:nvPicPr>
          <p:cNvPr id="7" name="Picture 2" descr="C:\Users\Sarah English\AppData\Local\Microsoft\Windows\Temporary Internet Files\Content.IE5\7TN1XLHV\snake-circles[1].png"/>
          <p:cNvPicPr>
            <a:picLocks noChangeAspect="1" noChangeArrowheads="1"/>
          </p:cNvPicPr>
          <p:nvPr/>
        </p:nvPicPr>
        <p:blipFill>
          <a:blip r:embed="rId5" cstate="print"/>
          <a:srcRect/>
          <a:stretch>
            <a:fillRect/>
          </a:stretch>
        </p:blipFill>
        <p:spPr bwMode="auto">
          <a:xfrm>
            <a:off x="179512" y="1268760"/>
            <a:ext cx="3017966" cy="2016324"/>
          </a:xfrm>
          <a:prstGeom prst="rect">
            <a:avLst/>
          </a:prstGeom>
          <a:noFill/>
          <a:ln w="31750">
            <a:solidFill>
              <a:srgbClr val="0070C0"/>
            </a:solidFill>
          </a:ln>
        </p:spPr>
      </p:pic>
      <p:sp>
        <p:nvSpPr>
          <p:cNvPr id="8" name="TextBox 7"/>
          <p:cNvSpPr txBox="1"/>
          <p:nvPr/>
        </p:nvSpPr>
        <p:spPr>
          <a:xfrm>
            <a:off x="3635896" y="1772816"/>
            <a:ext cx="4896544" cy="1200329"/>
          </a:xfrm>
          <a:prstGeom prst="rect">
            <a:avLst/>
          </a:prstGeom>
          <a:noFill/>
        </p:spPr>
        <p:txBody>
          <a:bodyPr wrap="square" rtlCol="0">
            <a:spAutoFit/>
          </a:bodyPr>
          <a:lstStyle/>
          <a:p>
            <a:pPr algn="ctr"/>
            <a:r>
              <a:rPr lang="en-GB" sz="3600" dirty="0" err="1" smtClean="0">
                <a:latin typeface="Comic Sans MS" pitchFamily="66" charset="0"/>
              </a:rPr>
              <a:t>Oui</a:t>
            </a:r>
            <a:r>
              <a:rPr lang="en-GB" sz="3600" dirty="0" smtClean="0">
                <a:latin typeface="Comic Sans MS" pitchFamily="66" charset="0"/>
              </a:rPr>
              <a:t>, </a:t>
            </a:r>
            <a:r>
              <a:rPr lang="en-GB" sz="3600" dirty="0" err="1" smtClean="0">
                <a:latin typeface="Comic Sans MS" pitchFamily="66" charset="0"/>
              </a:rPr>
              <a:t>j’ai</a:t>
            </a:r>
            <a:r>
              <a:rPr lang="en-GB" sz="3600" dirty="0" smtClean="0">
                <a:latin typeface="Comic Sans MS" pitchFamily="66" charset="0"/>
              </a:rPr>
              <a:t> </a:t>
            </a:r>
            <a:r>
              <a:rPr lang="en-GB" sz="3600" b="1" dirty="0" smtClean="0">
                <a:solidFill>
                  <a:srgbClr val="0070C0"/>
                </a:solidFill>
                <a:effectLst>
                  <a:outerShdw blurRad="38100" dist="38100" dir="2700000" algn="tl">
                    <a:srgbClr val="000000">
                      <a:alpha val="43137"/>
                    </a:srgbClr>
                  </a:outerShdw>
                </a:effectLst>
                <a:latin typeface="Comic Sans MS" pitchFamily="66" charset="0"/>
              </a:rPr>
              <a:t>un</a:t>
            </a:r>
            <a:r>
              <a:rPr lang="en-GB" sz="3600" dirty="0" smtClean="0">
                <a:latin typeface="Comic Sans MS" pitchFamily="66" charset="0"/>
              </a:rPr>
              <a:t> serpent vert.</a:t>
            </a:r>
            <a:endParaRPr lang="en-GB" sz="3600" dirty="0">
              <a:latin typeface="Comic Sans MS" pitchFamily="66" charset="0"/>
            </a:endParaRPr>
          </a:p>
        </p:txBody>
      </p:sp>
      <p:sp>
        <p:nvSpPr>
          <p:cNvPr id="9" name="TextBox 8"/>
          <p:cNvSpPr txBox="1"/>
          <p:nvPr/>
        </p:nvSpPr>
        <p:spPr>
          <a:xfrm>
            <a:off x="3383360" y="4365104"/>
            <a:ext cx="5760640" cy="1200329"/>
          </a:xfrm>
          <a:prstGeom prst="rect">
            <a:avLst/>
          </a:prstGeom>
          <a:noFill/>
        </p:spPr>
        <p:txBody>
          <a:bodyPr wrap="square" rtlCol="0">
            <a:spAutoFit/>
          </a:bodyPr>
          <a:lstStyle/>
          <a:p>
            <a:pPr algn="ctr"/>
            <a:r>
              <a:rPr lang="en-GB" sz="3600" dirty="0" err="1" smtClean="0">
                <a:latin typeface="Comic Sans MS" pitchFamily="66" charset="0"/>
              </a:rPr>
              <a:t>Oui</a:t>
            </a:r>
            <a:r>
              <a:rPr lang="en-GB" sz="3600" dirty="0" smtClean="0">
                <a:latin typeface="Comic Sans MS" pitchFamily="66" charset="0"/>
              </a:rPr>
              <a:t>, </a:t>
            </a:r>
            <a:r>
              <a:rPr lang="en-GB" sz="3600" dirty="0" err="1" smtClean="0">
                <a:latin typeface="Comic Sans MS" pitchFamily="66" charset="0"/>
              </a:rPr>
              <a:t>j’ai</a:t>
            </a:r>
            <a:r>
              <a:rPr lang="en-GB" sz="3600" dirty="0" smtClean="0">
                <a:latin typeface="Comic Sans MS" pitchFamily="66" charset="0"/>
              </a:rPr>
              <a:t> </a:t>
            </a:r>
            <a:r>
              <a:rPr lang="en-GB" sz="3600" b="1" dirty="0" err="1" smtClean="0">
                <a:solidFill>
                  <a:srgbClr val="FF0000"/>
                </a:solidFill>
                <a:effectLst>
                  <a:outerShdw blurRad="38100" dist="38100" dir="2700000" algn="tl">
                    <a:srgbClr val="000000">
                      <a:alpha val="43137"/>
                    </a:srgbClr>
                  </a:outerShdw>
                </a:effectLst>
                <a:latin typeface="Comic Sans MS" pitchFamily="66" charset="0"/>
              </a:rPr>
              <a:t>une</a:t>
            </a:r>
            <a:r>
              <a:rPr lang="en-GB" sz="3600" dirty="0" smtClean="0">
                <a:latin typeface="Comic Sans MS" pitchFamily="66" charset="0"/>
              </a:rPr>
              <a:t> </a:t>
            </a:r>
            <a:r>
              <a:rPr lang="en-GB" sz="3600" dirty="0" err="1" smtClean="0">
                <a:latin typeface="Comic Sans MS" pitchFamily="66" charset="0"/>
              </a:rPr>
              <a:t>grenouille</a:t>
            </a:r>
            <a:r>
              <a:rPr lang="en-GB" sz="3600" dirty="0" smtClean="0">
                <a:latin typeface="Comic Sans MS" pitchFamily="66" charset="0"/>
              </a:rPr>
              <a:t> </a:t>
            </a:r>
            <a:r>
              <a:rPr lang="en-GB" sz="3600" dirty="0" err="1" smtClean="0">
                <a:latin typeface="Comic Sans MS" pitchFamily="66" charset="0"/>
              </a:rPr>
              <a:t>vert</a:t>
            </a:r>
            <a:r>
              <a:rPr lang="en-GB" sz="3600" b="1" dirty="0" err="1" smtClean="0">
                <a:solidFill>
                  <a:srgbClr val="FF0000"/>
                </a:solidFill>
                <a:effectLst>
                  <a:outerShdw blurRad="38100" dist="38100" dir="2700000" algn="tl">
                    <a:srgbClr val="000000">
                      <a:alpha val="43137"/>
                    </a:srgbClr>
                  </a:outerShdw>
                </a:effectLst>
                <a:latin typeface="Comic Sans MS" pitchFamily="66" charset="0"/>
              </a:rPr>
              <a:t>e</a:t>
            </a:r>
            <a:r>
              <a:rPr lang="en-GB" sz="3600" b="1" dirty="0" smtClean="0">
                <a:solidFill>
                  <a:srgbClr val="FF0000"/>
                </a:solidFill>
                <a:effectLst>
                  <a:outerShdw blurRad="38100" dist="38100" dir="2700000" algn="tl">
                    <a:srgbClr val="000000">
                      <a:alpha val="43137"/>
                    </a:srgbClr>
                  </a:outerShdw>
                </a:effectLst>
                <a:latin typeface="Comic Sans MS" pitchFamily="66" charset="0"/>
              </a:rPr>
              <a:t>.</a:t>
            </a:r>
            <a:endParaRPr lang="en-GB" sz="3600" b="1" dirty="0">
              <a:solidFill>
                <a:srgbClr val="FF0000"/>
              </a:solidFill>
              <a:effectLst>
                <a:outerShdw blurRad="38100" dist="38100" dir="2700000" algn="tl">
                  <a:srgbClr val="000000">
                    <a:alpha val="43137"/>
                  </a:srgbClr>
                </a:outerShdw>
              </a:effectLst>
              <a:latin typeface="Comic Sans MS" pitchFamily="66" charset="0"/>
            </a:endParaRPr>
          </a:p>
        </p:txBody>
      </p:sp>
      <p:sp>
        <p:nvSpPr>
          <p:cNvPr id="10" name="TextBox 9"/>
          <p:cNvSpPr txBox="1"/>
          <p:nvPr/>
        </p:nvSpPr>
        <p:spPr>
          <a:xfrm>
            <a:off x="2843808" y="260648"/>
            <a:ext cx="4608512" cy="646331"/>
          </a:xfrm>
          <a:prstGeom prst="rect">
            <a:avLst/>
          </a:prstGeom>
          <a:noFill/>
        </p:spPr>
        <p:txBody>
          <a:bodyPr wrap="square" rtlCol="0">
            <a:spAutoFit/>
          </a:bodyPr>
          <a:lstStyle/>
          <a:p>
            <a:r>
              <a:rPr lang="en-GB" sz="3600" dirty="0" smtClean="0">
                <a:latin typeface="Comic Sans MS" pitchFamily="66" charset="0"/>
              </a:rPr>
              <a:t>As-</a:t>
            </a:r>
            <a:r>
              <a:rPr lang="en-GB" sz="3600" dirty="0" err="1" smtClean="0">
                <a:latin typeface="Comic Sans MS" pitchFamily="66" charset="0"/>
              </a:rPr>
              <a:t>tu</a:t>
            </a:r>
            <a:r>
              <a:rPr lang="en-GB" sz="3600" dirty="0" smtClean="0">
                <a:latin typeface="Comic Sans MS" pitchFamily="66" charset="0"/>
              </a:rPr>
              <a:t> un animal?</a:t>
            </a:r>
            <a:endParaRPr lang="en-GB" sz="3600" dirty="0">
              <a:latin typeface="Comic Sans MS" pitchFamily="66" charset="0"/>
            </a:endParaRP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vol="80000" showWhenStopped="0">
                <p:cTn id="2" fill="remove" display="0">
                  <p:stCondLst>
                    <p:cond delay="indefinite"/>
                  </p:stCondLst>
                  <p:endCondLst>
                    <p:cond evt="onStopAudio" delay="0">
                      <p:tgtEl>
                        <p:sldTgt/>
                      </p:tgtEl>
                    </p:cond>
                  </p:endCondLst>
                </p:cTn>
                <p:tgtEl>
                  <p:spTgt spid="2"/>
                </p:tgtEl>
              </p:cMediaNode>
            </p:audio>
            <p:seq concurrent="1" nextAc="seek">
              <p:cTn id="3" restart="whenNotActive" fill="hold" evtFilter="cancelBubble" nodeType="interactiveSeq">
                <p:stCondLst>
                  <p:cond evt="onClick" delay="0">
                    <p:tgtEl>
                      <p:spTgt spid="10"/>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25860" fill="hold"/>
                                        <p:tgtEl>
                                          <p:spTgt spid="2"/>
                                        </p:tgtEl>
                                      </p:cBhvr>
                                    </p:cmd>
                                  </p:childTnLst>
                                </p:cTn>
                              </p:par>
                            </p:childTnLst>
                          </p:cTn>
                        </p:par>
                      </p:childTnLst>
                    </p:cTn>
                  </p:par>
                </p:childTnLst>
              </p:cTn>
              <p:nextCondLst>
                <p:cond evt="onClick" delay="0">
                  <p:tgtEl>
                    <p:spTgt spid="10"/>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843808" y="260648"/>
            <a:ext cx="4608512" cy="646331"/>
          </a:xfrm>
          <a:prstGeom prst="rect">
            <a:avLst/>
          </a:prstGeom>
          <a:noFill/>
        </p:spPr>
        <p:txBody>
          <a:bodyPr wrap="square" rtlCol="0">
            <a:spAutoFit/>
          </a:bodyPr>
          <a:lstStyle/>
          <a:p>
            <a:r>
              <a:rPr lang="en-GB" sz="3600" dirty="0" smtClean="0">
                <a:latin typeface="Comic Sans MS" pitchFamily="66" charset="0"/>
              </a:rPr>
              <a:t>As-</a:t>
            </a:r>
            <a:r>
              <a:rPr lang="en-GB" sz="3600" dirty="0" err="1" smtClean="0">
                <a:latin typeface="Comic Sans MS" pitchFamily="66" charset="0"/>
              </a:rPr>
              <a:t>tu</a:t>
            </a:r>
            <a:r>
              <a:rPr lang="en-GB" sz="3600" dirty="0" smtClean="0">
                <a:latin typeface="Comic Sans MS" pitchFamily="66" charset="0"/>
              </a:rPr>
              <a:t> un animal?</a:t>
            </a:r>
            <a:endParaRPr lang="en-GB" sz="3600" dirty="0">
              <a:latin typeface="Comic Sans MS" pitchFamily="66" charset="0"/>
            </a:endParaRPr>
          </a:p>
        </p:txBody>
      </p:sp>
      <p:pic>
        <p:nvPicPr>
          <p:cNvPr id="7" name="Picture 14" descr="C:\Users\Sarah English\AppData\Local\Microsoft\Windows\Temporary Internet Files\Content.IE5\367FZVZ2\SHARK-pure[1].png"/>
          <p:cNvPicPr>
            <a:picLocks noChangeAspect="1" noChangeArrowheads="1"/>
          </p:cNvPicPr>
          <p:nvPr/>
        </p:nvPicPr>
        <p:blipFill>
          <a:blip r:embed="rId4" cstate="print"/>
          <a:srcRect/>
          <a:stretch>
            <a:fillRect/>
          </a:stretch>
        </p:blipFill>
        <p:spPr bwMode="auto">
          <a:xfrm>
            <a:off x="251520" y="1412776"/>
            <a:ext cx="3843986" cy="2160240"/>
          </a:xfrm>
          <a:prstGeom prst="rect">
            <a:avLst/>
          </a:prstGeom>
          <a:noFill/>
          <a:ln w="31750">
            <a:solidFill>
              <a:srgbClr val="0070C0"/>
            </a:solidFill>
          </a:ln>
        </p:spPr>
      </p:pic>
      <p:pic>
        <p:nvPicPr>
          <p:cNvPr id="1031" name="Picture 7" descr="C:\Users\Sarah English\AppData\Local\Microsoft\Windows\Temporary Internet Files\Content.IE5\7TN1XLHV\blue_mouse_by_the_fox_hound-d60rwzn[1].jpg"/>
          <p:cNvPicPr>
            <a:picLocks noChangeAspect="1" noChangeArrowheads="1"/>
          </p:cNvPicPr>
          <p:nvPr/>
        </p:nvPicPr>
        <p:blipFill>
          <a:blip r:embed="rId5" cstate="print"/>
          <a:srcRect/>
          <a:stretch>
            <a:fillRect/>
          </a:stretch>
        </p:blipFill>
        <p:spPr bwMode="auto">
          <a:xfrm>
            <a:off x="251520" y="3933056"/>
            <a:ext cx="3816424" cy="2128260"/>
          </a:xfrm>
          <a:prstGeom prst="rect">
            <a:avLst/>
          </a:prstGeom>
          <a:noFill/>
          <a:ln w="31750">
            <a:solidFill>
              <a:srgbClr val="FF0000"/>
            </a:solidFill>
          </a:ln>
        </p:spPr>
      </p:pic>
      <p:sp>
        <p:nvSpPr>
          <p:cNvPr id="14" name="TextBox 13"/>
          <p:cNvSpPr txBox="1"/>
          <p:nvPr/>
        </p:nvSpPr>
        <p:spPr>
          <a:xfrm>
            <a:off x="4247456" y="1844824"/>
            <a:ext cx="4573016" cy="1200329"/>
          </a:xfrm>
          <a:prstGeom prst="rect">
            <a:avLst/>
          </a:prstGeom>
          <a:noFill/>
        </p:spPr>
        <p:txBody>
          <a:bodyPr wrap="square" rtlCol="0">
            <a:spAutoFit/>
          </a:bodyPr>
          <a:lstStyle/>
          <a:p>
            <a:pPr algn="ctr"/>
            <a:r>
              <a:rPr lang="en-GB" sz="3600" dirty="0" err="1" smtClean="0">
                <a:latin typeface="Comic Sans MS" pitchFamily="66" charset="0"/>
              </a:rPr>
              <a:t>Oui</a:t>
            </a:r>
            <a:r>
              <a:rPr lang="en-GB" sz="3600" dirty="0" smtClean="0">
                <a:latin typeface="Comic Sans MS" pitchFamily="66" charset="0"/>
              </a:rPr>
              <a:t>, </a:t>
            </a:r>
            <a:r>
              <a:rPr lang="en-GB" sz="3600" dirty="0" err="1" smtClean="0">
                <a:latin typeface="Comic Sans MS" pitchFamily="66" charset="0"/>
              </a:rPr>
              <a:t>j’ai</a:t>
            </a:r>
            <a:r>
              <a:rPr lang="en-GB" sz="3600" dirty="0" smtClean="0">
                <a:latin typeface="Comic Sans MS" pitchFamily="66" charset="0"/>
              </a:rPr>
              <a:t> </a:t>
            </a:r>
            <a:r>
              <a:rPr lang="en-GB" sz="3600" b="1" dirty="0" smtClean="0">
                <a:solidFill>
                  <a:srgbClr val="0070C0"/>
                </a:solidFill>
                <a:effectLst>
                  <a:outerShdw blurRad="38100" dist="38100" dir="2700000" algn="tl">
                    <a:srgbClr val="000000">
                      <a:alpha val="43137"/>
                    </a:srgbClr>
                  </a:outerShdw>
                </a:effectLst>
                <a:latin typeface="Comic Sans MS" pitchFamily="66" charset="0"/>
              </a:rPr>
              <a:t>un</a:t>
            </a:r>
            <a:r>
              <a:rPr lang="en-GB" sz="3600" dirty="0" smtClean="0">
                <a:latin typeface="Comic Sans MS" pitchFamily="66" charset="0"/>
              </a:rPr>
              <a:t> </a:t>
            </a:r>
            <a:r>
              <a:rPr lang="en-GB" sz="3600" dirty="0" err="1" smtClean="0">
                <a:latin typeface="Comic Sans MS" pitchFamily="66" charset="0"/>
              </a:rPr>
              <a:t>requin</a:t>
            </a:r>
            <a:r>
              <a:rPr lang="en-GB" sz="3600" dirty="0" smtClean="0">
                <a:latin typeface="Comic Sans MS" pitchFamily="66" charset="0"/>
              </a:rPr>
              <a:t> bleu.</a:t>
            </a:r>
            <a:endParaRPr lang="en-GB" sz="3600" dirty="0">
              <a:latin typeface="Comic Sans MS" pitchFamily="66" charset="0"/>
            </a:endParaRPr>
          </a:p>
        </p:txBody>
      </p:sp>
      <p:sp>
        <p:nvSpPr>
          <p:cNvPr id="15" name="TextBox 14"/>
          <p:cNvSpPr txBox="1"/>
          <p:nvPr/>
        </p:nvSpPr>
        <p:spPr>
          <a:xfrm>
            <a:off x="4139952" y="4509120"/>
            <a:ext cx="4680520" cy="1200329"/>
          </a:xfrm>
          <a:prstGeom prst="rect">
            <a:avLst/>
          </a:prstGeom>
          <a:noFill/>
        </p:spPr>
        <p:txBody>
          <a:bodyPr wrap="square" rtlCol="0">
            <a:spAutoFit/>
          </a:bodyPr>
          <a:lstStyle/>
          <a:p>
            <a:pPr algn="ctr"/>
            <a:r>
              <a:rPr lang="en-GB" sz="3600" dirty="0" err="1" smtClean="0">
                <a:latin typeface="Comic Sans MS" pitchFamily="66" charset="0"/>
              </a:rPr>
              <a:t>Oui</a:t>
            </a:r>
            <a:r>
              <a:rPr lang="en-GB" sz="3600" dirty="0" smtClean="0">
                <a:latin typeface="Comic Sans MS" pitchFamily="66" charset="0"/>
              </a:rPr>
              <a:t>, </a:t>
            </a:r>
            <a:r>
              <a:rPr lang="en-GB" sz="3600" dirty="0" err="1" smtClean="0">
                <a:latin typeface="Comic Sans MS" pitchFamily="66" charset="0"/>
              </a:rPr>
              <a:t>j’ai</a:t>
            </a:r>
            <a:r>
              <a:rPr lang="en-GB" sz="3600" dirty="0" smtClean="0">
                <a:latin typeface="Comic Sans MS" pitchFamily="66" charset="0"/>
              </a:rPr>
              <a:t> </a:t>
            </a:r>
            <a:r>
              <a:rPr lang="en-GB" sz="3600" b="1" dirty="0" err="1" smtClean="0">
                <a:solidFill>
                  <a:srgbClr val="FF0000"/>
                </a:solidFill>
                <a:effectLst>
                  <a:outerShdw blurRad="38100" dist="38100" dir="2700000" algn="tl">
                    <a:srgbClr val="000000">
                      <a:alpha val="43137"/>
                    </a:srgbClr>
                  </a:outerShdw>
                </a:effectLst>
                <a:latin typeface="Comic Sans MS" pitchFamily="66" charset="0"/>
              </a:rPr>
              <a:t>une</a:t>
            </a:r>
            <a:r>
              <a:rPr lang="en-GB" sz="3600" dirty="0" smtClean="0">
                <a:latin typeface="Comic Sans MS" pitchFamily="66" charset="0"/>
              </a:rPr>
              <a:t> </a:t>
            </a:r>
            <a:r>
              <a:rPr lang="en-GB" sz="3600" dirty="0" err="1" smtClean="0">
                <a:latin typeface="Comic Sans MS" pitchFamily="66" charset="0"/>
              </a:rPr>
              <a:t>souris</a:t>
            </a:r>
            <a:r>
              <a:rPr lang="en-GB" sz="3600" dirty="0" smtClean="0">
                <a:latin typeface="Comic Sans MS" pitchFamily="66" charset="0"/>
              </a:rPr>
              <a:t> </a:t>
            </a:r>
            <a:r>
              <a:rPr lang="en-GB" sz="3600" dirty="0" err="1" smtClean="0">
                <a:latin typeface="Comic Sans MS" pitchFamily="66" charset="0"/>
              </a:rPr>
              <a:t>bleu</a:t>
            </a:r>
            <a:r>
              <a:rPr lang="en-GB" sz="3600" b="1" dirty="0" err="1" smtClean="0">
                <a:solidFill>
                  <a:srgbClr val="FF0000"/>
                </a:solidFill>
                <a:effectLst>
                  <a:outerShdw blurRad="38100" dist="38100" dir="2700000" algn="tl">
                    <a:srgbClr val="000000">
                      <a:alpha val="43137"/>
                    </a:srgbClr>
                  </a:outerShdw>
                </a:effectLst>
                <a:latin typeface="Comic Sans MS" pitchFamily="66" charset="0"/>
              </a:rPr>
              <a:t>e</a:t>
            </a:r>
            <a:r>
              <a:rPr lang="en-GB" sz="3600" b="1" dirty="0" smtClean="0">
                <a:solidFill>
                  <a:srgbClr val="FF0000"/>
                </a:solidFill>
                <a:effectLst>
                  <a:outerShdw blurRad="38100" dist="38100" dir="2700000" algn="tl">
                    <a:srgbClr val="000000">
                      <a:alpha val="43137"/>
                    </a:srgbClr>
                  </a:outerShdw>
                </a:effectLst>
                <a:latin typeface="Comic Sans MS" pitchFamily="66" charset="0"/>
              </a:rPr>
              <a:t>.</a:t>
            </a:r>
            <a:endParaRPr lang="en-GB" sz="3600" b="1" dirty="0">
              <a:solidFill>
                <a:srgbClr val="FF0000"/>
              </a:solidFill>
              <a:effectLst>
                <a:outerShdw blurRad="38100" dist="38100" dir="2700000" algn="tl">
                  <a:srgbClr val="000000">
                    <a:alpha val="43137"/>
                  </a:srgbClr>
                </a:outerShdw>
              </a:effectLst>
              <a:latin typeface="Comic Sans MS" pitchFamily="66" charset="0"/>
            </a:endParaRP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vol="80000" showWhenStopped="0">
                <p:cTn id="2" fill="remove" display="0">
                  <p:stCondLst>
                    <p:cond delay="indefinite"/>
                  </p:stCondLst>
                  <p:endCondLst>
                    <p:cond evt="onStopAudio" delay="0">
                      <p:tgtEl>
                        <p:sldTgt/>
                      </p:tgtEl>
                    </p:cond>
                  </p:endCondLst>
                </p:cTn>
                <p:tgtEl>
                  <p:spTgt spid="2"/>
                </p:tgtEl>
              </p:cMediaNode>
            </p:audio>
            <p:seq concurrent="1" nextAc="seek">
              <p:cTn id="3" restart="whenNotActive" fill="hold" evtFilter="cancelBubble" nodeType="interactiveSeq">
                <p:stCondLst>
                  <p:cond evt="onClick" delay="0">
                    <p:tgtEl>
                      <p:spTgt spid="5"/>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29622" fill="hold"/>
                                        <p:tgtEl>
                                          <p:spTgt spid="2"/>
                                        </p:tgtEl>
                                      </p:cBhvr>
                                    </p:cmd>
                                  </p:childTnLst>
                                </p:cTn>
                              </p:par>
                            </p:childTnLst>
                          </p:cTn>
                        </p:par>
                      </p:childTnLst>
                    </p:cTn>
                  </p:par>
                </p:childTnLst>
              </p:cTn>
              <p:nextCondLst>
                <p:cond evt="onClick" delay="0">
                  <p:tgtEl>
                    <p:spTgt spid="5"/>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notebookingfairy.com/wp-content/uploads/2012/01/game-board-template.jpg"/>
          <p:cNvPicPr>
            <a:picLocks noChangeAspect="1" noChangeArrowheads="1"/>
          </p:cNvPicPr>
          <p:nvPr/>
        </p:nvPicPr>
        <p:blipFill>
          <a:blip r:embed="rId3" cstate="print"/>
          <a:srcRect/>
          <a:stretch>
            <a:fillRect/>
          </a:stretch>
        </p:blipFill>
        <p:spPr bwMode="auto">
          <a:xfrm>
            <a:off x="484215" y="233352"/>
            <a:ext cx="8357409" cy="6459834"/>
          </a:xfrm>
          <a:prstGeom prst="rect">
            <a:avLst/>
          </a:prstGeom>
          <a:noFill/>
        </p:spPr>
      </p:pic>
      <p:pic>
        <p:nvPicPr>
          <p:cNvPr id="2" name="Picture 7" descr="C:\Users\Sarah English\AppData\Local\Microsoft\Windows\Temporary Internet Files\Content.IE5\7TN1XLHV\frog-pixabella-Green-Valentine-Frog[1].png"/>
          <p:cNvPicPr>
            <a:picLocks noChangeAspect="1" noChangeArrowheads="1"/>
          </p:cNvPicPr>
          <p:nvPr/>
        </p:nvPicPr>
        <p:blipFill>
          <a:blip r:embed="rId4" cstate="print"/>
          <a:srcRect/>
          <a:stretch>
            <a:fillRect/>
          </a:stretch>
        </p:blipFill>
        <p:spPr bwMode="auto">
          <a:xfrm>
            <a:off x="3635896" y="2348880"/>
            <a:ext cx="866993" cy="864096"/>
          </a:xfrm>
          <a:prstGeom prst="rect">
            <a:avLst/>
          </a:prstGeom>
          <a:noFill/>
          <a:ln w="31750">
            <a:solidFill>
              <a:srgbClr val="FF0000"/>
            </a:solidFill>
          </a:ln>
        </p:spPr>
      </p:pic>
      <p:pic>
        <p:nvPicPr>
          <p:cNvPr id="3" name="Picture 2" descr="C:\Users\Sarah English\AppData\Local\Microsoft\Windows\Temporary Internet Files\Content.IE5\7TN1XLHV\snake-circles[1].png"/>
          <p:cNvPicPr>
            <a:picLocks noChangeAspect="1" noChangeArrowheads="1"/>
          </p:cNvPicPr>
          <p:nvPr/>
        </p:nvPicPr>
        <p:blipFill>
          <a:blip r:embed="rId5" cstate="print"/>
          <a:srcRect/>
          <a:stretch>
            <a:fillRect/>
          </a:stretch>
        </p:blipFill>
        <p:spPr bwMode="auto">
          <a:xfrm>
            <a:off x="5580112" y="3717032"/>
            <a:ext cx="754454" cy="648072"/>
          </a:xfrm>
          <a:prstGeom prst="rect">
            <a:avLst/>
          </a:prstGeom>
          <a:noFill/>
          <a:ln w="31750">
            <a:solidFill>
              <a:srgbClr val="0070C0"/>
            </a:solidFill>
          </a:ln>
        </p:spPr>
      </p:pic>
      <p:pic>
        <p:nvPicPr>
          <p:cNvPr id="6" name="Picture 5" descr="C:\Users\Sarah English\AppData\Local\Microsoft\Windows\Temporary Internet Files\Content.IE5\7TN1XLHV\snake-circles[1].png"/>
          <p:cNvPicPr>
            <a:picLocks noChangeAspect="1" noChangeArrowheads="1"/>
          </p:cNvPicPr>
          <p:nvPr/>
        </p:nvPicPr>
        <p:blipFill>
          <a:blip r:embed="rId5" cstate="print"/>
          <a:srcRect/>
          <a:stretch>
            <a:fillRect/>
          </a:stretch>
        </p:blipFill>
        <p:spPr bwMode="auto">
          <a:xfrm>
            <a:off x="3563888" y="5085184"/>
            <a:ext cx="754454" cy="648072"/>
          </a:xfrm>
          <a:prstGeom prst="rect">
            <a:avLst/>
          </a:prstGeom>
          <a:noFill/>
          <a:ln w="31750">
            <a:solidFill>
              <a:srgbClr val="0070C0"/>
            </a:solidFill>
          </a:ln>
        </p:spPr>
      </p:pic>
      <p:pic>
        <p:nvPicPr>
          <p:cNvPr id="7" name="Picture 6" descr="C:\Users\Sarah English\AppData\Local\Microsoft\Windows\Temporary Internet Files\Content.IE5\7TN1XLHV\snake-circles[1].png"/>
          <p:cNvPicPr>
            <a:picLocks noChangeAspect="1" noChangeArrowheads="1"/>
          </p:cNvPicPr>
          <p:nvPr/>
        </p:nvPicPr>
        <p:blipFill>
          <a:blip r:embed="rId5" cstate="print"/>
          <a:srcRect/>
          <a:stretch>
            <a:fillRect/>
          </a:stretch>
        </p:blipFill>
        <p:spPr bwMode="auto">
          <a:xfrm>
            <a:off x="6804248" y="1556792"/>
            <a:ext cx="754454" cy="648072"/>
          </a:xfrm>
          <a:prstGeom prst="rect">
            <a:avLst/>
          </a:prstGeom>
          <a:noFill/>
          <a:ln w="31750">
            <a:solidFill>
              <a:srgbClr val="0070C0"/>
            </a:solidFill>
          </a:ln>
        </p:spPr>
      </p:pic>
      <p:pic>
        <p:nvPicPr>
          <p:cNvPr id="8" name="Picture 7" descr="C:\Users\Sarah English\AppData\Local\Microsoft\Windows\Temporary Internet Files\Content.IE5\7TN1XLHV\frog-pixabella-Green-Valentine-Frog[1].png"/>
          <p:cNvPicPr>
            <a:picLocks noChangeAspect="1" noChangeArrowheads="1"/>
          </p:cNvPicPr>
          <p:nvPr/>
        </p:nvPicPr>
        <p:blipFill>
          <a:blip r:embed="rId4" cstate="print"/>
          <a:srcRect/>
          <a:stretch>
            <a:fillRect/>
          </a:stretch>
        </p:blipFill>
        <p:spPr bwMode="auto">
          <a:xfrm>
            <a:off x="6948264" y="2564904"/>
            <a:ext cx="866993" cy="864096"/>
          </a:xfrm>
          <a:prstGeom prst="rect">
            <a:avLst/>
          </a:prstGeom>
          <a:noFill/>
          <a:ln w="31750">
            <a:solidFill>
              <a:srgbClr val="FF0000"/>
            </a:solidFill>
          </a:ln>
        </p:spPr>
      </p:pic>
      <p:pic>
        <p:nvPicPr>
          <p:cNvPr id="9" name="Picture 7" descr="C:\Users\Sarah English\AppData\Local\Microsoft\Windows\Temporary Internet Files\Content.IE5\7TN1XLHV\frog-pixabella-Green-Valentine-Frog[1].png"/>
          <p:cNvPicPr>
            <a:picLocks noChangeAspect="1" noChangeArrowheads="1"/>
          </p:cNvPicPr>
          <p:nvPr/>
        </p:nvPicPr>
        <p:blipFill>
          <a:blip r:embed="rId4" cstate="print"/>
          <a:srcRect/>
          <a:stretch>
            <a:fillRect/>
          </a:stretch>
        </p:blipFill>
        <p:spPr bwMode="auto">
          <a:xfrm>
            <a:off x="1331640" y="4581128"/>
            <a:ext cx="866993" cy="864096"/>
          </a:xfrm>
          <a:prstGeom prst="rect">
            <a:avLst/>
          </a:prstGeom>
          <a:noFill/>
          <a:ln w="31750">
            <a:solidFill>
              <a:srgbClr val="FF0000"/>
            </a:solidFill>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http://usercontent1.hubimg.com/7685700.gif">
            <a:hlinkClick r:id="rId3"/>
          </p:cNvPr>
          <p:cNvPicPr>
            <a:picLocks noChangeAspect="1" noChangeArrowheads="1"/>
          </p:cNvPicPr>
          <p:nvPr/>
        </p:nvPicPr>
        <p:blipFill>
          <a:blip r:embed="rId4" cstate="print"/>
          <a:srcRect/>
          <a:stretch>
            <a:fillRect/>
          </a:stretch>
        </p:blipFill>
        <p:spPr bwMode="auto">
          <a:xfrm>
            <a:off x="683568" y="0"/>
            <a:ext cx="7992888" cy="6669360"/>
          </a:xfrm>
          <a:prstGeom prst="rect">
            <a:avLst/>
          </a:prstGeom>
          <a:noFill/>
        </p:spPr>
      </p:pic>
      <p:pic>
        <p:nvPicPr>
          <p:cNvPr id="3" name="Picture 3" descr="C:\Users\Sarah English\AppData\Local\Microsoft\Windows\Temporary Internet Files\Content.IE5\K8V2DNVY\white-dove-159498_640[1].png"/>
          <p:cNvPicPr>
            <a:picLocks noChangeAspect="1" noChangeArrowheads="1"/>
          </p:cNvPicPr>
          <p:nvPr/>
        </p:nvPicPr>
        <p:blipFill>
          <a:blip r:embed="rId5" cstate="print"/>
          <a:srcRect/>
          <a:stretch>
            <a:fillRect/>
          </a:stretch>
        </p:blipFill>
        <p:spPr bwMode="auto">
          <a:xfrm>
            <a:off x="971600" y="3789040"/>
            <a:ext cx="720080" cy="618818"/>
          </a:xfrm>
          <a:prstGeom prst="rect">
            <a:avLst/>
          </a:prstGeom>
          <a:noFill/>
        </p:spPr>
      </p:pic>
      <p:pic>
        <p:nvPicPr>
          <p:cNvPr id="4" name="Picture 14" descr="C:\Users\Sarah English\AppData\Local\Microsoft\Windows\Temporary Internet Files\Content.IE5\367FZVZ2\SHARK-pure[1].png"/>
          <p:cNvPicPr>
            <a:picLocks noChangeAspect="1" noChangeArrowheads="1"/>
          </p:cNvPicPr>
          <p:nvPr/>
        </p:nvPicPr>
        <p:blipFill>
          <a:blip r:embed="rId6" cstate="print"/>
          <a:srcRect/>
          <a:stretch>
            <a:fillRect/>
          </a:stretch>
        </p:blipFill>
        <p:spPr bwMode="auto">
          <a:xfrm>
            <a:off x="6372200" y="476672"/>
            <a:ext cx="985889" cy="443239"/>
          </a:xfrm>
          <a:prstGeom prst="rect">
            <a:avLst/>
          </a:prstGeom>
          <a:noFill/>
        </p:spPr>
      </p:pic>
      <p:pic>
        <p:nvPicPr>
          <p:cNvPr id="5" name="Picture 14" descr="C:\Users\Sarah English\AppData\Local\Microsoft\Windows\Temporary Internet Files\Content.IE5\367FZVZ2\SHARK-pure[1].png"/>
          <p:cNvPicPr>
            <a:picLocks noChangeAspect="1" noChangeArrowheads="1"/>
          </p:cNvPicPr>
          <p:nvPr/>
        </p:nvPicPr>
        <p:blipFill>
          <a:blip r:embed="rId6" cstate="print"/>
          <a:srcRect/>
          <a:stretch>
            <a:fillRect/>
          </a:stretch>
        </p:blipFill>
        <p:spPr bwMode="auto">
          <a:xfrm>
            <a:off x="899592" y="5157192"/>
            <a:ext cx="985889" cy="443239"/>
          </a:xfrm>
          <a:prstGeom prst="rect">
            <a:avLst/>
          </a:prstGeom>
          <a:noFill/>
        </p:spPr>
      </p:pic>
      <p:pic>
        <p:nvPicPr>
          <p:cNvPr id="6" name="Picture 2" descr="C:\Users\Sarah English\AppData\Local\Microsoft\Windows\Temporary Internet Files\Content.IE5\7TN1XLHV\snake-circles[1].png"/>
          <p:cNvPicPr>
            <a:picLocks noChangeAspect="1" noChangeArrowheads="1"/>
          </p:cNvPicPr>
          <p:nvPr/>
        </p:nvPicPr>
        <p:blipFill>
          <a:blip r:embed="rId7" cstate="print"/>
          <a:srcRect/>
          <a:stretch>
            <a:fillRect/>
          </a:stretch>
        </p:blipFill>
        <p:spPr bwMode="auto">
          <a:xfrm>
            <a:off x="899592" y="2420888"/>
            <a:ext cx="1045129" cy="563513"/>
          </a:xfrm>
          <a:prstGeom prst="rect">
            <a:avLst/>
          </a:prstGeom>
          <a:noFill/>
        </p:spPr>
      </p:pic>
      <p:pic>
        <p:nvPicPr>
          <p:cNvPr id="8" name="Picture 2" descr="C:\Users\Sarah English\AppData\Local\Microsoft\Windows\Temporary Internet Files\Content.IE5\7TN1XLHV\snake-circles[1].png"/>
          <p:cNvPicPr>
            <a:picLocks noChangeAspect="1" noChangeArrowheads="1"/>
          </p:cNvPicPr>
          <p:nvPr/>
        </p:nvPicPr>
        <p:blipFill>
          <a:blip r:embed="rId7" cstate="print"/>
          <a:srcRect/>
          <a:stretch>
            <a:fillRect/>
          </a:stretch>
        </p:blipFill>
        <p:spPr bwMode="auto">
          <a:xfrm>
            <a:off x="5220072" y="5877272"/>
            <a:ext cx="1045129" cy="563513"/>
          </a:xfrm>
          <a:prstGeom prst="rect">
            <a:avLst/>
          </a:prstGeom>
          <a:noFill/>
        </p:spPr>
      </p:pic>
      <p:pic>
        <p:nvPicPr>
          <p:cNvPr id="9" name="Picture 4" descr="C:\Users\Sarah English\AppData\Local\Microsoft\Windows\Temporary Internet Files\Content.IE5\560A914K\Chick[1].jpg"/>
          <p:cNvPicPr>
            <a:picLocks noChangeAspect="1" noChangeArrowheads="1"/>
          </p:cNvPicPr>
          <p:nvPr/>
        </p:nvPicPr>
        <p:blipFill>
          <a:blip r:embed="rId8" cstate="print"/>
          <a:srcRect/>
          <a:stretch>
            <a:fillRect/>
          </a:stretch>
        </p:blipFill>
        <p:spPr bwMode="auto">
          <a:xfrm>
            <a:off x="1043608" y="332656"/>
            <a:ext cx="548830" cy="684940"/>
          </a:xfrm>
          <a:prstGeom prst="rect">
            <a:avLst/>
          </a:prstGeom>
          <a:noFill/>
        </p:spPr>
      </p:pic>
      <p:pic>
        <p:nvPicPr>
          <p:cNvPr id="10" name="Picture 4" descr="C:\Users\Sarah English\AppData\Local\Microsoft\Windows\Temporary Internet Files\Content.IE5\560A914K\Chick[1].jpg"/>
          <p:cNvPicPr>
            <a:picLocks noChangeAspect="1" noChangeArrowheads="1"/>
          </p:cNvPicPr>
          <p:nvPr/>
        </p:nvPicPr>
        <p:blipFill>
          <a:blip r:embed="rId8" cstate="print"/>
          <a:srcRect/>
          <a:stretch>
            <a:fillRect/>
          </a:stretch>
        </p:blipFill>
        <p:spPr bwMode="auto">
          <a:xfrm>
            <a:off x="7668344" y="3068960"/>
            <a:ext cx="548830" cy="684940"/>
          </a:xfrm>
          <a:prstGeom prst="rect">
            <a:avLst/>
          </a:prstGeom>
          <a:noFill/>
        </p:spPr>
      </p:pic>
      <p:pic>
        <p:nvPicPr>
          <p:cNvPr id="11" name="Picture 2" descr="C:\Users\Sarah English\AppData\Local\Microsoft\Windows\Temporary Internet Files\Content.IE5\5NF8NH2X\Butterfly[1].png"/>
          <p:cNvPicPr>
            <a:picLocks noChangeAspect="1" noChangeArrowheads="1"/>
          </p:cNvPicPr>
          <p:nvPr/>
        </p:nvPicPr>
        <p:blipFill>
          <a:blip r:embed="rId9" cstate="print"/>
          <a:srcRect/>
          <a:stretch>
            <a:fillRect/>
          </a:stretch>
        </p:blipFill>
        <p:spPr bwMode="auto">
          <a:xfrm>
            <a:off x="899592" y="1772816"/>
            <a:ext cx="847665" cy="595765"/>
          </a:xfrm>
          <a:prstGeom prst="rect">
            <a:avLst/>
          </a:prstGeom>
          <a:noFill/>
        </p:spPr>
      </p:pic>
      <p:pic>
        <p:nvPicPr>
          <p:cNvPr id="12" name="Picture 2" descr="C:\Users\Sarah English\AppData\Local\Microsoft\Windows\Temporary Internet Files\Content.IE5\5NF8NH2X\Butterfly[1].png"/>
          <p:cNvPicPr>
            <a:picLocks noChangeAspect="1" noChangeArrowheads="1"/>
          </p:cNvPicPr>
          <p:nvPr/>
        </p:nvPicPr>
        <p:blipFill>
          <a:blip r:embed="rId9" cstate="print"/>
          <a:srcRect/>
          <a:stretch>
            <a:fillRect/>
          </a:stretch>
        </p:blipFill>
        <p:spPr bwMode="auto">
          <a:xfrm>
            <a:off x="2051720" y="5733256"/>
            <a:ext cx="950119" cy="667773"/>
          </a:xfrm>
          <a:prstGeom prst="rect">
            <a:avLst/>
          </a:prstGeom>
          <a:noFill/>
        </p:spPr>
      </p:pic>
      <p:pic>
        <p:nvPicPr>
          <p:cNvPr id="13" name="Picture 2" descr="C:\Users\Sarah English\AppData\Local\Microsoft\Windows\Temporary Internet Files\Content.IE5\367FZVZ2\black_cat[1].png"/>
          <p:cNvPicPr>
            <a:picLocks noChangeAspect="1" noChangeArrowheads="1"/>
          </p:cNvPicPr>
          <p:nvPr/>
        </p:nvPicPr>
        <p:blipFill>
          <a:blip r:embed="rId10" cstate="print"/>
          <a:srcRect/>
          <a:stretch>
            <a:fillRect/>
          </a:stretch>
        </p:blipFill>
        <p:spPr bwMode="auto">
          <a:xfrm>
            <a:off x="4355976" y="332656"/>
            <a:ext cx="590369" cy="698661"/>
          </a:xfrm>
          <a:prstGeom prst="rect">
            <a:avLst/>
          </a:prstGeom>
          <a:noFill/>
        </p:spPr>
      </p:pic>
      <p:pic>
        <p:nvPicPr>
          <p:cNvPr id="14" name="Picture 2" descr="C:\Users\Sarah English\AppData\Local\Microsoft\Windows\Temporary Internet Files\Content.IE5\367FZVZ2\black_cat[1].png"/>
          <p:cNvPicPr>
            <a:picLocks noChangeAspect="1" noChangeArrowheads="1"/>
          </p:cNvPicPr>
          <p:nvPr/>
        </p:nvPicPr>
        <p:blipFill>
          <a:blip r:embed="rId10" cstate="print"/>
          <a:srcRect/>
          <a:stretch>
            <a:fillRect/>
          </a:stretch>
        </p:blipFill>
        <p:spPr bwMode="auto">
          <a:xfrm>
            <a:off x="1115616" y="5733256"/>
            <a:ext cx="662377" cy="783878"/>
          </a:xfrm>
          <a:prstGeom prst="rect">
            <a:avLst/>
          </a:prstGeom>
          <a:noFill/>
        </p:spPr>
      </p:pic>
      <p:pic>
        <p:nvPicPr>
          <p:cNvPr id="15" name="Picture 9" descr="C:\Users\Sarah English\AppData\Local\Microsoft\Windows\Temporary Internet Files\Content.IE5\7TN1XLHV\1401833208[1].png"/>
          <p:cNvPicPr>
            <a:picLocks noChangeAspect="1" noChangeArrowheads="1"/>
          </p:cNvPicPr>
          <p:nvPr/>
        </p:nvPicPr>
        <p:blipFill>
          <a:blip r:embed="rId11" cstate="print"/>
          <a:srcRect/>
          <a:stretch>
            <a:fillRect/>
          </a:stretch>
        </p:blipFill>
        <p:spPr bwMode="auto">
          <a:xfrm>
            <a:off x="7596336" y="2492896"/>
            <a:ext cx="789537" cy="551689"/>
          </a:xfrm>
          <a:prstGeom prst="rect">
            <a:avLst/>
          </a:prstGeom>
          <a:noFill/>
        </p:spPr>
      </p:pic>
      <p:pic>
        <p:nvPicPr>
          <p:cNvPr id="16" name="Picture 9" descr="C:\Users\Sarah English\AppData\Local\Microsoft\Windows\Temporary Internet Files\Content.IE5\7TN1XLHV\1401833208[1].png"/>
          <p:cNvPicPr>
            <a:picLocks noChangeAspect="1" noChangeArrowheads="1"/>
          </p:cNvPicPr>
          <p:nvPr/>
        </p:nvPicPr>
        <p:blipFill>
          <a:blip r:embed="rId11" cstate="print"/>
          <a:srcRect/>
          <a:stretch>
            <a:fillRect/>
          </a:stretch>
        </p:blipFill>
        <p:spPr bwMode="auto">
          <a:xfrm>
            <a:off x="2051720" y="332656"/>
            <a:ext cx="936104" cy="654103"/>
          </a:xfrm>
          <a:prstGeom prst="rect">
            <a:avLst/>
          </a:prstGeom>
          <a:noFill/>
        </p:spPr>
      </p:pic>
      <p:pic>
        <p:nvPicPr>
          <p:cNvPr id="17" name="Picture 3" descr="C:\Users\Sarah English\AppData\Local\Microsoft\Windows\Temporary Internet Files\Content.IE5\367FZVZ2\fox-30802_640[1].png"/>
          <p:cNvPicPr>
            <a:picLocks noChangeAspect="1" noChangeArrowheads="1"/>
          </p:cNvPicPr>
          <p:nvPr/>
        </p:nvPicPr>
        <p:blipFill>
          <a:blip r:embed="rId12" cstate="print"/>
          <a:srcRect/>
          <a:stretch>
            <a:fillRect/>
          </a:stretch>
        </p:blipFill>
        <p:spPr bwMode="auto">
          <a:xfrm>
            <a:off x="3275856" y="404664"/>
            <a:ext cx="630128" cy="608468"/>
          </a:xfrm>
          <a:prstGeom prst="rect">
            <a:avLst/>
          </a:prstGeom>
          <a:noFill/>
        </p:spPr>
      </p:pic>
      <p:pic>
        <p:nvPicPr>
          <p:cNvPr id="18" name="Picture 2" descr="C:\Users\Sarah English\AppData\Local\Microsoft\Windows\Temporary Internet Files\Content.IE5\GGTS2H3C\Machovka-Pink-pig[1].png"/>
          <p:cNvPicPr>
            <a:picLocks noChangeAspect="1" noChangeArrowheads="1"/>
          </p:cNvPicPr>
          <p:nvPr/>
        </p:nvPicPr>
        <p:blipFill>
          <a:blip r:embed="rId13" cstate="print"/>
          <a:srcRect/>
          <a:stretch>
            <a:fillRect/>
          </a:stretch>
        </p:blipFill>
        <p:spPr bwMode="auto">
          <a:xfrm>
            <a:off x="7596336" y="1124744"/>
            <a:ext cx="774694" cy="512589"/>
          </a:xfrm>
          <a:prstGeom prst="rect">
            <a:avLst/>
          </a:prstGeom>
          <a:noFill/>
        </p:spPr>
      </p:pic>
      <p:pic>
        <p:nvPicPr>
          <p:cNvPr id="19" name="Picture 18" descr="C:\Users\Sarah English\AppData\Local\Microsoft\Windows\Temporary Internet Files\Content.IE5\560A914K\Orange-Owl[1].png"/>
          <p:cNvPicPr>
            <a:picLocks noChangeAspect="1" noChangeArrowheads="1"/>
          </p:cNvPicPr>
          <p:nvPr/>
        </p:nvPicPr>
        <p:blipFill>
          <a:blip r:embed="rId14" cstate="print"/>
          <a:srcRect/>
          <a:stretch>
            <a:fillRect/>
          </a:stretch>
        </p:blipFill>
        <p:spPr bwMode="auto">
          <a:xfrm>
            <a:off x="7596336" y="404664"/>
            <a:ext cx="684075" cy="642546"/>
          </a:xfrm>
          <a:prstGeom prst="rect">
            <a:avLst/>
          </a:prstGeom>
          <a:noFill/>
        </p:spPr>
      </p:pic>
      <p:pic>
        <p:nvPicPr>
          <p:cNvPr id="20" name="Picture 19" descr="C:\Users\Sarah English\AppData\Local\Microsoft\Windows\Temporary Internet Files\Content.IE5\560A914K\Orange-Owl[1].png"/>
          <p:cNvPicPr>
            <a:picLocks noChangeAspect="1" noChangeArrowheads="1"/>
          </p:cNvPicPr>
          <p:nvPr/>
        </p:nvPicPr>
        <p:blipFill>
          <a:blip r:embed="rId14" cstate="print"/>
          <a:srcRect/>
          <a:stretch>
            <a:fillRect/>
          </a:stretch>
        </p:blipFill>
        <p:spPr bwMode="auto">
          <a:xfrm>
            <a:off x="1043608" y="3068960"/>
            <a:ext cx="684075" cy="642546"/>
          </a:xfrm>
          <a:prstGeom prst="rect">
            <a:avLst/>
          </a:prstGeom>
          <a:noFill/>
        </p:spPr>
      </p:pic>
      <p:pic>
        <p:nvPicPr>
          <p:cNvPr id="21" name="Picture 20" descr="C:\Users\Sarah English\AppData\Local\Microsoft\Windows\Temporary Internet Files\Content.IE5\560A914K\Orange-Owl[1].png"/>
          <p:cNvPicPr>
            <a:picLocks noChangeAspect="1" noChangeArrowheads="1"/>
          </p:cNvPicPr>
          <p:nvPr/>
        </p:nvPicPr>
        <p:blipFill>
          <a:blip r:embed="rId14" cstate="print"/>
          <a:srcRect/>
          <a:stretch>
            <a:fillRect/>
          </a:stretch>
        </p:blipFill>
        <p:spPr bwMode="auto">
          <a:xfrm>
            <a:off x="7524328" y="4509120"/>
            <a:ext cx="684075" cy="642546"/>
          </a:xfrm>
          <a:prstGeom prst="rect">
            <a:avLst/>
          </a:prstGeom>
          <a:noFill/>
        </p:spPr>
      </p:pic>
      <p:pic>
        <p:nvPicPr>
          <p:cNvPr id="22" name="Picture 3" descr="C:\Users\Sarah English\AppData\Local\Microsoft\Windows\Temporary Internet Files\Content.IE5\0959TBEW\YoungBrownBear[1].png"/>
          <p:cNvPicPr>
            <a:picLocks noChangeAspect="1" noChangeArrowheads="1"/>
          </p:cNvPicPr>
          <p:nvPr/>
        </p:nvPicPr>
        <p:blipFill>
          <a:blip r:embed="rId15" cstate="print"/>
          <a:srcRect/>
          <a:stretch>
            <a:fillRect/>
          </a:stretch>
        </p:blipFill>
        <p:spPr bwMode="auto">
          <a:xfrm>
            <a:off x="7596336" y="5877272"/>
            <a:ext cx="675767" cy="549061"/>
          </a:xfrm>
          <a:prstGeom prst="rect">
            <a:avLst/>
          </a:prstGeom>
          <a:noFill/>
        </p:spPr>
      </p:pic>
      <p:pic>
        <p:nvPicPr>
          <p:cNvPr id="23" name="Picture 3" descr="C:\Users\Sarah English\AppData\Local\Microsoft\Windows\Temporary Internet Files\Content.IE5\0959TBEW\YoungBrownBear[1].png"/>
          <p:cNvPicPr>
            <a:picLocks noChangeAspect="1" noChangeArrowheads="1"/>
          </p:cNvPicPr>
          <p:nvPr/>
        </p:nvPicPr>
        <p:blipFill>
          <a:blip r:embed="rId15" cstate="print"/>
          <a:srcRect/>
          <a:stretch>
            <a:fillRect/>
          </a:stretch>
        </p:blipFill>
        <p:spPr bwMode="auto">
          <a:xfrm>
            <a:off x="1043608" y="1124744"/>
            <a:ext cx="675767" cy="549061"/>
          </a:xfrm>
          <a:prstGeom prst="rect">
            <a:avLst/>
          </a:prstGeom>
          <a:noFill/>
        </p:spPr>
      </p:pic>
      <p:pic>
        <p:nvPicPr>
          <p:cNvPr id="24" name="Picture 3" descr="C:\Users\Sarah English\AppData\Local\Microsoft\Windows\Temporary Internet Files\Content.IE5\0959TBEW\YoungBrownBear[1].png"/>
          <p:cNvPicPr>
            <a:picLocks noChangeAspect="1" noChangeArrowheads="1"/>
          </p:cNvPicPr>
          <p:nvPr/>
        </p:nvPicPr>
        <p:blipFill>
          <a:blip r:embed="rId15" cstate="print"/>
          <a:srcRect/>
          <a:stretch>
            <a:fillRect/>
          </a:stretch>
        </p:blipFill>
        <p:spPr bwMode="auto">
          <a:xfrm>
            <a:off x="7596336" y="1772816"/>
            <a:ext cx="675767" cy="549061"/>
          </a:xfrm>
          <a:prstGeom prst="rect">
            <a:avLst/>
          </a:prstGeom>
          <a:noFill/>
        </p:spPr>
      </p:pic>
      <p:pic>
        <p:nvPicPr>
          <p:cNvPr id="25" name="Picture 3" descr="C:\Users\Sarah English\AppData\Local\Microsoft\Windows\Temporary Internet Files\Content.IE5\K8V2DNVY\white-dove-159498_640[1].png"/>
          <p:cNvPicPr>
            <a:picLocks noChangeAspect="1" noChangeArrowheads="1"/>
          </p:cNvPicPr>
          <p:nvPr/>
        </p:nvPicPr>
        <p:blipFill>
          <a:blip r:embed="rId5" cstate="print"/>
          <a:srcRect/>
          <a:stretch>
            <a:fillRect/>
          </a:stretch>
        </p:blipFill>
        <p:spPr bwMode="auto">
          <a:xfrm>
            <a:off x="5364088" y="404664"/>
            <a:ext cx="720080" cy="618818"/>
          </a:xfrm>
          <a:prstGeom prst="rect">
            <a:avLst/>
          </a:prstGeom>
          <a:noFill/>
        </p:spPr>
      </p:pic>
      <p:pic>
        <p:nvPicPr>
          <p:cNvPr id="26" name="Picture 3" descr="C:\Users\Sarah English\AppData\Local\Microsoft\Windows\Temporary Internet Files\Content.IE5\K8V2DNVY\white-dove-159498_640[1].png"/>
          <p:cNvPicPr>
            <a:picLocks noChangeAspect="1" noChangeArrowheads="1"/>
          </p:cNvPicPr>
          <p:nvPr/>
        </p:nvPicPr>
        <p:blipFill>
          <a:blip r:embed="rId5" cstate="print"/>
          <a:srcRect/>
          <a:stretch>
            <a:fillRect/>
          </a:stretch>
        </p:blipFill>
        <p:spPr bwMode="auto">
          <a:xfrm>
            <a:off x="7524328" y="3789040"/>
            <a:ext cx="720080" cy="618818"/>
          </a:xfrm>
          <a:prstGeom prst="rect">
            <a:avLst/>
          </a:prstGeom>
          <a:noFill/>
        </p:spPr>
      </p:pic>
      <p:pic>
        <p:nvPicPr>
          <p:cNvPr id="27" name="Picture 3" descr="C:\Users\Sarah English\AppData\Local\Microsoft\Windows\Temporary Internet Files\Content.IE5\367FZVZ2\fox-30802_640[1].png"/>
          <p:cNvPicPr>
            <a:picLocks noChangeAspect="1" noChangeArrowheads="1"/>
          </p:cNvPicPr>
          <p:nvPr/>
        </p:nvPicPr>
        <p:blipFill>
          <a:blip r:embed="rId12" cstate="print"/>
          <a:srcRect/>
          <a:stretch>
            <a:fillRect/>
          </a:stretch>
        </p:blipFill>
        <p:spPr bwMode="auto">
          <a:xfrm>
            <a:off x="4427984" y="5805264"/>
            <a:ext cx="630128" cy="608468"/>
          </a:xfrm>
          <a:prstGeom prst="rect">
            <a:avLst/>
          </a:prstGeom>
          <a:noFill/>
        </p:spPr>
      </p:pic>
      <p:pic>
        <p:nvPicPr>
          <p:cNvPr id="28" name="Picture 2" descr="C:\Users\Sarah English\AppData\Local\Microsoft\Windows\Temporary Internet Files\Content.IE5\GGTS2H3C\Machovka-Pink-pig[1].png"/>
          <p:cNvPicPr>
            <a:picLocks noChangeAspect="1" noChangeArrowheads="1"/>
          </p:cNvPicPr>
          <p:nvPr/>
        </p:nvPicPr>
        <p:blipFill>
          <a:blip r:embed="rId13" cstate="print"/>
          <a:srcRect/>
          <a:stretch>
            <a:fillRect/>
          </a:stretch>
        </p:blipFill>
        <p:spPr bwMode="auto">
          <a:xfrm>
            <a:off x="3275856" y="5877272"/>
            <a:ext cx="774694" cy="512589"/>
          </a:xfrm>
          <a:prstGeom prst="rect">
            <a:avLst/>
          </a:prstGeom>
          <a:noFill/>
        </p:spPr>
      </p:pic>
      <p:pic>
        <p:nvPicPr>
          <p:cNvPr id="29" name="Picture 3" descr="C:\Users\Sarah English\AppData\Local\Microsoft\Windows\Temporary Internet Files\Content.IE5\K8V2DNVY\white-dove-159498_640[1].png"/>
          <p:cNvPicPr>
            <a:picLocks noChangeAspect="1" noChangeArrowheads="1"/>
          </p:cNvPicPr>
          <p:nvPr/>
        </p:nvPicPr>
        <p:blipFill>
          <a:blip r:embed="rId5" cstate="print"/>
          <a:srcRect/>
          <a:stretch>
            <a:fillRect/>
          </a:stretch>
        </p:blipFill>
        <p:spPr bwMode="auto">
          <a:xfrm>
            <a:off x="6444208" y="5805264"/>
            <a:ext cx="720080" cy="618818"/>
          </a:xfrm>
          <a:prstGeom prst="rect">
            <a:avLst/>
          </a:prstGeom>
          <a:noFill/>
        </p:spPr>
      </p:pic>
      <p:pic>
        <p:nvPicPr>
          <p:cNvPr id="30" name="Picture 4" descr="C:\Users\Sarah English\AppData\Local\Microsoft\Windows\Temporary Internet Files\Content.IE5\560A914K\Chick[1].jpg"/>
          <p:cNvPicPr>
            <a:picLocks noChangeAspect="1" noChangeArrowheads="1"/>
          </p:cNvPicPr>
          <p:nvPr/>
        </p:nvPicPr>
        <p:blipFill>
          <a:blip r:embed="rId8" cstate="print"/>
          <a:srcRect/>
          <a:stretch>
            <a:fillRect/>
          </a:stretch>
        </p:blipFill>
        <p:spPr bwMode="auto">
          <a:xfrm>
            <a:off x="1187624" y="4437112"/>
            <a:ext cx="548830" cy="684940"/>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467544" y="620685"/>
          <a:ext cx="7704855" cy="5832650"/>
        </p:xfrm>
        <a:graphic>
          <a:graphicData uri="http://schemas.openxmlformats.org/drawingml/2006/table">
            <a:tbl>
              <a:tblPr firstRow="1" bandRow="1">
                <a:tableStyleId>{073A0DAA-6AF3-43AB-8588-CEC1D06C72B9}</a:tableStyleId>
              </a:tblPr>
              <a:tblGrid>
                <a:gridCol w="2568285">
                  <a:extLst>
                    <a:ext uri="{9D8B030D-6E8A-4147-A177-3AD203B41FA5}">
                      <a16:colId xmlns:a16="http://schemas.microsoft.com/office/drawing/2014/main" xmlns="" val="20000"/>
                    </a:ext>
                  </a:extLst>
                </a:gridCol>
                <a:gridCol w="2568285">
                  <a:extLst>
                    <a:ext uri="{9D8B030D-6E8A-4147-A177-3AD203B41FA5}">
                      <a16:colId xmlns:a16="http://schemas.microsoft.com/office/drawing/2014/main" xmlns="" val="20001"/>
                    </a:ext>
                  </a:extLst>
                </a:gridCol>
                <a:gridCol w="2568285">
                  <a:extLst>
                    <a:ext uri="{9D8B030D-6E8A-4147-A177-3AD203B41FA5}">
                      <a16:colId xmlns:a16="http://schemas.microsoft.com/office/drawing/2014/main" xmlns="" val="20002"/>
                    </a:ext>
                  </a:extLst>
                </a:gridCol>
              </a:tblGrid>
              <a:tr h="138988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138988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1526445">
                <a:tc>
                  <a:txBody>
                    <a:bodyPr/>
                    <a:lstStyle/>
                    <a:p>
                      <a:endParaRPr lang="en-GB" dirty="0" smtClean="0"/>
                    </a:p>
                    <a:p>
                      <a:endParaRPr lang="en-GB" dirty="0" smtClean="0"/>
                    </a:p>
                    <a:p>
                      <a:endParaRPr lang="en-GB" dirty="0" smtClean="0"/>
                    </a:p>
                    <a:p>
                      <a:endParaRPr lang="en-GB" dirty="0" smtClean="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1526445">
                <a:tc>
                  <a:txBody>
                    <a:bodyPr/>
                    <a:lstStyle/>
                    <a:p>
                      <a:endParaRPr lang="en-GB" dirty="0" smtClean="0"/>
                    </a:p>
                    <a:p>
                      <a:endParaRPr lang="en-GB" dirty="0" smtClean="0"/>
                    </a:p>
                    <a:p>
                      <a:endParaRPr lang="en-GB" dirty="0" smtClean="0"/>
                    </a:p>
                    <a:p>
                      <a:endParaRPr lang="en-GB" dirty="0" smtClean="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bl>
          </a:graphicData>
        </a:graphic>
      </p:graphicFrame>
      <p:pic>
        <p:nvPicPr>
          <p:cNvPr id="3" name="Picture 3" descr="C:\Users\Sarah English\AppData\Local\Microsoft\Windows\Temporary Internet Files\Content.IE5\0959TBEW\YoungBrownBear[1].png"/>
          <p:cNvPicPr>
            <a:picLocks noChangeAspect="1" noChangeArrowheads="1"/>
          </p:cNvPicPr>
          <p:nvPr/>
        </p:nvPicPr>
        <p:blipFill>
          <a:blip r:embed="rId3" cstate="print"/>
          <a:srcRect/>
          <a:stretch>
            <a:fillRect/>
          </a:stretch>
        </p:blipFill>
        <p:spPr bwMode="auto">
          <a:xfrm>
            <a:off x="6516216" y="5373216"/>
            <a:ext cx="1296144" cy="1053117"/>
          </a:xfrm>
          <a:prstGeom prst="rect">
            <a:avLst/>
          </a:prstGeom>
          <a:noFill/>
        </p:spPr>
      </p:pic>
      <p:pic>
        <p:nvPicPr>
          <p:cNvPr id="4" name="Picture 3" descr="C:\Users\Sarah English\AppData\Local\Microsoft\Windows\Temporary Internet Files\Content.IE5\560A914K\Orange-Owl[1].png"/>
          <p:cNvPicPr>
            <a:picLocks noChangeAspect="1" noChangeArrowheads="1"/>
          </p:cNvPicPr>
          <p:nvPr/>
        </p:nvPicPr>
        <p:blipFill>
          <a:blip r:embed="rId4" cstate="print"/>
          <a:srcRect/>
          <a:stretch>
            <a:fillRect/>
          </a:stretch>
        </p:blipFill>
        <p:spPr bwMode="auto">
          <a:xfrm>
            <a:off x="3131840" y="5085184"/>
            <a:ext cx="1441388" cy="1353883"/>
          </a:xfrm>
          <a:prstGeom prst="rect">
            <a:avLst/>
          </a:prstGeom>
          <a:noFill/>
        </p:spPr>
      </p:pic>
      <p:pic>
        <p:nvPicPr>
          <p:cNvPr id="5" name="Picture 2" descr="C:\Users\Sarah English\AppData\Local\Microsoft\Windows\Temporary Internet Files\Content.IE5\5NF8NH2X\Butterfly[1].png"/>
          <p:cNvPicPr>
            <a:picLocks noChangeAspect="1" noChangeArrowheads="1"/>
          </p:cNvPicPr>
          <p:nvPr/>
        </p:nvPicPr>
        <p:blipFill>
          <a:blip r:embed="rId5" cstate="print"/>
          <a:srcRect/>
          <a:stretch>
            <a:fillRect/>
          </a:stretch>
        </p:blipFill>
        <p:spPr bwMode="auto">
          <a:xfrm>
            <a:off x="683568" y="5157192"/>
            <a:ext cx="1872208" cy="1315845"/>
          </a:xfrm>
          <a:prstGeom prst="rect">
            <a:avLst/>
          </a:prstGeom>
          <a:noFill/>
        </p:spPr>
      </p:pic>
      <p:pic>
        <p:nvPicPr>
          <p:cNvPr id="6" name="Picture 2" descr="C:\Users\Sarah English\AppData\Local\Microsoft\Windows\Temporary Internet Files\Content.IE5\GGTS2H3C\Machovka-Pink-pig[1].png"/>
          <p:cNvPicPr>
            <a:picLocks noChangeAspect="1" noChangeArrowheads="1"/>
          </p:cNvPicPr>
          <p:nvPr/>
        </p:nvPicPr>
        <p:blipFill>
          <a:blip r:embed="rId6" cstate="print"/>
          <a:srcRect/>
          <a:stretch>
            <a:fillRect/>
          </a:stretch>
        </p:blipFill>
        <p:spPr bwMode="auto">
          <a:xfrm>
            <a:off x="5868144" y="3501008"/>
            <a:ext cx="2070838" cy="1370205"/>
          </a:xfrm>
          <a:prstGeom prst="rect">
            <a:avLst/>
          </a:prstGeom>
          <a:noFill/>
        </p:spPr>
      </p:pic>
      <p:pic>
        <p:nvPicPr>
          <p:cNvPr id="7" name="Picture 9" descr="C:\Users\Sarah English\AppData\Local\Microsoft\Windows\Temporary Internet Files\Content.IE5\7TN1XLHV\1401833208[1].png"/>
          <p:cNvPicPr>
            <a:picLocks noChangeAspect="1" noChangeArrowheads="1"/>
          </p:cNvPicPr>
          <p:nvPr/>
        </p:nvPicPr>
        <p:blipFill>
          <a:blip r:embed="rId7" cstate="print"/>
          <a:srcRect/>
          <a:stretch>
            <a:fillRect/>
          </a:stretch>
        </p:blipFill>
        <p:spPr bwMode="auto">
          <a:xfrm>
            <a:off x="3203848" y="3429000"/>
            <a:ext cx="2118014" cy="1479962"/>
          </a:xfrm>
          <a:prstGeom prst="rect">
            <a:avLst/>
          </a:prstGeom>
          <a:noFill/>
        </p:spPr>
      </p:pic>
      <p:pic>
        <p:nvPicPr>
          <p:cNvPr id="8" name="Picture 3" descr="C:\Users\Sarah English\AppData\Local\Microsoft\Windows\Temporary Internet Files\Content.IE5\K8V2DNVY\white-dove-159498_640[1].png"/>
          <p:cNvPicPr>
            <a:picLocks noChangeAspect="1" noChangeArrowheads="1"/>
          </p:cNvPicPr>
          <p:nvPr/>
        </p:nvPicPr>
        <p:blipFill>
          <a:blip r:embed="rId8" cstate="print"/>
          <a:srcRect/>
          <a:stretch>
            <a:fillRect/>
          </a:stretch>
        </p:blipFill>
        <p:spPr bwMode="auto">
          <a:xfrm>
            <a:off x="971600" y="3429000"/>
            <a:ext cx="1800200" cy="1547046"/>
          </a:xfrm>
          <a:prstGeom prst="rect">
            <a:avLst/>
          </a:prstGeom>
          <a:noFill/>
        </p:spPr>
      </p:pic>
      <p:pic>
        <p:nvPicPr>
          <p:cNvPr id="9" name="Picture 2" descr="C:\Users\Sarah English\AppData\Local\Microsoft\Windows\Temporary Internet Files\Content.IE5\367FZVZ2\black_cat[1].png"/>
          <p:cNvPicPr>
            <a:picLocks noChangeAspect="1" noChangeArrowheads="1"/>
          </p:cNvPicPr>
          <p:nvPr/>
        </p:nvPicPr>
        <p:blipFill>
          <a:blip r:embed="rId9" cstate="print"/>
          <a:srcRect/>
          <a:stretch>
            <a:fillRect/>
          </a:stretch>
        </p:blipFill>
        <p:spPr bwMode="auto">
          <a:xfrm>
            <a:off x="5724128" y="2132856"/>
            <a:ext cx="950409" cy="1124744"/>
          </a:xfrm>
          <a:prstGeom prst="rect">
            <a:avLst/>
          </a:prstGeom>
          <a:noFill/>
        </p:spPr>
      </p:pic>
      <p:pic>
        <p:nvPicPr>
          <p:cNvPr id="10" name="Picture 4" descr="C:\Users\Sarah English\AppData\Local\Microsoft\Windows\Temporary Internet Files\Content.IE5\560A914K\Chick[1].jpg"/>
          <p:cNvPicPr>
            <a:picLocks noChangeAspect="1" noChangeArrowheads="1"/>
          </p:cNvPicPr>
          <p:nvPr/>
        </p:nvPicPr>
        <p:blipFill>
          <a:blip r:embed="rId10" cstate="print"/>
          <a:srcRect/>
          <a:stretch>
            <a:fillRect/>
          </a:stretch>
        </p:blipFill>
        <p:spPr bwMode="auto">
          <a:xfrm>
            <a:off x="3275856" y="2132856"/>
            <a:ext cx="980878" cy="1224136"/>
          </a:xfrm>
          <a:prstGeom prst="rect">
            <a:avLst/>
          </a:prstGeom>
          <a:noFill/>
        </p:spPr>
      </p:pic>
      <p:pic>
        <p:nvPicPr>
          <p:cNvPr id="14" name="Picture 2" descr="http://nosurprises.it/wp-content/uploads/2013/01/abstract_colors.jpg"/>
          <p:cNvPicPr>
            <a:picLocks noChangeAspect="1" noChangeArrowheads="1"/>
          </p:cNvPicPr>
          <p:nvPr/>
        </p:nvPicPr>
        <p:blipFill>
          <a:blip r:embed="rId11" cstate="print"/>
          <a:srcRect/>
          <a:stretch>
            <a:fillRect/>
          </a:stretch>
        </p:blipFill>
        <p:spPr bwMode="auto">
          <a:xfrm>
            <a:off x="755576" y="692696"/>
            <a:ext cx="1899359" cy="1301808"/>
          </a:xfrm>
          <a:prstGeom prst="rect">
            <a:avLst/>
          </a:prstGeom>
          <a:noFill/>
        </p:spPr>
      </p:pic>
      <p:sp>
        <p:nvSpPr>
          <p:cNvPr id="15" name="Rectangle 14"/>
          <p:cNvSpPr/>
          <p:nvPr/>
        </p:nvSpPr>
        <p:spPr>
          <a:xfrm>
            <a:off x="4211960" y="1268760"/>
            <a:ext cx="1368152"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renard</a:t>
            </a:r>
            <a:endParaRPr lang="en-US" dirty="0">
              <a:ln w="12700">
                <a:solidFill>
                  <a:schemeClr val="tx1"/>
                </a:solidFill>
                <a:prstDash val="solid"/>
              </a:ln>
              <a:latin typeface="Comic Sans MS" pitchFamily="66" charset="0"/>
            </a:endParaRPr>
          </a:p>
        </p:txBody>
      </p:sp>
      <p:sp>
        <p:nvSpPr>
          <p:cNvPr id="16" name="Rectangle 15"/>
          <p:cNvSpPr/>
          <p:nvPr/>
        </p:nvSpPr>
        <p:spPr>
          <a:xfrm>
            <a:off x="5652120" y="1556792"/>
            <a:ext cx="2088232"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requin</a:t>
            </a:r>
            <a:endParaRPr lang="en-US" dirty="0">
              <a:ln w="12700">
                <a:solidFill>
                  <a:schemeClr val="tx1"/>
                </a:solidFill>
                <a:prstDash val="solid"/>
              </a:ln>
              <a:latin typeface="Comic Sans MS" pitchFamily="66" charset="0"/>
            </a:endParaRPr>
          </a:p>
        </p:txBody>
      </p:sp>
      <p:sp>
        <p:nvSpPr>
          <p:cNvPr id="17" name="Rectangle 16"/>
          <p:cNvSpPr/>
          <p:nvPr/>
        </p:nvSpPr>
        <p:spPr>
          <a:xfrm>
            <a:off x="1691680" y="2132856"/>
            <a:ext cx="1296144" cy="646331"/>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 </a:t>
            </a:r>
            <a:r>
              <a:rPr lang="en-US" dirty="0" smtClean="0">
                <a:ln w="12700">
                  <a:solidFill>
                    <a:schemeClr val="tx1"/>
                  </a:solidFill>
                  <a:prstDash val="solid"/>
                </a:ln>
                <a:latin typeface="Comic Sans MS" pitchFamily="66" charset="0"/>
              </a:rPr>
              <a:t>serpent</a:t>
            </a:r>
            <a:endParaRPr lang="en-US" dirty="0">
              <a:ln w="12700">
                <a:solidFill>
                  <a:schemeClr val="tx1"/>
                </a:solidFill>
                <a:prstDash val="solid"/>
              </a:ln>
              <a:latin typeface="Comic Sans MS" pitchFamily="66" charset="0"/>
            </a:endParaRPr>
          </a:p>
        </p:txBody>
      </p:sp>
      <p:sp>
        <p:nvSpPr>
          <p:cNvPr id="19" name="Rectangle 18"/>
          <p:cNvSpPr/>
          <p:nvPr/>
        </p:nvSpPr>
        <p:spPr>
          <a:xfrm>
            <a:off x="3995936" y="2492896"/>
            <a:ext cx="1512168"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canard</a:t>
            </a:r>
            <a:endParaRPr lang="en-US" dirty="0">
              <a:ln w="12700">
                <a:solidFill>
                  <a:schemeClr val="tx1"/>
                </a:solidFill>
                <a:prstDash val="solid"/>
              </a:ln>
              <a:latin typeface="Comic Sans MS" pitchFamily="66" charset="0"/>
            </a:endParaRPr>
          </a:p>
        </p:txBody>
      </p:sp>
      <p:sp>
        <p:nvSpPr>
          <p:cNvPr id="20" name="Rectangle 19"/>
          <p:cNvSpPr/>
          <p:nvPr/>
        </p:nvSpPr>
        <p:spPr>
          <a:xfrm>
            <a:off x="6300192" y="2492896"/>
            <a:ext cx="1944216"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chat</a:t>
            </a:r>
            <a:endParaRPr lang="en-US" dirty="0">
              <a:ln w="12700">
                <a:solidFill>
                  <a:schemeClr val="tx1"/>
                </a:solidFill>
                <a:prstDash val="solid"/>
              </a:ln>
              <a:latin typeface="Comic Sans MS" pitchFamily="66" charset="0"/>
            </a:endParaRPr>
          </a:p>
        </p:txBody>
      </p:sp>
      <p:sp>
        <p:nvSpPr>
          <p:cNvPr id="21" name="Rectangle 20"/>
          <p:cNvSpPr/>
          <p:nvPr/>
        </p:nvSpPr>
        <p:spPr>
          <a:xfrm>
            <a:off x="539552" y="3501008"/>
            <a:ext cx="1584176"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oiseau</a:t>
            </a:r>
            <a:r>
              <a:rPr lang="en-US" dirty="0" smtClean="0">
                <a:ln w="12700">
                  <a:solidFill>
                    <a:schemeClr val="tx1"/>
                  </a:solidFill>
                  <a:prstDash val="solid"/>
                </a:ln>
                <a:latin typeface="Comic Sans MS" pitchFamily="66" charset="0"/>
              </a:rPr>
              <a:t> </a:t>
            </a:r>
            <a:endParaRPr lang="en-US" dirty="0">
              <a:ln w="12700">
                <a:solidFill>
                  <a:schemeClr val="tx1"/>
                </a:solidFill>
                <a:prstDash val="solid"/>
              </a:ln>
              <a:latin typeface="Comic Sans MS" pitchFamily="66" charset="0"/>
            </a:endParaRPr>
          </a:p>
        </p:txBody>
      </p:sp>
      <p:sp>
        <p:nvSpPr>
          <p:cNvPr id="22" name="Rectangle 21"/>
          <p:cNvSpPr/>
          <p:nvPr/>
        </p:nvSpPr>
        <p:spPr>
          <a:xfrm>
            <a:off x="3275856" y="3861048"/>
            <a:ext cx="1584176"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éléphant</a:t>
            </a:r>
            <a:endParaRPr lang="en-US" dirty="0">
              <a:ln w="12700">
                <a:solidFill>
                  <a:schemeClr val="tx1"/>
                </a:solidFill>
                <a:prstDash val="solid"/>
              </a:ln>
              <a:latin typeface="Comic Sans MS" pitchFamily="66" charset="0"/>
            </a:endParaRPr>
          </a:p>
        </p:txBody>
      </p:sp>
      <p:sp>
        <p:nvSpPr>
          <p:cNvPr id="23" name="Rectangle 22"/>
          <p:cNvSpPr/>
          <p:nvPr/>
        </p:nvSpPr>
        <p:spPr>
          <a:xfrm>
            <a:off x="6156176" y="4077072"/>
            <a:ext cx="1944216"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 </a:t>
            </a:r>
            <a:r>
              <a:rPr lang="en-US" dirty="0" err="1" smtClean="0">
                <a:ln w="12700">
                  <a:solidFill>
                    <a:schemeClr val="tx1"/>
                  </a:solidFill>
                  <a:prstDash val="solid"/>
                </a:ln>
                <a:latin typeface="Comic Sans MS" pitchFamily="66" charset="0"/>
              </a:rPr>
              <a:t>cochon</a:t>
            </a:r>
            <a:endParaRPr lang="en-US" dirty="0">
              <a:ln w="12700">
                <a:solidFill>
                  <a:schemeClr val="tx1"/>
                </a:solidFill>
                <a:prstDash val="solid"/>
              </a:ln>
              <a:latin typeface="Comic Sans MS" pitchFamily="66" charset="0"/>
            </a:endParaRPr>
          </a:p>
        </p:txBody>
      </p:sp>
      <p:sp>
        <p:nvSpPr>
          <p:cNvPr id="24" name="Rectangle 23"/>
          <p:cNvSpPr/>
          <p:nvPr/>
        </p:nvSpPr>
        <p:spPr>
          <a:xfrm>
            <a:off x="683568" y="5013176"/>
            <a:ext cx="2232248"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papillon</a:t>
            </a:r>
            <a:endParaRPr lang="en-US" dirty="0">
              <a:ln w="12700">
                <a:solidFill>
                  <a:schemeClr val="tx1"/>
                </a:solidFill>
                <a:prstDash val="solid"/>
              </a:ln>
              <a:latin typeface="Comic Sans MS" pitchFamily="66" charset="0"/>
            </a:endParaRPr>
          </a:p>
        </p:txBody>
      </p:sp>
      <p:sp>
        <p:nvSpPr>
          <p:cNvPr id="25" name="Rectangle 24"/>
          <p:cNvSpPr/>
          <p:nvPr/>
        </p:nvSpPr>
        <p:spPr>
          <a:xfrm>
            <a:off x="4499992" y="5301208"/>
            <a:ext cx="1080120" cy="646331"/>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hibou</a:t>
            </a:r>
            <a:endParaRPr lang="en-US" dirty="0">
              <a:ln w="12700">
                <a:solidFill>
                  <a:schemeClr val="tx1"/>
                </a:solidFill>
                <a:prstDash val="solid"/>
              </a:ln>
              <a:latin typeface="Comic Sans MS" pitchFamily="66" charset="0"/>
            </a:endParaRPr>
          </a:p>
        </p:txBody>
      </p:sp>
      <p:sp>
        <p:nvSpPr>
          <p:cNvPr id="26" name="Rectangle 25"/>
          <p:cNvSpPr/>
          <p:nvPr/>
        </p:nvSpPr>
        <p:spPr>
          <a:xfrm>
            <a:off x="5724128" y="5013176"/>
            <a:ext cx="1368152"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ours</a:t>
            </a:r>
            <a:endParaRPr lang="en-US" dirty="0">
              <a:ln w="12700">
                <a:solidFill>
                  <a:schemeClr val="tx1"/>
                </a:solidFill>
                <a:prstDash val="solid"/>
              </a:ln>
              <a:latin typeface="Comic Sans MS" pitchFamily="66" charset="0"/>
            </a:endParaRPr>
          </a:p>
        </p:txBody>
      </p:sp>
      <p:pic>
        <p:nvPicPr>
          <p:cNvPr id="1026" name="Picture 2" descr="C:\Users\Sarah English\AppData\Local\Microsoft\Windows\Temporary Internet Files\Content.IE5\7TN1XLHV\snake-circles[1].png"/>
          <p:cNvPicPr>
            <a:picLocks noChangeAspect="1" noChangeArrowheads="1"/>
          </p:cNvPicPr>
          <p:nvPr/>
        </p:nvPicPr>
        <p:blipFill>
          <a:blip r:embed="rId12" cstate="print"/>
          <a:srcRect/>
          <a:stretch>
            <a:fillRect/>
          </a:stretch>
        </p:blipFill>
        <p:spPr bwMode="auto">
          <a:xfrm>
            <a:off x="668730" y="2060848"/>
            <a:ext cx="2247086" cy="1211585"/>
          </a:xfrm>
          <a:prstGeom prst="rect">
            <a:avLst/>
          </a:prstGeom>
          <a:noFill/>
        </p:spPr>
      </p:pic>
      <p:pic>
        <p:nvPicPr>
          <p:cNvPr id="1027" name="Picture 3" descr="C:\Users\Sarah English\AppData\Local\Microsoft\Windows\Temporary Internet Files\Content.IE5\367FZVZ2\fox-30802_640[1].png"/>
          <p:cNvPicPr>
            <a:picLocks noChangeAspect="1" noChangeArrowheads="1"/>
          </p:cNvPicPr>
          <p:nvPr/>
        </p:nvPicPr>
        <p:blipFill>
          <a:blip r:embed="rId13" cstate="print"/>
          <a:srcRect/>
          <a:stretch>
            <a:fillRect/>
          </a:stretch>
        </p:blipFill>
        <p:spPr bwMode="auto">
          <a:xfrm>
            <a:off x="3131841" y="764704"/>
            <a:ext cx="1152128" cy="1112524"/>
          </a:xfrm>
          <a:prstGeom prst="rect">
            <a:avLst/>
          </a:prstGeom>
          <a:noFill/>
        </p:spPr>
      </p:pic>
      <p:pic>
        <p:nvPicPr>
          <p:cNvPr id="1038" name="Picture 14" descr="C:\Users\Sarah English\AppData\Local\Microsoft\Windows\Temporary Internet Files\Content.IE5\367FZVZ2\SHARK-pure[1].png"/>
          <p:cNvPicPr>
            <a:picLocks noChangeAspect="1" noChangeArrowheads="1"/>
          </p:cNvPicPr>
          <p:nvPr/>
        </p:nvPicPr>
        <p:blipFill>
          <a:blip r:embed="rId14" cstate="print"/>
          <a:srcRect/>
          <a:stretch>
            <a:fillRect/>
          </a:stretch>
        </p:blipFill>
        <p:spPr bwMode="auto">
          <a:xfrm>
            <a:off x="6012160" y="692696"/>
            <a:ext cx="1921993" cy="864096"/>
          </a:xfrm>
          <a:prstGeom prst="rect">
            <a:avLst/>
          </a:prstGeom>
          <a:noFill/>
        </p:spPr>
      </p:pic>
      <p:sp>
        <p:nvSpPr>
          <p:cNvPr id="28" name="Rectangle 27"/>
          <p:cNvSpPr/>
          <p:nvPr/>
        </p:nvSpPr>
        <p:spPr>
          <a:xfrm>
            <a:off x="2411760" y="116632"/>
            <a:ext cx="4176464" cy="584775"/>
          </a:xfrm>
          <a:prstGeom prst="rect">
            <a:avLst/>
          </a:prstGeom>
        </p:spPr>
        <p:txBody>
          <a:bodyPr wrap="square">
            <a:spAutoFit/>
          </a:bodyPr>
          <a:lstStyle/>
          <a:p>
            <a:r>
              <a:rPr lang="en-GB" sz="3200" dirty="0" err="1" smtClean="0">
                <a:latin typeface="Comic Sans MS" pitchFamily="66" charset="0"/>
              </a:rPr>
              <a:t>Qu’est-ce</a:t>
            </a:r>
            <a:r>
              <a:rPr lang="en-GB" sz="3200" dirty="0" smtClean="0">
                <a:latin typeface="Comic Sans MS" pitchFamily="66" charset="0"/>
              </a:rPr>
              <a:t> </a:t>
            </a:r>
            <a:r>
              <a:rPr lang="en-GB" sz="3200" dirty="0" err="1" smtClean="0">
                <a:latin typeface="Comic Sans MS" pitchFamily="66" charset="0"/>
              </a:rPr>
              <a:t>que</a:t>
            </a:r>
            <a:r>
              <a:rPr lang="en-GB" sz="3200" dirty="0" smtClean="0">
                <a:latin typeface="Comic Sans MS" pitchFamily="66" charset="0"/>
              </a:rPr>
              <a:t> </a:t>
            </a:r>
            <a:r>
              <a:rPr lang="en-GB" sz="3200" dirty="0" err="1" smtClean="0">
                <a:latin typeface="Comic Sans MS" pitchFamily="66" charset="0"/>
              </a:rPr>
              <a:t>c’est</a:t>
            </a:r>
            <a:r>
              <a:rPr lang="en-GB" sz="3200" dirty="0" smtClean="0">
                <a:latin typeface="Comic Sans MS" pitchFamily="66" charset="0"/>
              </a:rPr>
              <a:t>?</a:t>
            </a:r>
            <a:endParaRPr lang="en-GB" sz="3200" dirty="0">
              <a:latin typeface="Comic Sans MS" pitchFamily="66"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467544" y="620685"/>
          <a:ext cx="7704855" cy="5832650"/>
        </p:xfrm>
        <a:graphic>
          <a:graphicData uri="http://schemas.openxmlformats.org/drawingml/2006/table">
            <a:tbl>
              <a:tblPr firstRow="1" bandRow="1">
                <a:tableStyleId>{073A0DAA-6AF3-43AB-8588-CEC1D06C72B9}</a:tableStyleId>
              </a:tblPr>
              <a:tblGrid>
                <a:gridCol w="2568285">
                  <a:extLst>
                    <a:ext uri="{9D8B030D-6E8A-4147-A177-3AD203B41FA5}">
                      <a16:colId xmlns:a16="http://schemas.microsoft.com/office/drawing/2014/main" xmlns="" val="20000"/>
                    </a:ext>
                  </a:extLst>
                </a:gridCol>
                <a:gridCol w="2568285">
                  <a:extLst>
                    <a:ext uri="{9D8B030D-6E8A-4147-A177-3AD203B41FA5}">
                      <a16:colId xmlns:a16="http://schemas.microsoft.com/office/drawing/2014/main" xmlns="" val="20001"/>
                    </a:ext>
                  </a:extLst>
                </a:gridCol>
                <a:gridCol w="2568285">
                  <a:extLst>
                    <a:ext uri="{9D8B030D-6E8A-4147-A177-3AD203B41FA5}">
                      <a16:colId xmlns:a16="http://schemas.microsoft.com/office/drawing/2014/main" xmlns="" val="20002"/>
                    </a:ext>
                  </a:extLst>
                </a:gridCol>
              </a:tblGrid>
              <a:tr h="138988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138988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1526445">
                <a:tc>
                  <a:txBody>
                    <a:bodyPr/>
                    <a:lstStyle/>
                    <a:p>
                      <a:endParaRPr lang="en-GB" dirty="0" smtClean="0"/>
                    </a:p>
                    <a:p>
                      <a:endParaRPr lang="en-GB" dirty="0" smtClean="0"/>
                    </a:p>
                    <a:p>
                      <a:endParaRPr lang="en-GB" dirty="0" smtClean="0"/>
                    </a:p>
                    <a:p>
                      <a:endParaRPr lang="en-GB" dirty="0" smtClean="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1526445">
                <a:tc>
                  <a:txBody>
                    <a:bodyPr/>
                    <a:lstStyle/>
                    <a:p>
                      <a:endParaRPr lang="en-GB" dirty="0" smtClean="0"/>
                    </a:p>
                    <a:p>
                      <a:endParaRPr lang="en-GB" dirty="0" smtClean="0"/>
                    </a:p>
                    <a:p>
                      <a:endParaRPr lang="en-GB" dirty="0" smtClean="0"/>
                    </a:p>
                    <a:p>
                      <a:endParaRPr lang="en-GB" dirty="0" smtClean="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bl>
          </a:graphicData>
        </a:graphic>
      </p:graphicFrame>
      <p:pic>
        <p:nvPicPr>
          <p:cNvPr id="3" name="Picture 3" descr="C:\Users\Sarah English\AppData\Local\Microsoft\Windows\Temporary Internet Files\Content.IE5\0959TBEW\YoungBrownBear[1].png"/>
          <p:cNvPicPr>
            <a:picLocks noChangeAspect="1" noChangeArrowheads="1"/>
          </p:cNvPicPr>
          <p:nvPr/>
        </p:nvPicPr>
        <p:blipFill>
          <a:blip r:embed="rId3" cstate="print"/>
          <a:srcRect/>
          <a:stretch>
            <a:fillRect/>
          </a:stretch>
        </p:blipFill>
        <p:spPr bwMode="auto">
          <a:xfrm>
            <a:off x="6516216" y="5373216"/>
            <a:ext cx="1296144" cy="1053117"/>
          </a:xfrm>
          <a:prstGeom prst="rect">
            <a:avLst/>
          </a:prstGeom>
          <a:noFill/>
        </p:spPr>
      </p:pic>
      <p:pic>
        <p:nvPicPr>
          <p:cNvPr id="4" name="Picture 3" descr="C:\Users\Sarah English\AppData\Local\Microsoft\Windows\Temporary Internet Files\Content.IE5\560A914K\Orange-Owl[1].png"/>
          <p:cNvPicPr>
            <a:picLocks noChangeAspect="1" noChangeArrowheads="1"/>
          </p:cNvPicPr>
          <p:nvPr/>
        </p:nvPicPr>
        <p:blipFill>
          <a:blip r:embed="rId4" cstate="print"/>
          <a:srcRect/>
          <a:stretch>
            <a:fillRect/>
          </a:stretch>
        </p:blipFill>
        <p:spPr bwMode="auto">
          <a:xfrm>
            <a:off x="3131840" y="5085184"/>
            <a:ext cx="1441388" cy="1353883"/>
          </a:xfrm>
          <a:prstGeom prst="rect">
            <a:avLst/>
          </a:prstGeom>
          <a:noFill/>
        </p:spPr>
      </p:pic>
      <p:pic>
        <p:nvPicPr>
          <p:cNvPr id="5" name="Picture 2" descr="C:\Users\Sarah English\AppData\Local\Microsoft\Windows\Temporary Internet Files\Content.IE5\5NF8NH2X\Butterfly[1].png"/>
          <p:cNvPicPr>
            <a:picLocks noChangeAspect="1" noChangeArrowheads="1"/>
          </p:cNvPicPr>
          <p:nvPr/>
        </p:nvPicPr>
        <p:blipFill>
          <a:blip r:embed="rId5" cstate="print"/>
          <a:srcRect/>
          <a:stretch>
            <a:fillRect/>
          </a:stretch>
        </p:blipFill>
        <p:spPr bwMode="auto">
          <a:xfrm>
            <a:off x="683568" y="5157192"/>
            <a:ext cx="1872208" cy="1315845"/>
          </a:xfrm>
          <a:prstGeom prst="rect">
            <a:avLst/>
          </a:prstGeom>
          <a:noFill/>
        </p:spPr>
      </p:pic>
      <p:pic>
        <p:nvPicPr>
          <p:cNvPr id="6" name="Picture 2" descr="C:\Users\Sarah English\AppData\Local\Microsoft\Windows\Temporary Internet Files\Content.IE5\GGTS2H3C\Machovka-Pink-pig[1].png"/>
          <p:cNvPicPr>
            <a:picLocks noChangeAspect="1" noChangeArrowheads="1"/>
          </p:cNvPicPr>
          <p:nvPr/>
        </p:nvPicPr>
        <p:blipFill>
          <a:blip r:embed="rId6" cstate="print"/>
          <a:srcRect/>
          <a:stretch>
            <a:fillRect/>
          </a:stretch>
        </p:blipFill>
        <p:spPr bwMode="auto">
          <a:xfrm>
            <a:off x="5868144" y="3501008"/>
            <a:ext cx="2070838" cy="1370205"/>
          </a:xfrm>
          <a:prstGeom prst="rect">
            <a:avLst/>
          </a:prstGeom>
          <a:noFill/>
        </p:spPr>
      </p:pic>
      <p:pic>
        <p:nvPicPr>
          <p:cNvPr id="7" name="Picture 9" descr="C:\Users\Sarah English\AppData\Local\Microsoft\Windows\Temporary Internet Files\Content.IE5\7TN1XLHV\1401833208[1].png"/>
          <p:cNvPicPr>
            <a:picLocks noChangeAspect="1" noChangeArrowheads="1"/>
          </p:cNvPicPr>
          <p:nvPr/>
        </p:nvPicPr>
        <p:blipFill>
          <a:blip r:embed="rId7" cstate="print"/>
          <a:srcRect/>
          <a:stretch>
            <a:fillRect/>
          </a:stretch>
        </p:blipFill>
        <p:spPr bwMode="auto">
          <a:xfrm>
            <a:off x="3491880" y="3789040"/>
            <a:ext cx="1613958" cy="1127753"/>
          </a:xfrm>
          <a:prstGeom prst="rect">
            <a:avLst/>
          </a:prstGeom>
          <a:noFill/>
        </p:spPr>
      </p:pic>
      <p:pic>
        <p:nvPicPr>
          <p:cNvPr id="8" name="Picture 3" descr="C:\Users\Sarah English\AppData\Local\Microsoft\Windows\Temporary Internet Files\Content.IE5\K8V2DNVY\white-dove-159498_640[1].png"/>
          <p:cNvPicPr>
            <a:picLocks noChangeAspect="1" noChangeArrowheads="1"/>
          </p:cNvPicPr>
          <p:nvPr/>
        </p:nvPicPr>
        <p:blipFill>
          <a:blip r:embed="rId8" cstate="print"/>
          <a:srcRect/>
          <a:stretch>
            <a:fillRect/>
          </a:stretch>
        </p:blipFill>
        <p:spPr bwMode="auto">
          <a:xfrm>
            <a:off x="971600" y="3429000"/>
            <a:ext cx="1800200" cy="1547046"/>
          </a:xfrm>
          <a:prstGeom prst="rect">
            <a:avLst/>
          </a:prstGeom>
          <a:noFill/>
        </p:spPr>
      </p:pic>
      <p:pic>
        <p:nvPicPr>
          <p:cNvPr id="9" name="Picture 2" descr="C:\Users\Sarah English\AppData\Local\Microsoft\Windows\Temporary Internet Files\Content.IE5\367FZVZ2\black_cat[1].png"/>
          <p:cNvPicPr>
            <a:picLocks noChangeAspect="1" noChangeArrowheads="1"/>
          </p:cNvPicPr>
          <p:nvPr/>
        </p:nvPicPr>
        <p:blipFill>
          <a:blip r:embed="rId9" cstate="print"/>
          <a:srcRect/>
          <a:stretch>
            <a:fillRect/>
          </a:stretch>
        </p:blipFill>
        <p:spPr bwMode="auto">
          <a:xfrm>
            <a:off x="5724128" y="2132856"/>
            <a:ext cx="950409" cy="1124744"/>
          </a:xfrm>
          <a:prstGeom prst="rect">
            <a:avLst/>
          </a:prstGeom>
          <a:noFill/>
        </p:spPr>
      </p:pic>
      <p:pic>
        <p:nvPicPr>
          <p:cNvPr id="10" name="Picture 4" descr="C:\Users\Sarah English\AppData\Local\Microsoft\Windows\Temporary Internet Files\Content.IE5\560A914K\Chick[1].jpg"/>
          <p:cNvPicPr>
            <a:picLocks noChangeAspect="1" noChangeArrowheads="1"/>
          </p:cNvPicPr>
          <p:nvPr/>
        </p:nvPicPr>
        <p:blipFill>
          <a:blip r:embed="rId10" cstate="print"/>
          <a:srcRect/>
          <a:stretch>
            <a:fillRect/>
          </a:stretch>
        </p:blipFill>
        <p:spPr bwMode="auto">
          <a:xfrm>
            <a:off x="3275856" y="2132856"/>
            <a:ext cx="980878" cy="1224136"/>
          </a:xfrm>
          <a:prstGeom prst="rect">
            <a:avLst/>
          </a:prstGeom>
          <a:noFill/>
        </p:spPr>
      </p:pic>
      <p:pic>
        <p:nvPicPr>
          <p:cNvPr id="14" name="Picture 2" descr="http://nosurprises.it/wp-content/uploads/2013/01/abstract_colors.jpg"/>
          <p:cNvPicPr>
            <a:picLocks noChangeAspect="1" noChangeArrowheads="1"/>
          </p:cNvPicPr>
          <p:nvPr/>
        </p:nvPicPr>
        <p:blipFill>
          <a:blip r:embed="rId11" cstate="print"/>
          <a:srcRect/>
          <a:stretch>
            <a:fillRect/>
          </a:stretch>
        </p:blipFill>
        <p:spPr bwMode="auto">
          <a:xfrm>
            <a:off x="755576" y="692696"/>
            <a:ext cx="1899359" cy="1301808"/>
          </a:xfrm>
          <a:prstGeom prst="rect">
            <a:avLst/>
          </a:prstGeom>
          <a:noFill/>
        </p:spPr>
      </p:pic>
      <p:sp>
        <p:nvSpPr>
          <p:cNvPr id="15" name="Rectangle 14"/>
          <p:cNvSpPr/>
          <p:nvPr/>
        </p:nvSpPr>
        <p:spPr>
          <a:xfrm>
            <a:off x="4211960" y="1268760"/>
            <a:ext cx="1368152" cy="646331"/>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renard</a:t>
            </a:r>
            <a:r>
              <a:rPr lang="en-US" dirty="0" smtClean="0">
                <a:ln w="12700">
                  <a:solidFill>
                    <a:schemeClr val="tx1"/>
                  </a:solidFill>
                  <a:prstDash val="solid"/>
                </a:ln>
                <a:latin typeface="Comic Sans MS" pitchFamily="66" charset="0"/>
              </a:rPr>
              <a:t> rouge</a:t>
            </a:r>
            <a:endParaRPr lang="en-US" dirty="0">
              <a:ln w="12700">
                <a:solidFill>
                  <a:schemeClr val="tx1"/>
                </a:solidFill>
                <a:prstDash val="solid"/>
              </a:ln>
              <a:latin typeface="Comic Sans MS" pitchFamily="66" charset="0"/>
            </a:endParaRPr>
          </a:p>
        </p:txBody>
      </p:sp>
      <p:sp>
        <p:nvSpPr>
          <p:cNvPr id="16" name="Rectangle 15"/>
          <p:cNvSpPr/>
          <p:nvPr/>
        </p:nvSpPr>
        <p:spPr>
          <a:xfrm>
            <a:off x="5652120" y="1556792"/>
            <a:ext cx="2088232"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requin</a:t>
            </a:r>
            <a:r>
              <a:rPr lang="en-US" dirty="0" smtClean="0">
                <a:ln w="12700">
                  <a:solidFill>
                    <a:schemeClr val="tx1"/>
                  </a:solidFill>
                  <a:prstDash val="solid"/>
                </a:ln>
                <a:latin typeface="Comic Sans MS" pitchFamily="66" charset="0"/>
              </a:rPr>
              <a:t> bleu</a:t>
            </a:r>
            <a:endParaRPr lang="en-US" dirty="0">
              <a:ln w="12700">
                <a:solidFill>
                  <a:schemeClr val="tx1"/>
                </a:solidFill>
                <a:prstDash val="solid"/>
              </a:ln>
              <a:latin typeface="Comic Sans MS" pitchFamily="66" charset="0"/>
            </a:endParaRPr>
          </a:p>
        </p:txBody>
      </p:sp>
      <p:sp>
        <p:nvSpPr>
          <p:cNvPr id="17" name="Rectangle 16"/>
          <p:cNvSpPr/>
          <p:nvPr/>
        </p:nvSpPr>
        <p:spPr>
          <a:xfrm>
            <a:off x="1691680" y="2132856"/>
            <a:ext cx="1296144" cy="923330"/>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 </a:t>
            </a:r>
            <a:r>
              <a:rPr lang="en-US" dirty="0" smtClean="0">
                <a:ln w="12700">
                  <a:solidFill>
                    <a:schemeClr val="tx1"/>
                  </a:solidFill>
                  <a:prstDash val="solid"/>
                </a:ln>
                <a:latin typeface="Comic Sans MS" pitchFamily="66" charset="0"/>
              </a:rPr>
              <a:t>serpent </a:t>
            </a:r>
            <a:r>
              <a:rPr lang="en-US" dirty="0" err="1" smtClean="0">
                <a:ln w="12700">
                  <a:solidFill>
                    <a:schemeClr val="tx1"/>
                  </a:solidFill>
                  <a:prstDash val="solid"/>
                </a:ln>
                <a:latin typeface="Comic Sans MS" pitchFamily="66" charset="0"/>
              </a:rPr>
              <a:t>vert</a:t>
            </a:r>
            <a:endParaRPr lang="en-US" dirty="0">
              <a:ln w="12700">
                <a:solidFill>
                  <a:schemeClr val="tx1"/>
                </a:solidFill>
                <a:prstDash val="solid"/>
              </a:ln>
              <a:latin typeface="Comic Sans MS" pitchFamily="66" charset="0"/>
            </a:endParaRPr>
          </a:p>
        </p:txBody>
      </p:sp>
      <p:sp>
        <p:nvSpPr>
          <p:cNvPr id="19" name="Rectangle 18"/>
          <p:cNvSpPr/>
          <p:nvPr/>
        </p:nvSpPr>
        <p:spPr>
          <a:xfrm>
            <a:off x="3995936" y="2492896"/>
            <a:ext cx="1512168" cy="646331"/>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canard </a:t>
            </a:r>
            <a:r>
              <a:rPr lang="en-US" dirty="0" err="1" smtClean="0">
                <a:ln w="12700">
                  <a:solidFill>
                    <a:schemeClr val="tx1"/>
                  </a:solidFill>
                  <a:prstDash val="solid"/>
                </a:ln>
                <a:latin typeface="Comic Sans MS" pitchFamily="66" charset="0"/>
              </a:rPr>
              <a:t>jaune</a:t>
            </a:r>
            <a:endParaRPr lang="en-US" dirty="0">
              <a:ln w="12700">
                <a:solidFill>
                  <a:schemeClr val="tx1"/>
                </a:solidFill>
                <a:prstDash val="solid"/>
              </a:ln>
              <a:latin typeface="Comic Sans MS" pitchFamily="66" charset="0"/>
            </a:endParaRPr>
          </a:p>
        </p:txBody>
      </p:sp>
      <p:sp>
        <p:nvSpPr>
          <p:cNvPr id="20" name="Rectangle 19"/>
          <p:cNvSpPr/>
          <p:nvPr/>
        </p:nvSpPr>
        <p:spPr>
          <a:xfrm>
            <a:off x="6300192" y="2492896"/>
            <a:ext cx="1944216"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chat noir</a:t>
            </a:r>
            <a:endParaRPr lang="en-US" dirty="0">
              <a:ln w="12700">
                <a:solidFill>
                  <a:schemeClr val="tx1"/>
                </a:solidFill>
                <a:prstDash val="solid"/>
              </a:ln>
              <a:latin typeface="Comic Sans MS" pitchFamily="66" charset="0"/>
            </a:endParaRPr>
          </a:p>
        </p:txBody>
      </p:sp>
      <p:sp>
        <p:nvSpPr>
          <p:cNvPr id="21" name="Rectangle 20"/>
          <p:cNvSpPr/>
          <p:nvPr/>
        </p:nvSpPr>
        <p:spPr>
          <a:xfrm>
            <a:off x="467544" y="3429000"/>
            <a:ext cx="2232248"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oiseau</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blanc</a:t>
            </a:r>
            <a:r>
              <a:rPr lang="en-US" dirty="0" smtClean="0">
                <a:ln w="12700">
                  <a:solidFill>
                    <a:schemeClr val="tx1"/>
                  </a:solidFill>
                  <a:prstDash val="solid"/>
                </a:ln>
                <a:latin typeface="Comic Sans MS" pitchFamily="66" charset="0"/>
              </a:rPr>
              <a:t> </a:t>
            </a:r>
            <a:endParaRPr lang="en-US" dirty="0">
              <a:ln w="12700">
                <a:solidFill>
                  <a:schemeClr val="tx1"/>
                </a:solidFill>
                <a:prstDash val="solid"/>
              </a:ln>
              <a:latin typeface="Comic Sans MS" pitchFamily="66" charset="0"/>
            </a:endParaRPr>
          </a:p>
        </p:txBody>
      </p:sp>
      <p:sp>
        <p:nvSpPr>
          <p:cNvPr id="22" name="Rectangle 21"/>
          <p:cNvSpPr/>
          <p:nvPr/>
        </p:nvSpPr>
        <p:spPr>
          <a:xfrm>
            <a:off x="3131840" y="3501008"/>
            <a:ext cx="2160240"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éléphant</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gris</a:t>
            </a:r>
            <a:endParaRPr lang="en-US" dirty="0">
              <a:ln w="12700">
                <a:solidFill>
                  <a:schemeClr val="tx1"/>
                </a:solidFill>
                <a:prstDash val="solid"/>
              </a:ln>
              <a:latin typeface="Comic Sans MS" pitchFamily="66" charset="0"/>
            </a:endParaRPr>
          </a:p>
        </p:txBody>
      </p:sp>
      <p:sp>
        <p:nvSpPr>
          <p:cNvPr id="23" name="Rectangle 22"/>
          <p:cNvSpPr/>
          <p:nvPr/>
        </p:nvSpPr>
        <p:spPr>
          <a:xfrm>
            <a:off x="5940152" y="4077072"/>
            <a:ext cx="1944216"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 </a:t>
            </a:r>
            <a:r>
              <a:rPr lang="en-US" dirty="0" err="1" smtClean="0">
                <a:ln w="12700">
                  <a:solidFill>
                    <a:schemeClr val="tx1"/>
                  </a:solidFill>
                  <a:prstDash val="solid"/>
                </a:ln>
                <a:latin typeface="Comic Sans MS" pitchFamily="66" charset="0"/>
              </a:rPr>
              <a:t>cochon</a:t>
            </a:r>
            <a:r>
              <a:rPr lang="en-US" dirty="0" smtClean="0">
                <a:ln w="12700">
                  <a:solidFill>
                    <a:schemeClr val="tx1"/>
                  </a:solidFill>
                  <a:prstDash val="solid"/>
                </a:ln>
                <a:latin typeface="Comic Sans MS" pitchFamily="66" charset="0"/>
              </a:rPr>
              <a:t> rose</a:t>
            </a:r>
            <a:endParaRPr lang="en-US" dirty="0">
              <a:ln w="12700">
                <a:solidFill>
                  <a:schemeClr val="tx1"/>
                </a:solidFill>
                <a:prstDash val="solid"/>
              </a:ln>
              <a:latin typeface="Comic Sans MS" pitchFamily="66" charset="0"/>
            </a:endParaRPr>
          </a:p>
        </p:txBody>
      </p:sp>
      <p:sp>
        <p:nvSpPr>
          <p:cNvPr id="24" name="Rectangle 23"/>
          <p:cNvSpPr/>
          <p:nvPr/>
        </p:nvSpPr>
        <p:spPr>
          <a:xfrm>
            <a:off x="683568" y="5013176"/>
            <a:ext cx="2232248"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papillon</a:t>
            </a:r>
            <a:r>
              <a:rPr lang="en-US" dirty="0" smtClean="0">
                <a:ln w="12700">
                  <a:solidFill>
                    <a:schemeClr val="tx1"/>
                  </a:solidFill>
                  <a:prstDash val="solid"/>
                </a:ln>
                <a:latin typeface="Comic Sans MS" pitchFamily="66" charset="0"/>
              </a:rPr>
              <a:t> violet</a:t>
            </a:r>
            <a:endParaRPr lang="en-US" dirty="0">
              <a:ln w="12700">
                <a:solidFill>
                  <a:schemeClr val="tx1"/>
                </a:solidFill>
                <a:prstDash val="solid"/>
              </a:ln>
              <a:latin typeface="Comic Sans MS" pitchFamily="66" charset="0"/>
            </a:endParaRPr>
          </a:p>
        </p:txBody>
      </p:sp>
      <p:sp>
        <p:nvSpPr>
          <p:cNvPr id="25" name="Rectangle 24"/>
          <p:cNvSpPr/>
          <p:nvPr/>
        </p:nvSpPr>
        <p:spPr>
          <a:xfrm>
            <a:off x="4499992" y="5301208"/>
            <a:ext cx="1080120" cy="923330"/>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hibou</a:t>
            </a:r>
            <a:r>
              <a:rPr lang="en-US" dirty="0" smtClean="0">
                <a:ln w="12700">
                  <a:solidFill>
                    <a:schemeClr val="tx1"/>
                  </a:solidFill>
                  <a:prstDash val="solid"/>
                </a:ln>
                <a:latin typeface="Comic Sans MS" pitchFamily="66" charset="0"/>
              </a:rPr>
              <a:t> orange</a:t>
            </a:r>
            <a:endParaRPr lang="en-US" dirty="0">
              <a:ln w="12700">
                <a:solidFill>
                  <a:schemeClr val="tx1"/>
                </a:solidFill>
                <a:prstDash val="solid"/>
              </a:ln>
              <a:latin typeface="Comic Sans MS" pitchFamily="66" charset="0"/>
            </a:endParaRPr>
          </a:p>
        </p:txBody>
      </p:sp>
      <p:sp>
        <p:nvSpPr>
          <p:cNvPr id="26" name="Rectangle 25"/>
          <p:cNvSpPr/>
          <p:nvPr/>
        </p:nvSpPr>
        <p:spPr>
          <a:xfrm>
            <a:off x="5724128" y="5013176"/>
            <a:ext cx="1728192"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ours </a:t>
            </a:r>
            <a:r>
              <a:rPr lang="en-US" dirty="0" err="1" smtClean="0">
                <a:ln w="12700">
                  <a:solidFill>
                    <a:schemeClr val="tx1"/>
                  </a:solidFill>
                  <a:prstDash val="solid"/>
                </a:ln>
                <a:latin typeface="Comic Sans MS" pitchFamily="66" charset="0"/>
              </a:rPr>
              <a:t>brun</a:t>
            </a:r>
            <a:endParaRPr lang="en-US" dirty="0">
              <a:ln w="12700">
                <a:solidFill>
                  <a:schemeClr val="tx1"/>
                </a:solidFill>
                <a:prstDash val="solid"/>
              </a:ln>
              <a:latin typeface="Comic Sans MS" pitchFamily="66" charset="0"/>
            </a:endParaRPr>
          </a:p>
        </p:txBody>
      </p:sp>
      <p:pic>
        <p:nvPicPr>
          <p:cNvPr id="1026" name="Picture 2" descr="C:\Users\Sarah English\AppData\Local\Microsoft\Windows\Temporary Internet Files\Content.IE5\7TN1XLHV\snake-circles[1].png"/>
          <p:cNvPicPr>
            <a:picLocks noChangeAspect="1" noChangeArrowheads="1"/>
          </p:cNvPicPr>
          <p:nvPr/>
        </p:nvPicPr>
        <p:blipFill>
          <a:blip r:embed="rId12" cstate="print"/>
          <a:srcRect/>
          <a:stretch>
            <a:fillRect/>
          </a:stretch>
        </p:blipFill>
        <p:spPr bwMode="auto">
          <a:xfrm>
            <a:off x="668730" y="2060848"/>
            <a:ext cx="1166966" cy="1211585"/>
          </a:xfrm>
          <a:prstGeom prst="rect">
            <a:avLst/>
          </a:prstGeom>
          <a:noFill/>
        </p:spPr>
      </p:pic>
      <p:pic>
        <p:nvPicPr>
          <p:cNvPr id="1027" name="Picture 3" descr="C:\Users\Sarah English\AppData\Local\Microsoft\Windows\Temporary Internet Files\Content.IE5\367FZVZ2\fox-30802_640[1].png"/>
          <p:cNvPicPr>
            <a:picLocks noChangeAspect="1" noChangeArrowheads="1"/>
          </p:cNvPicPr>
          <p:nvPr/>
        </p:nvPicPr>
        <p:blipFill>
          <a:blip r:embed="rId13" cstate="print"/>
          <a:srcRect/>
          <a:stretch>
            <a:fillRect/>
          </a:stretch>
        </p:blipFill>
        <p:spPr bwMode="auto">
          <a:xfrm>
            <a:off x="3131841" y="764704"/>
            <a:ext cx="1152128" cy="1112524"/>
          </a:xfrm>
          <a:prstGeom prst="rect">
            <a:avLst/>
          </a:prstGeom>
          <a:noFill/>
        </p:spPr>
      </p:pic>
      <p:pic>
        <p:nvPicPr>
          <p:cNvPr id="1038" name="Picture 14" descr="C:\Users\Sarah English\AppData\Local\Microsoft\Windows\Temporary Internet Files\Content.IE5\367FZVZ2\SHARK-pure[1].png"/>
          <p:cNvPicPr>
            <a:picLocks noChangeAspect="1" noChangeArrowheads="1"/>
          </p:cNvPicPr>
          <p:nvPr/>
        </p:nvPicPr>
        <p:blipFill>
          <a:blip r:embed="rId14" cstate="print"/>
          <a:srcRect/>
          <a:stretch>
            <a:fillRect/>
          </a:stretch>
        </p:blipFill>
        <p:spPr bwMode="auto">
          <a:xfrm>
            <a:off x="6012160" y="692696"/>
            <a:ext cx="1921993" cy="864096"/>
          </a:xfrm>
          <a:prstGeom prst="rect">
            <a:avLst/>
          </a:prstGeom>
          <a:noFill/>
        </p:spPr>
      </p:pic>
      <p:sp>
        <p:nvSpPr>
          <p:cNvPr id="28" name="Rectangle 27"/>
          <p:cNvSpPr/>
          <p:nvPr/>
        </p:nvSpPr>
        <p:spPr>
          <a:xfrm>
            <a:off x="2411760" y="116632"/>
            <a:ext cx="4176464" cy="584775"/>
          </a:xfrm>
          <a:prstGeom prst="rect">
            <a:avLst/>
          </a:prstGeom>
        </p:spPr>
        <p:txBody>
          <a:bodyPr wrap="square">
            <a:spAutoFit/>
          </a:bodyPr>
          <a:lstStyle/>
          <a:p>
            <a:r>
              <a:rPr lang="en-GB" sz="3200" dirty="0" err="1" smtClean="0">
                <a:latin typeface="Comic Sans MS" pitchFamily="66" charset="0"/>
              </a:rPr>
              <a:t>Qu’est-ce</a:t>
            </a:r>
            <a:r>
              <a:rPr lang="en-GB" sz="3200" dirty="0" smtClean="0">
                <a:latin typeface="Comic Sans MS" pitchFamily="66" charset="0"/>
              </a:rPr>
              <a:t> </a:t>
            </a:r>
            <a:r>
              <a:rPr lang="en-GB" sz="3200" dirty="0" err="1" smtClean="0">
                <a:latin typeface="Comic Sans MS" pitchFamily="66" charset="0"/>
              </a:rPr>
              <a:t>que</a:t>
            </a:r>
            <a:r>
              <a:rPr lang="en-GB" sz="3200" dirty="0" smtClean="0">
                <a:latin typeface="Comic Sans MS" pitchFamily="66" charset="0"/>
              </a:rPr>
              <a:t> </a:t>
            </a:r>
            <a:r>
              <a:rPr lang="en-GB" sz="3200" dirty="0" err="1" smtClean="0">
                <a:latin typeface="Comic Sans MS" pitchFamily="66" charset="0"/>
              </a:rPr>
              <a:t>c’est</a:t>
            </a:r>
            <a:r>
              <a:rPr lang="en-GB" sz="3200" dirty="0" smtClean="0">
                <a:latin typeface="Comic Sans MS" pitchFamily="66" charset="0"/>
              </a:rPr>
              <a:t>?</a:t>
            </a:r>
            <a:endParaRPr lang="en-GB" sz="3200" dirty="0">
              <a:latin typeface="Comic Sans MS" pitchFamily="66"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467544" y="620685"/>
          <a:ext cx="7704855" cy="5832650"/>
        </p:xfrm>
        <a:graphic>
          <a:graphicData uri="http://schemas.openxmlformats.org/drawingml/2006/table">
            <a:tbl>
              <a:tblPr firstRow="1" bandRow="1">
                <a:tableStyleId>{073A0DAA-6AF3-43AB-8588-CEC1D06C72B9}</a:tableStyleId>
              </a:tblPr>
              <a:tblGrid>
                <a:gridCol w="2568285">
                  <a:extLst>
                    <a:ext uri="{9D8B030D-6E8A-4147-A177-3AD203B41FA5}">
                      <a16:colId xmlns:a16="http://schemas.microsoft.com/office/drawing/2014/main" xmlns="" val="20000"/>
                    </a:ext>
                  </a:extLst>
                </a:gridCol>
                <a:gridCol w="2568285">
                  <a:extLst>
                    <a:ext uri="{9D8B030D-6E8A-4147-A177-3AD203B41FA5}">
                      <a16:colId xmlns:a16="http://schemas.microsoft.com/office/drawing/2014/main" xmlns="" val="20001"/>
                    </a:ext>
                  </a:extLst>
                </a:gridCol>
                <a:gridCol w="2568285">
                  <a:extLst>
                    <a:ext uri="{9D8B030D-6E8A-4147-A177-3AD203B41FA5}">
                      <a16:colId xmlns:a16="http://schemas.microsoft.com/office/drawing/2014/main" xmlns="" val="20002"/>
                    </a:ext>
                  </a:extLst>
                </a:gridCol>
              </a:tblGrid>
              <a:tr h="138988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138988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1526445">
                <a:tc>
                  <a:txBody>
                    <a:bodyPr/>
                    <a:lstStyle/>
                    <a:p>
                      <a:endParaRPr lang="en-GB" dirty="0" smtClean="0"/>
                    </a:p>
                    <a:p>
                      <a:endParaRPr lang="en-GB" dirty="0" smtClean="0"/>
                    </a:p>
                    <a:p>
                      <a:endParaRPr lang="en-GB" dirty="0" smtClean="0"/>
                    </a:p>
                    <a:p>
                      <a:endParaRPr lang="en-GB" dirty="0" smtClean="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1526445">
                <a:tc>
                  <a:txBody>
                    <a:bodyPr/>
                    <a:lstStyle/>
                    <a:p>
                      <a:endParaRPr lang="en-GB" dirty="0" smtClean="0"/>
                    </a:p>
                    <a:p>
                      <a:endParaRPr lang="en-GB" dirty="0" smtClean="0"/>
                    </a:p>
                    <a:p>
                      <a:endParaRPr lang="en-GB" dirty="0" smtClean="0"/>
                    </a:p>
                    <a:p>
                      <a:endParaRPr lang="en-GB" dirty="0" smtClean="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bl>
          </a:graphicData>
        </a:graphic>
      </p:graphicFrame>
      <p:pic>
        <p:nvPicPr>
          <p:cNvPr id="3" name="Picture 3" descr="C:\Users\Sarah English\AppData\Local\Microsoft\Windows\Temporary Internet Files\Content.IE5\0959TBEW\YoungBrownBear[1].png"/>
          <p:cNvPicPr>
            <a:picLocks noChangeAspect="1" noChangeArrowheads="1"/>
          </p:cNvPicPr>
          <p:nvPr/>
        </p:nvPicPr>
        <p:blipFill>
          <a:blip r:embed="rId3" cstate="print"/>
          <a:srcRect/>
          <a:stretch>
            <a:fillRect/>
          </a:stretch>
        </p:blipFill>
        <p:spPr bwMode="auto">
          <a:xfrm>
            <a:off x="6516216" y="5373216"/>
            <a:ext cx="1296144" cy="1053117"/>
          </a:xfrm>
          <a:prstGeom prst="rect">
            <a:avLst/>
          </a:prstGeom>
          <a:noFill/>
        </p:spPr>
      </p:pic>
      <p:pic>
        <p:nvPicPr>
          <p:cNvPr id="4" name="Picture 3" descr="C:\Users\Sarah English\AppData\Local\Microsoft\Windows\Temporary Internet Files\Content.IE5\560A914K\Orange-Owl[1].png"/>
          <p:cNvPicPr>
            <a:picLocks noChangeAspect="1" noChangeArrowheads="1"/>
          </p:cNvPicPr>
          <p:nvPr/>
        </p:nvPicPr>
        <p:blipFill>
          <a:blip r:embed="rId4" cstate="print"/>
          <a:srcRect/>
          <a:stretch>
            <a:fillRect/>
          </a:stretch>
        </p:blipFill>
        <p:spPr bwMode="auto">
          <a:xfrm>
            <a:off x="3131840" y="5085184"/>
            <a:ext cx="1441388" cy="1353883"/>
          </a:xfrm>
          <a:prstGeom prst="rect">
            <a:avLst/>
          </a:prstGeom>
          <a:noFill/>
        </p:spPr>
      </p:pic>
      <p:pic>
        <p:nvPicPr>
          <p:cNvPr id="5" name="Picture 2" descr="C:\Users\Sarah English\AppData\Local\Microsoft\Windows\Temporary Internet Files\Content.IE5\5NF8NH2X\Butterfly[1].png"/>
          <p:cNvPicPr>
            <a:picLocks noChangeAspect="1" noChangeArrowheads="1"/>
          </p:cNvPicPr>
          <p:nvPr/>
        </p:nvPicPr>
        <p:blipFill>
          <a:blip r:embed="rId5" cstate="print"/>
          <a:srcRect/>
          <a:stretch>
            <a:fillRect/>
          </a:stretch>
        </p:blipFill>
        <p:spPr bwMode="auto">
          <a:xfrm>
            <a:off x="683568" y="5157192"/>
            <a:ext cx="1872208" cy="1315845"/>
          </a:xfrm>
          <a:prstGeom prst="rect">
            <a:avLst/>
          </a:prstGeom>
          <a:noFill/>
        </p:spPr>
      </p:pic>
      <p:pic>
        <p:nvPicPr>
          <p:cNvPr id="6" name="Picture 2" descr="C:\Users\Sarah English\AppData\Local\Microsoft\Windows\Temporary Internet Files\Content.IE5\GGTS2H3C\Machovka-Pink-pig[1].png"/>
          <p:cNvPicPr>
            <a:picLocks noChangeAspect="1" noChangeArrowheads="1"/>
          </p:cNvPicPr>
          <p:nvPr/>
        </p:nvPicPr>
        <p:blipFill>
          <a:blip r:embed="rId6" cstate="print"/>
          <a:srcRect/>
          <a:stretch>
            <a:fillRect/>
          </a:stretch>
        </p:blipFill>
        <p:spPr bwMode="auto">
          <a:xfrm>
            <a:off x="5868144" y="3501008"/>
            <a:ext cx="2070838" cy="1370205"/>
          </a:xfrm>
          <a:prstGeom prst="rect">
            <a:avLst/>
          </a:prstGeom>
          <a:noFill/>
        </p:spPr>
      </p:pic>
      <p:pic>
        <p:nvPicPr>
          <p:cNvPr id="7" name="Picture 9" descr="C:\Users\Sarah English\AppData\Local\Microsoft\Windows\Temporary Internet Files\Content.IE5\7TN1XLHV\1401833208[1].png"/>
          <p:cNvPicPr>
            <a:picLocks noChangeAspect="1" noChangeArrowheads="1"/>
          </p:cNvPicPr>
          <p:nvPr/>
        </p:nvPicPr>
        <p:blipFill>
          <a:blip r:embed="rId7" cstate="print"/>
          <a:srcRect/>
          <a:stretch>
            <a:fillRect/>
          </a:stretch>
        </p:blipFill>
        <p:spPr bwMode="auto">
          <a:xfrm>
            <a:off x="3491880" y="3789040"/>
            <a:ext cx="1613958" cy="1127753"/>
          </a:xfrm>
          <a:prstGeom prst="rect">
            <a:avLst/>
          </a:prstGeom>
          <a:noFill/>
        </p:spPr>
      </p:pic>
      <p:pic>
        <p:nvPicPr>
          <p:cNvPr id="8" name="Picture 3" descr="C:\Users\Sarah English\AppData\Local\Microsoft\Windows\Temporary Internet Files\Content.IE5\K8V2DNVY\white-dove-159498_640[1].png"/>
          <p:cNvPicPr>
            <a:picLocks noChangeAspect="1" noChangeArrowheads="1"/>
          </p:cNvPicPr>
          <p:nvPr/>
        </p:nvPicPr>
        <p:blipFill>
          <a:blip r:embed="rId8" cstate="print"/>
          <a:srcRect/>
          <a:stretch>
            <a:fillRect/>
          </a:stretch>
        </p:blipFill>
        <p:spPr bwMode="auto">
          <a:xfrm>
            <a:off x="971600" y="3429000"/>
            <a:ext cx="1800200" cy="1547046"/>
          </a:xfrm>
          <a:prstGeom prst="rect">
            <a:avLst/>
          </a:prstGeom>
          <a:noFill/>
        </p:spPr>
      </p:pic>
      <p:pic>
        <p:nvPicPr>
          <p:cNvPr id="9" name="Picture 2" descr="C:\Users\Sarah English\AppData\Local\Microsoft\Windows\Temporary Internet Files\Content.IE5\367FZVZ2\black_cat[1].png"/>
          <p:cNvPicPr>
            <a:picLocks noChangeAspect="1" noChangeArrowheads="1"/>
          </p:cNvPicPr>
          <p:nvPr/>
        </p:nvPicPr>
        <p:blipFill>
          <a:blip r:embed="rId9" cstate="print"/>
          <a:srcRect/>
          <a:stretch>
            <a:fillRect/>
          </a:stretch>
        </p:blipFill>
        <p:spPr bwMode="auto">
          <a:xfrm>
            <a:off x="5724128" y="2132856"/>
            <a:ext cx="950409" cy="1124744"/>
          </a:xfrm>
          <a:prstGeom prst="rect">
            <a:avLst/>
          </a:prstGeom>
          <a:noFill/>
        </p:spPr>
      </p:pic>
      <p:pic>
        <p:nvPicPr>
          <p:cNvPr id="10" name="Picture 4" descr="C:\Users\Sarah English\AppData\Local\Microsoft\Windows\Temporary Internet Files\Content.IE5\560A914K\Chick[1].jpg"/>
          <p:cNvPicPr>
            <a:picLocks noChangeAspect="1" noChangeArrowheads="1"/>
          </p:cNvPicPr>
          <p:nvPr/>
        </p:nvPicPr>
        <p:blipFill>
          <a:blip r:embed="rId10" cstate="print"/>
          <a:srcRect/>
          <a:stretch>
            <a:fillRect/>
          </a:stretch>
        </p:blipFill>
        <p:spPr bwMode="auto">
          <a:xfrm>
            <a:off x="3275856" y="2132856"/>
            <a:ext cx="980878" cy="1224136"/>
          </a:xfrm>
          <a:prstGeom prst="rect">
            <a:avLst/>
          </a:prstGeom>
          <a:noFill/>
        </p:spPr>
      </p:pic>
      <p:pic>
        <p:nvPicPr>
          <p:cNvPr id="14" name="Picture 2" descr="http://nosurprises.it/wp-content/uploads/2013/01/abstract_colors.jpg"/>
          <p:cNvPicPr>
            <a:picLocks noChangeAspect="1" noChangeArrowheads="1"/>
          </p:cNvPicPr>
          <p:nvPr/>
        </p:nvPicPr>
        <p:blipFill>
          <a:blip r:embed="rId11" cstate="print"/>
          <a:srcRect/>
          <a:stretch>
            <a:fillRect/>
          </a:stretch>
        </p:blipFill>
        <p:spPr bwMode="auto">
          <a:xfrm>
            <a:off x="755576" y="692696"/>
            <a:ext cx="1899359" cy="1301808"/>
          </a:xfrm>
          <a:prstGeom prst="rect">
            <a:avLst/>
          </a:prstGeom>
          <a:noFill/>
        </p:spPr>
      </p:pic>
      <p:sp>
        <p:nvSpPr>
          <p:cNvPr id="15" name="Rectangle 14"/>
          <p:cNvSpPr/>
          <p:nvPr/>
        </p:nvSpPr>
        <p:spPr>
          <a:xfrm>
            <a:off x="4211960" y="1268760"/>
            <a:ext cx="1368152" cy="646331"/>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renard</a:t>
            </a:r>
            <a:r>
              <a:rPr lang="en-US" dirty="0" smtClean="0">
                <a:ln w="12700">
                  <a:solidFill>
                    <a:schemeClr val="tx1"/>
                  </a:solidFill>
                  <a:prstDash val="solid"/>
                </a:ln>
                <a:latin typeface="Comic Sans MS" pitchFamily="66" charset="0"/>
              </a:rPr>
              <a:t> rouge</a:t>
            </a:r>
            <a:endParaRPr lang="en-US" dirty="0">
              <a:ln w="12700">
                <a:solidFill>
                  <a:schemeClr val="tx1"/>
                </a:solidFill>
                <a:prstDash val="solid"/>
              </a:ln>
              <a:latin typeface="Comic Sans MS" pitchFamily="66" charset="0"/>
            </a:endParaRPr>
          </a:p>
        </p:txBody>
      </p:sp>
      <p:sp>
        <p:nvSpPr>
          <p:cNvPr id="16" name="Rectangle 15"/>
          <p:cNvSpPr/>
          <p:nvPr/>
        </p:nvSpPr>
        <p:spPr>
          <a:xfrm>
            <a:off x="5652120" y="1556792"/>
            <a:ext cx="2088232"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requin</a:t>
            </a:r>
            <a:r>
              <a:rPr lang="en-US" dirty="0" smtClean="0">
                <a:ln w="12700">
                  <a:solidFill>
                    <a:schemeClr val="tx1"/>
                  </a:solidFill>
                  <a:prstDash val="solid"/>
                </a:ln>
                <a:latin typeface="Comic Sans MS" pitchFamily="66" charset="0"/>
              </a:rPr>
              <a:t> bleu</a:t>
            </a:r>
            <a:endParaRPr lang="en-US" dirty="0">
              <a:ln w="12700">
                <a:solidFill>
                  <a:schemeClr val="tx1"/>
                </a:solidFill>
                <a:prstDash val="solid"/>
              </a:ln>
              <a:latin typeface="Comic Sans MS" pitchFamily="66" charset="0"/>
            </a:endParaRPr>
          </a:p>
        </p:txBody>
      </p:sp>
      <p:sp>
        <p:nvSpPr>
          <p:cNvPr id="17" name="Rectangle 16"/>
          <p:cNvSpPr/>
          <p:nvPr/>
        </p:nvSpPr>
        <p:spPr>
          <a:xfrm>
            <a:off x="1691680" y="2132856"/>
            <a:ext cx="1296144" cy="923330"/>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 </a:t>
            </a:r>
            <a:r>
              <a:rPr lang="en-US" dirty="0" smtClean="0">
                <a:ln w="12700">
                  <a:solidFill>
                    <a:schemeClr val="tx1"/>
                  </a:solidFill>
                  <a:prstDash val="solid"/>
                </a:ln>
                <a:latin typeface="Comic Sans MS" pitchFamily="66" charset="0"/>
              </a:rPr>
              <a:t>serpent </a:t>
            </a:r>
            <a:r>
              <a:rPr lang="en-US" dirty="0" err="1" smtClean="0">
                <a:ln w="12700">
                  <a:solidFill>
                    <a:schemeClr val="tx1"/>
                  </a:solidFill>
                  <a:prstDash val="solid"/>
                </a:ln>
                <a:latin typeface="Comic Sans MS" pitchFamily="66" charset="0"/>
              </a:rPr>
              <a:t>vert</a:t>
            </a:r>
            <a:endParaRPr lang="en-US" dirty="0">
              <a:ln w="12700">
                <a:solidFill>
                  <a:schemeClr val="tx1"/>
                </a:solidFill>
                <a:prstDash val="solid"/>
              </a:ln>
              <a:latin typeface="Comic Sans MS" pitchFamily="66" charset="0"/>
            </a:endParaRPr>
          </a:p>
        </p:txBody>
      </p:sp>
      <p:sp>
        <p:nvSpPr>
          <p:cNvPr id="19" name="Rectangle 18"/>
          <p:cNvSpPr/>
          <p:nvPr/>
        </p:nvSpPr>
        <p:spPr>
          <a:xfrm>
            <a:off x="3995936" y="2492896"/>
            <a:ext cx="1512168" cy="646331"/>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canard </a:t>
            </a:r>
            <a:r>
              <a:rPr lang="en-US" dirty="0" err="1" smtClean="0">
                <a:ln w="12700">
                  <a:solidFill>
                    <a:schemeClr val="tx1"/>
                  </a:solidFill>
                  <a:prstDash val="solid"/>
                </a:ln>
                <a:latin typeface="Comic Sans MS" pitchFamily="66" charset="0"/>
              </a:rPr>
              <a:t>jaune</a:t>
            </a:r>
            <a:endParaRPr lang="en-US" dirty="0">
              <a:ln w="12700">
                <a:solidFill>
                  <a:schemeClr val="tx1"/>
                </a:solidFill>
                <a:prstDash val="solid"/>
              </a:ln>
              <a:latin typeface="Comic Sans MS" pitchFamily="66" charset="0"/>
            </a:endParaRPr>
          </a:p>
        </p:txBody>
      </p:sp>
      <p:sp>
        <p:nvSpPr>
          <p:cNvPr id="20" name="Rectangle 19"/>
          <p:cNvSpPr/>
          <p:nvPr/>
        </p:nvSpPr>
        <p:spPr>
          <a:xfrm>
            <a:off x="6300192" y="2492896"/>
            <a:ext cx="1944216"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chat noir</a:t>
            </a:r>
            <a:endParaRPr lang="en-US" dirty="0">
              <a:ln w="12700">
                <a:solidFill>
                  <a:schemeClr val="tx1"/>
                </a:solidFill>
                <a:prstDash val="solid"/>
              </a:ln>
              <a:latin typeface="Comic Sans MS" pitchFamily="66" charset="0"/>
            </a:endParaRPr>
          </a:p>
        </p:txBody>
      </p:sp>
      <p:sp>
        <p:nvSpPr>
          <p:cNvPr id="21" name="Rectangle 20"/>
          <p:cNvSpPr/>
          <p:nvPr/>
        </p:nvSpPr>
        <p:spPr>
          <a:xfrm>
            <a:off x="467544" y="3429000"/>
            <a:ext cx="2232248"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oiseau</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blanc</a:t>
            </a:r>
            <a:r>
              <a:rPr lang="en-US" dirty="0" smtClean="0">
                <a:ln w="12700">
                  <a:solidFill>
                    <a:schemeClr val="tx1"/>
                  </a:solidFill>
                  <a:prstDash val="solid"/>
                </a:ln>
                <a:latin typeface="Comic Sans MS" pitchFamily="66" charset="0"/>
              </a:rPr>
              <a:t> </a:t>
            </a:r>
            <a:endParaRPr lang="en-US" dirty="0">
              <a:ln w="12700">
                <a:solidFill>
                  <a:schemeClr val="tx1"/>
                </a:solidFill>
                <a:prstDash val="solid"/>
              </a:ln>
              <a:latin typeface="Comic Sans MS" pitchFamily="66" charset="0"/>
            </a:endParaRPr>
          </a:p>
        </p:txBody>
      </p:sp>
      <p:sp>
        <p:nvSpPr>
          <p:cNvPr id="22" name="Rectangle 21"/>
          <p:cNvSpPr/>
          <p:nvPr/>
        </p:nvSpPr>
        <p:spPr>
          <a:xfrm>
            <a:off x="3131840" y="3501008"/>
            <a:ext cx="2160240"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éléphant</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gris</a:t>
            </a:r>
            <a:endParaRPr lang="en-US" dirty="0">
              <a:ln w="12700">
                <a:solidFill>
                  <a:schemeClr val="tx1"/>
                </a:solidFill>
                <a:prstDash val="solid"/>
              </a:ln>
              <a:latin typeface="Comic Sans MS" pitchFamily="66" charset="0"/>
            </a:endParaRPr>
          </a:p>
        </p:txBody>
      </p:sp>
      <p:sp>
        <p:nvSpPr>
          <p:cNvPr id="23" name="Rectangle 22"/>
          <p:cNvSpPr/>
          <p:nvPr/>
        </p:nvSpPr>
        <p:spPr>
          <a:xfrm>
            <a:off x="5940152" y="4077072"/>
            <a:ext cx="1944216"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 </a:t>
            </a:r>
            <a:r>
              <a:rPr lang="en-US" dirty="0" err="1" smtClean="0">
                <a:ln w="12700">
                  <a:solidFill>
                    <a:schemeClr val="tx1"/>
                  </a:solidFill>
                  <a:prstDash val="solid"/>
                </a:ln>
                <a:latin typeface="Comic Sans MS" pitchFamily="66" charset="0"/>
              </a:rPr>
              <a:t>cochon</a:t>
            </a:r>
            <a:r>
              <a:rPr lang="en-US" dirty="0" smtClean="0">
                <a:ln w="12700">
                  <a:solidFill>
                    <a:schemeClr val="tx1"/>
                  </a:solidFill>
                  <a:prstDash val="solid"/>
                </a:ln>
                <a:latin typeface="Comic Sans MS" pitchFamily="66" charset="0"/>
              </a:rPr>
              <a:t> rose</a:t>
            </a:r>
            <a:endParaRPr lang="en-US" dirty="0">
              <a:ln w="12700">
                <a:solidFill>
                  <a:schemeClr val="tx1"/>
                </a:solidFill>
                <a:prstDash val="solid"/>
              </a:ln>
              <a:latin typeface="Comic Sans MS" pitchFamily="66" charset="0"/>
            </a:endParaRPr>
          </a:p>
        </p:txBody>
      </p:sp>
      <p:sp>
        <p:nvSpPr>
          <p:cNvPr id="24" name="Rectangle 23"/>
          <p:cNvSpPr/>
          <p:nvPr/>
        </p:nvSpPr>
        <p:spPr>
          <a:xfrm>
            <a:off x="683568" y="5013176"/>
            <a:ext cx="2232248"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papillon</a:t>
            </a:r>
            <a:r>
              <a:rPr lang="en-US" dirty="0" smtClean="0">
                <a:ln w="12700">
                  <a:solidFill>
                    <a:schemeClr val="tx1"/>
                  </a:solidFill>
                  <a:prstDash val="solid"/>
                </a:ln>
                <a:latin typeface="Comic Sans MS" pitchFamily="66" charset="0"/>
              </a:rPr>
              <a:t> violet</a:t>
            </a:r>
            <a:endParaRPr lang="en-US" dirty="0">
              <a:ln w="12700">
                <a:solidFill>
                  <a:schemeClr val="tx1"/>
                </a:solidFill>
                <a:prstDash val="solid"/>
              </a:ln>
              <a:latin typeface="Comic Sans MS" pitchFamily="66" charset="0"/>
            </a:endParaRPr>
          </a:p>
        </p:txBody>
      </p:sp>
      <p:sp>
        <p:nvSpPr>
          <p:cNvPr id="25" name="Rectangle 24"/>
          <p:cNvSpPr/>
          <p:nvPr/>
        </p:nvSpPr>
        <p:spPr>
          <a:xfrm>
            <a:off x="4499992" y="5301208"/>
            <a:ext cx="1080120" cy="923330"/>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hibou</a:t>
            </a:r>
            <a:r>
              <a:rPr lang="en-US" dirty="0" smtClean="0">
                <a:ln w="12700">
                  <a:solidFill>
                    <a:schemeClr val="tx1"/>
                  </a:solidFill>
                  <a:prstDash val="solid"/>
                </a:ln>
                <a:latin typeface="Comic Sans MS" pitchFamily="66" charset="0"/>
              </a:rPr>
              <a:t> orange</a:t>
            </a:r>
            <a:endParaRPr lang="en-US" dirty="0">
              <a:ln w="12700">
                <a:solidFill>
                  <a:schemeClr val="tx1"/>
                </a:solidFill>
                <a:prstDash val="solid"/>
              </a:ln>
              <a:latin typeface="Comic Sans MS" pitchFamily="66" charset="0"/>
            </a:endParaRPr>
          </a:p>
        </p:txBody>
      </p:sp>
      <p:sp>
        <p:nvSpPr>
          <p:cNvPr id="26" name="Rectangle 25"/>
          <p:cNvSpPr/>
          <p:nvPr/>
        </p:nvSpPr>
        <p:spPr>
          <a:xfrm>
            <a:off x="5724128" y="5013176"/>
            <a:ext cx="1728192"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ours </a:t>
            </a:r>
            <a:r>
              <a:rPr lang="en-US" dirty="0" err="1" smtClean="0">
                <a:ln w="12700">
                  <a:solidFill>
                    <a:schemeClr val="tx1"/>
                  </a:solidFill>
                  <a:prstDash val="solid"/>
                </a:ln>
                <a:latin typeface="Comic Sans MS" pitchFamily="66" charset="0"/>
              </a:rPr>
              <a:t>brun</a:t>
            </a:r>
            <a:endParaRPr lang="en-US" dirty="0">
              <a:ln w="12700">
                <a:solidFill>
                  <a:schemeClr val="tx1"/>
                </a:solidFill>
                <a:prstDash val="solid"/>
              </a:ln>
              <a:latin typeface="Comic Sans MS" pitchFamily="66" charset="0"/>
            </a:endParaRPr>
          </a:p>
        </p:txBody>
      </p:sp>
      <p:pic>
        <p:nvPicPr>
          <p:cNvPr id="1026" name="Picture 2" descr="C:\Users\Sarah English\AppData\Local\Microsoft\Windows\Temporary Internet Files\Content.IE5\7TN1XLHV\snake-circles[1].png"/>
          <p:cNvPicPr>
            <a:picLocks noChangeAspect="1" noChangeArrowheads="1"/>
          </p:cNvPicPr>
          <p:nvPr/>
        </p:nvPicPr>
        <p:blipFill>
          <a:blip r:embed="rId12" cstate="print"/>
          <a:srcRect/>
          <a:stretch>
            <a:fillRect/>
          </a:stretch>
        </p:blipFill>
        <p:spPr bwMode="auto">
          <a:xfrm>
            <a:off x="668730" y="2060848"/>
            <a:ext cx="1166966" cy="1211585"/>
          </a:xfrm>
          <a:prstGeom prst="rect">
            <a:avLst/>
          </a:prstGeom>
          <a:noFill/>
        </p:spPr>
      </p:pic>
      <p:pic>
        <p:nvPicPr>
          <p:cNvPr id="1027" name="Picture 3" descr="C:\Users\Sarah English\AppData\Local\Microsoft\Windows\Temporary Internet Files\Content.IE5\367FZVZ2\fox-30802_640[1].png"/>
          <p:cNvPicPr>
            <a:picLocks noChangeAspect="1" noChangeArrowheads="1"/>
          </p:cNvPicPr>
          <p:nvPr/>
        </p:nvPicPr>
        <p:blipFill>
          <a:blip r:embed="rId13" cstate="print"/>
          <a:srcRect/>
          <a:stretch>
            <a:fillRect/>
          </a:stretch>
        </p:blipFill>
        <p:spPr bwMode="auto">
          <a:xfrm>
            <a:off x="3131841" y="764704"/>
            <a:ext cx="1152128" cy="1112524"/>
          </a:xfrm>
          <a:prstGeom prst="rect">
            <a:avLst/>
          </a:prstGeom>
          <a:noFill/>
        </p:spPr>
      </p:pic>
      <p:pic>
        <p:nvPicPr>
          <p:cNvPr id="1038" name="Picture 14" descr="C:\Users\Sarah English\AppData\Local\Microsoft\Windows\Temporary Internet Files\Content.IE5\367FZVZ2\SHARK-pure[1].png"/>
          <p:cNvPicPr>
            <a:picLocks noChangeAspect="1" noChangeArrowheads="1"/>
          </p:cNvPicPr>
          <p:nvPr/>
        </p:nvPicPr>
        <p:blipFill>
          <a:blip r:embed="rId14" cstate="print"/>
          <a:srcRect/>
          <a:stretch>
            <a:fillRect/>
          </a:stretch>
        </p:blipFill>
        <p:spPr bwMode="auto">
          <a:xfrm>
            <a:off x="6012160" y="692696"/>
            <a:ext cx="1921993" cy="864096"/>
          </a:xfrm>
          <a:prstGeom prst="rect">
            <a:avLst/>
          </a:prstGeom>
          <a:noFill/>
        </p:spPr>
      </p:pic>
      <p:sp>
        <p:nvSpPr>
          <p:cNvPr id="28" name="Rectangle 27"/>
          <p:cNvSpPr/>
          <p:nvPr/>
        </p:nvSpPr>
        <p:spPr>
          <a:xfrm>
            <a:off x="2411760" y="116632"/>
            <a:ext cx="4176464" cy="584775"/>
          </a:xfrm>
          <a:prstGeom prst="rect">
            <a:avLst/>
          </a:prstGeom>
        </p:spPr>
        <p:txBody>
          <a:bodyPr wrap="square">
            <a:spAutoFit/>
          </a:bodyPr>
          <a:lstStyle/>
          <a:p>
            <a:r>
              <a:rPr lang="en-GB" sz="3200" dirty="0" err="1" smtClean="0">
                <a:latin typeface="Comic Sans MS" pitchFamily="66" charset="0"/>
              </a:rPr>
              <a:t>Qu’est-ce</a:t>
            </a:r>
            <a:r>
              <a:rPr lang="en-GB" sz="3200" dirty="0" smtClean="0">
                <a:latin typeface="Comic Sans MS" pitchFamily="66" charset="0"/>
              </a:rPr>
              <a:t> </a:t>
            </a:r>
            <a:r>
              <a:rPr lang="en-GB" sz="3200" dirty="0" err="1" smtClean="0">
                <a:latin typeface="Comic Sans MS" pitchFamily="66" charset="0"/>
              </a:rPr>
              <a:t>que</a:t>
            </a:r>
            <a:r>
              <a:rPr lang="en-GB" sz="3200" dirty="0" smtClean="0">
                <a:latin typeface="Comic Sans MS" pitchFamily="66" charset="0"/>
              </a:rPr>
              <a:t> </a:t>
            </a:r>
            <a:r>
              <a:rPr lang="en-GB" sz="3200" dirty="0" err="1" smtClean="0">
                <a:latin typeface="Comic Sans MS" pitchFamily="66" charset="0"/>
              </a:rPr>
              <a:t>c’est</a:t>
            </a:r>
            <a:r>
              <a:rPr lang="en-GB" sz="3200" dirty="0" smtClean="0">
                <a:latin typeface="Comic Sans MS" pitchFamily="66" charset="0"/>
              </a:rPr>
              <a:t>?</a:t>
            </a:r>
            <a:endParaRPr lang="en-GB" sz="3200" dirty="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22"/>
                                        </p:tgtEl>
                                      </p:cBhvr>
                                    </p:animEffect>
                                    <p:set>
                                      <p:cBhvr>
                                        <p:cTn id="12" dur="1" fill="hold">
                                          <p:stCondLst>
                                            <p:cond delay="499"/>
                                          </p:stCondLst>
                                        </p:cTn>
                                        <p:tgtEl>
                                          <p:spTgt spid="2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nodeType="clickEffect">
                                  <p:stCondLst>
                                    <p:cond delay="0"/>
                                  </p:stCondLst>
                                  <p:childTnLst>
                                    <p:animEffect transition="out" filter="dissolv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20"/>
                                        </p:tgtEl>
                                      </p:cBhvr>
                                    </p:animEffect>
                                    <p:set>
                                      <p:cBhvr>
                                        <p:cTn id="22" dur="1" fill="hold">
                                          <p:stCondLst>
                                            <p:cond delay="499"/>
                                          </p:stCondLst>
                                        </p:cTn>
                                        <p:tgtEl>
                                          <p:spTgt spid="2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nodeType="clickEffect">
                                  <p:stCondLst>
                                    <p:cond delay="0"/>
                                  </p:stCondLst>
                                  <p:childTnLst>
                                    <p:animEffect transition="out" filter="dissolve">
                                      <p:cBhvr>
                                        <p:cTn id="26" dur="500"/>
                                        <p:tgtEl>
                                          <p:spTgt spid="1026"/>
                                        </p:tgtEl>
                                      </p:cBhvr>
                                    </p:animEffect>
                                    <p:set>
                                      <p:cBhvr>
                                        <p:cTn id="27" dur="1" fill="hold">
                                          <p:stCondLst>
                                            <p:cond delay="499"/>
                                          </p:stCondLst>
                                        </p:cTn>
                                        <p:tgtEl>
                                          <p:spTgt spid="102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grpId="0" nodeType="clickEffect">
                                  <p:stCondLst>
                                    <p:cond delay="0"/>
                                  </p:stCondLst>
                                  <p:childTnLst>
                                    <p:animEffect transition="out" filter="dissolve">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9" presetClass="exit" presetSubtype="0" fill="hold" nodeType="clickEffect">
                                  <p:stCondLst>
                                    <p:cond delay="0"/>
                                  </p:stCondLst>
                                  <p:childTnLst>
                                    <p:animEffect transition="out" filter="dissolve">
                                      <p:cBhvr>
                                        <p:cTn id="36" dur="500"/>
                                        <p:tgtEl>
                                          <p:spTgt spid="3"/>
                                        </p:tgtEl>
                                      </p:cBhvr>
                                    </p:animEffect>
                                    <p:set>
                                      <p:cBhvr>
                                        <p:cTn id="37" dur="1" fill="hold">
                                          <p:stCondLst>
                                            <p:cond delay="499"/>
                                          </p:stCondLst>
                                        </p:cTn>
                                        <p:tgtEl>
                                          <p:spTgt spid="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9" presetClass="exit" presetSubtype="0" fill="hold" grpId="0" nodeType="clickEffect">
                                  <p:stCondLst>
                                    <p:cond delay="0"/>
                                  </p:stCondLst>
                                  <p:childTnLst>
                                    <p:animEffect transition="out" filter="dissolve">
                                      <p:cBhvr>
                                        <p:cTn id="41" dur="500"/>
                                        <p:tgtEl>
                                          <p:spTgt spid="26"/>
                                        </p:tgtEl>
                                      </p:cBhvr>
                                    </p:animEffect>
                                    <p:set>
                                      <p:cBhvr>
                                        <p:cTn id="42"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P spid="22" grpId="0"/>
      <p:bldP spid="2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467544" y="620685"/>
          <a:ext cx="7704855" cy="5832650"/>
        </p:xfrm>
        <a:graphic>
          <a:graphicData uri="http://schemas.openxmlformats.org/drawingml/2006/table">
            <a:tbl>
              <a:tblPr firstRow="1" bandRow="1">
                <a:tableStyleId>{073A0DAA-6AF3-43AB-8588-CEC1D06C72B9}</a:tableStyleId>
              </a:tblPr>
              <a:tblGrid>
                <a:gridCol w="2568285">
                  <a:extLst>
                    <a:ext uri="{9D8B030D-6E8A-4147-A177-3AD203B41FA5}">
                      <a16:colId xmlns:a16="http://schemas.microsoft.com/office/drawing/2014/main" xmlns="" val="20000"/>
                    </a:ext>
                  </a:extLst>
                </a:gridCol>
                <a:gridCol w="2568285">
                  <a:extLst>
                    <a:ext uri="{9D8B030D-6E8A-4147-A177-3AD203B41FA5}">
                      <a16:colId xmlns:a16="http://schemas.microsoft.com/office/drawing/2014/main" xmlns="" val="20001"/>
                    </a:ext>
                  </a:extLst>
                </a:gridCol>
                <a:gridCol w="2568285">
                  <a:extLst>
                    <a:ext uri="{9D8B030D-6E8A-4147-A177-3AD203B41FA5}">
                      <a16:colId xmlns:a16="http://schemas.microsoft.com/office/drawing/2014/main" xmlns="" val="20002"/>
                    </a:ext>
                  </a:extLst>
                </a:gridCol>
              </a:tblGrid>
              <a:tr h="138988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138988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1526445">
                <a:tc>
                  <a:txBody>
                    <a:bodyPr/>
                    <a:lstStyle/>
                    <a:p>
                      <a:endParaRPr lang="en-GB" dirty="0" smtClean="0"/>
                    </a:p>
                    <a:p>
                      <a:endParaRPr lang="en-GB" dirty="0" smtClean="0"/>
                    </a:p>
                    <a:p>
                      <a:endParaRPr lang="en-GB" dirty="0" smtClean="0"/>
                    </a:p>
                    <a:p>
                      <a:endParaRPr lang="en-GB" dirty="0" smtClean="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1526445">
                <a:tc>
                  <a:txBody>
                    <a:bodyPr/>
                    <a:lstStyle/>
                    <a:p>
                      <a:endParaRPr lang="en-GB" dirty="0" smtClean="0"/>
                    </a:p>
                    <a:p>
                      <a:endParaRPr lang="en-GB" dirty="0" smtClean="0"/>
                    </a:p>
                    <a:p>
                      <a:endParaRPr lang="en-GB" dirty="0" smtClean="0"/>
                    </a:p>
                    <a:p>
                      <a:endParaRPr lang="en-GB" dirty="0" smtClean="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bl>
          </a:graphicData>
        </a:graphic>
      </p:graphicFrame>
      <p:pic>
        <p:nvPicPr>
          <p:cNvPr id="3" name="Picture 3" descr="C:\Users\Sarah English\AppData\Local\Microsoft\Windows\Temporary Internet Files\Content.IE5\0959TBEW\YoungBrownBear[1].png"/>
          <p:cNvPicPr>
            <a:picLocks noChangeAspect="1" noChangeArrowheads="1"/>
          </p:cNvPicPr>
          <p:nvPr/>
        </p:nvPicPr>
        <p:blipFill>
          <a:blip r:embed="rId3" cstate="print"/>
          <a:srcRect/>
          <a:stretch>
            <a:fillRect/>
          </a:stretch>
        </p:blipFill>
        <p:spPr bwMode="auto">
          <a:xfrm>
            <a:off x="6516216" y="5373216"/>
            <a:ext cx="1296144" cy="1053117"/>
          </a:xfrm>
          <a:prstGeom prst="rect">
            <a:avLst/>
          </a:prstGeom>
          <a:noFill/>
        </p:spPr>
      </p:pic>
      <p:pic>
        <p:nvPicPr>
          <p:cNvPr id="4" name="Picture 3" descr="C:\Users\Sarah English\AppData\Local\Microsoft\Windows\Temporary Internet Files\Content.IE5\560A914K\Orange-Owl[1].png"/>
          <p:cNvPicPr>
            <a:picLocks noChangeAspect="1" noChangeArrowheads="1"/>
          </p:cNvPicPr>
          <p:nvPr/>
        </p:nvPicPr>
        <p:blipFill>
          <a:blip r:embed="rId4" cstate="print"/>
          <a:srcRect/>
          <a:stretch>
            <a:fillRect/>
          </a:stretch>
        </p:blipFill>
        <p:spPr bwMode="auto">
          <a:xfrm>
            <a:off x="3131840" y="5085184"/>
            <a:ext cx="1441388" cy="1353883"/>
          </a:xfrm>
          <a:prstGeom prst="rect">
            <a:avLst/>
          </a:prstGeom>
          <a:noFill/>
        </p:spPr>
      </p:pic>
      <p:pic>
        <p:nvPicPr>
          <p:cNvPr id="5" name="Picture 2" descr="C:\Users\Sarah English\AppData\Local\Microsoft\Windows\Temporary Internet Files\Content.IE5\5NF8NH2X\Butterfly[1].png"/>
          <p:cNvPicPr>
            <a:picLocks noChangeAspect="1" noChangeArrowheads="1"/>
          </p:cNvPicPr>
          <p:nvPr/>
        </p:nvPicPr>
        <p:blipFill>
          <a:blip r:embed="rId5" cstate="print"/>
          <a:srcRect/>
          <a:stretch>
            <a:fillRect/>
          </a:stretch>
        </p:blipFill>
        <p:spPr bwMode="auto">
          <a:xfrm>
            <a:off x="683568" y="5157192"/>
            <a:ext cx="1872208" cy="1315845"/>
          </a:xfrm>
          <a:prstGeom prst="rect">
            <a:avLst/>
          </a:prstGeom>
          <a:noFill/>
        </p:spPr>
      </p:pic>
      <p:pic>
        <p:nvPicPr>
          <p:cNvPr id="6" name="Picture 2" descr="C:\Users\Sarah English\AppData\Local\Microsoft\Windows\Temporary Internet Files\Content.IE5\GGTS2H3C\Machovka-Pink-pig[1].png"/>
          <p:cNvPicPr>
            <a:picLocks noChangeAspect="1" noChangeArrowheads="1"/>
          </p:cNvPicPr>
          <p:nvPr/>
        </p:nvPicPr>
        <p:blipFill>
          <a:blip r:embed="rId6" cstate="print"/>
          <a:srcRect/>
          <a:stretch>
            <a:fillRect/>
          </a:stretch>
        </p:blipFill>
        <p:spPr bwMode="auto">
          <a:xfrm>
            <a:off x="5868144" y="3501008"/>
            <a:ext cx="2070838" cy="1370205"/>
          </a:xfrm>
          <a:prstGeom prst="rect">
            <a:avLst/>
          </a:prstGeom>
          <a:noFill/>
        </p:spPr>
      </p:pic>
      <p:pic>
        <p:nvPicPr>
          <p:cNvPr id="7" name="Picture 9" descr="C:\Users\Sarah English\AppData\Local\Microsoft\Windows\Temporary Internet Files\Content.IE5\7TN1XLHV\1401833208[1].png"/>
          <p:cNvPicPr>
            <a:picLocks noChangeAspect="1" noChangeArrowheads="1"/>
          </p:cNvPicPr>
          <p:nvPr/>
        </p:nvPicPr>
        <p:blipFill>
          <a:blip r:embed="rId7" cstate="print"/>
          <a:srcRect/>
          <a:stretch>
            <a:fillRect/>
          </a:stretch>
        </p:blipFill>
        <p:spPr bwMode="auto">
          <a:xfrm>
            <a:off x="3491880" y="3789040"/>
            <a:ext cx="1613958" cy="1127753"/>
          </a:xfrm>
          <a:prstGeom prst="rect">
            <a:avLst/>
          </a:prstGeom>
          <a:noFill/>
        </p:spPr>
      </p:pic>
      <p:pic>
        <p:nvPicPr>
          <p:cNvPr id="8" name="Picture 3" descr="C:\Users\Sarah English\AppData\Local\Microsoft\Windows\Temporary Internet Files\Content.IE5\K8V2DNVY\white-dove-159498_640[1].png"/>
          <p:cNvPicPr>
            <a:picLocks noChangeAspect="1" noChangeArrowheads="1"/>
          </p:cNvPicPr>
          <p:nvPr/>
        </p:nvPicPr>
        <p:blipFill>
          <a:blip r:embed="rId8" cstate="print"/>
          <a:srcRect/>
          <a:stretch>
            <a:fillRect/>
          </a:stretch>
        </p:blipFill>
        <p:spPr bwMode="auto">
          <a:xfrm>
            <a:off x="971600" y="3429000"/>
            <a:ext cx="1800200" cy="1547046"/>
          </a:xfrm>
          <a:prstGeom prst="rect">
            <a:avLst/>
          </a:prstGeom>
          <a:noFill/>
        </p:spPr>
      </p:pic>
      <p:pic>
        <p:nvPicPr>
          <p:cNvPr id="9" name="Picture 2" descr="C:\Users\Sarah English\AppData\Local\Microsoft\Windows\Temporary Internet Files\Content.IE5\367FZVZ2\black_cat[1].png"/>
          <p:cNvPicPr>
            <a:picLocks noChangeAspect="1" noChangeArrowheads="1"/>
          </p:cNvPicPr>
          <p:nvPr/>
        </p:nvPicPr>
        <p:blipFill>
          <a:blip r:embed="rId9" cstate="print"/>
          <a:srcRect/>
          <a:stretch>
            <a:fillRect/>
          </a:stretch>
        </p:blipFill>
        <p:spPr bwMode="auto">
          <a:xfrm>
            <a:off x="5724128" y="2132856"/>
            <a:ext cx="950409" cy="1124744"/>
          </a:xfrm>
          <a:prstGeom prst="rect">
            <a:avLst/>
          </a:prstGeom>
          <a:noFill/>
        </p:spPr>
      </p:pic>
      <p:pic>
        <p:nvPicPr>
          <p:cNvPr id="10" name="Picture 4" descr="C:\Users\Sarah English\AppData\Local\Microsoft\Windows\Temporary Internet Files\Content.IE5\560A914K\Chick[1].jpg"/>
          <p:cNvPicPr>
            <a:picLocks noChangeAspect="1" noChangeArrowheads="1"/>
          </p:cNvPicPr>
          <p:nvPr/>
        </p:nvPicPr>
        <p:blipFill>
          <a:blip r:embed="rId10" cstate="print"/>
          <a:srcRect/>
          <a:stretch>
            <a:fillRect/>
          </a:stretch>
        </p:blipFill>
        <p:spPr bwMode="auto">
          <a:xfrm>
            <a:off x="3275856" y="2132856"/>
            <a:ext cx="980878" cy="1224136"/>
          </a:xfrm>
          <a:prstGeom prst="rect">
            <a:avLst/>
          </a:prstGeom>
          <a:noFill/>
        </p:spPr>
      </p:pic>
      <p:pic>
        <p:nvPicPr>
          <p:cNvPr id="14" name="Picture 2" descr="http://nosurprises.it/wp-content/uploads/2013/01/abstract_colors.jpg"/>
          <p:cNvPicPr>
            <a:picLocks noChangeAspect="1" noChangeArrowheads="1"/>
          </p:cNvPicPr>
          <p:nvPr/>
        </p:nvPicPr>
        <p:blipFill>
          <a:blip r:embed="rId11" cstate="print"/>
          <a:srcRect/>
          <a:stretch>
            <a:fillRect/>
          </a:stretch>
        </p:blipFill>
        <p:spPr bwMode="auto">
          <a:xfrm>
            <a:off x="755576" y="692696"/>
            <a:ext cx="1899359" cy="1301808"/>
          </a:xfrm>
          <a:prstGeom prst="rect">
            <a:avLst/>
          </a:prstGeom>
          <a:noFill/>
        </p:spPr>
      </p:pic>
      <p:sp>
        <p:nvSpPr>
          <p:cNvPr id="15" name="Rectangle 14"/>
          <p:cNvSpPr/>
          <p:nvPr/>
        </p:nvSpPr>
        <p:spPr>
          <a:xfrm>
            <a:off x="4211960" y="1268760"/>
            <a:ext cx="1368152" cy="646331"/>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renard</a:t>
            </a:r>
            <a:r>
              <a:rPr lang="en-US" dirty="0" smtClean="0">
                <a:ln w="12700">
                  <a:solidFill>
                    <a:schemeClr val="tx1"/>
                  </a:solidFill>
                  <a:prstDash val="solid"/>
                </a:ln>
                <a:latin typeface="Comic Sans MS" pitchFamily="66" charset="0"/>
              </a:rPr>
              <a:t> rouge</a:t>
            </a:r>
            <a:endParaRPr lang="en-US" dirty="0">
              <a:ln w="12700">
                <a:solidFill>
                  <a:schemeClr val="tx1"/>
                </a:solidFill>
                <a:prstDash val="solid"/>
              </a:ln>
              <a:latin typeface="Comic Sans MS" pitchFamily="66" charset="0"/>
            </a:endParaRPr>
          </a:p>
        </p:txBody>
      </p:sp>
      <p:sp>
        <p:nvSpPr>
          <p:cNvPr id="16" name="Rectangle 15"/>
          <p:cNvSpPr/>
          <p:nvPr/>
        </p:nvSpPr>
        <p:spPr>
          <a:xfrm>
            <a:off x="5652120" y="1556792"/>
            <a:ext cx="2088232"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requin</a:t>
            </a:r>
            <a:r>
              <a:rPr lang="en-US" dirty="0" smtClean="0">
                <a:ln w="12700">
                  <a:solidFill>
                    <a:schemeClr val="tx1"/>
                  </a:solidFill>
                  <a:prstDash val="solid"/>
                </a:ln>
                <a:latin typeface="Comic Sans MS" pitchFamily="66" charset="0"/>
              </a:rPr>
              <a:t> bleu</a:t>
            </a:r>
            <a:endParaRPr lang="en-US" dirty="0">
              <a:ln w="12700">
                <a:solidFill>
                  <a:schemeClr val="tx1"/>
                </a:solidFill>
                <a:prstDash val="solid"/>
              </a:ln>
              <a:latin typeface="Comic Sans MS" pitchFamily="66" charset="0"/>
            </a:endParaRPr>
          </a:p>
        </p:txBody>
      </p:sp>
      <p:sp>
        <p:nvSpPr>
          <p:cNvPr id="17" name="Rectangle 16"/>
          <p:cNvSpPr/>
          <p:nvPr/>
        </p:nvSpPr>
        <p:spPr>
          <a:xfrm>
            <a:off x="1691680" y="2132856"/>
            <a:ext cx="1296144" cy="923330"/>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 </a:t>
            </a:r>
            <a:r>
              <a:rPr lang="en-US" dirty="0" smtClean="0">
                <a:ln w="12700">
                  <a:solidFill>
                    <a:schemeClr val="tx1"/>
                  </a:solidFill>
                  <a:prstDash val="solid"/>
                </a:ln>
                <a:latin typeface="Comic Sans MS" pitchFamily="66" charset="0"/>
              </a:rPr>
              <a:t>serpent </a:t>
            </a:r>
            <a:r>
              <a:rPr lang="en-US" dirty="0" err="1" smtClean="0">
                <a:ln w="12700">
                  <a:solidFill>
                    <a:schemeClr val="tx1"/>
                  </a:solidFill>
                  <a:prstDash val="solid"/>
                </a:ln>
                <a:latin typeface="Comic Sans MS" pitchFamily="66" charset="0"/>
              </a:rPr>
              <a:t>vert</a:t>
            </a:r>
            <a:endParaRPr lang="en-US" dirty="0">
              <a:ln w="12700">
                <a:solidFill>
                  <a:schemeClr val="tx1"/>
                </a:solidFill>
                <a:prstDash val="solid"/>
              </a:ln>
              <a:latin typeface="Comic Sans MS" pitchFamily="66" charset="0"/>
            </a:endParaRPr>
          </a:p>
        </p:txBody>
      </p:sp>
      <p:sp>
        <p:nvSpPr>
          <p:cNvPr id="19" name="Rectangle 18"/>
          <p:cNvSpPr/>
          <p:nvPr/>
        </p:nvSpPr>
        <p:spPr>
          <a:xfrm>
            <a:off x="3995936" y="2492896"/>
            <a:ext cx="1512168" cy="646331"/>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canard </a:t>
            </a:r>
            <a:r>
              <a:rPr lang="en-US" dirty="0" err="1" smtClean="0">
                <a:ln w="12700">
                  <a:solidFill>
                    <a:schemeClr val="tx1"/>
                  </a:solidFill>
                  <a:prstDash val="solid"/>
                </a:ln>
                <a:latin typeface="Comic Sans MS" pitchFamily="66" charset="0"/>
              </a:rPr>
              <a:t>jaune</a:t>
            </a:r>
            <a:endParaRPr lang="en-US" dirty="0">
              <a:ln w="12700">
                <a:solidFill>
                  <a:schemeClr val="tx1"/>
                </a:solidFill>
                <a:prstDash val="solid"/>
              </a:ln>
              <a:latin typeface="Comic Sans MS" pitchFamily="66" charset="0"/>
            </a:endParaRPr>
          </a:p>
        </p:txBody>
      </p:sp>
      <p:sp>
        <p:nvSpPr>
          <p:cNvPr id="20" name="Rectangle 19"/>
          <p:cNvSpPr/>
          <p:nvPr/>
        </p:nvSpPr>
        <p:spPr>
          <a:xfrm>
            <a:off x="6300192" y="2492896"/>
            <a:ext cx="1944216"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chat noir</a:t>
            </a:r>
            <a:endParaRPr lang="en-US" dirty="0">
              <a:ln w="12700">
                <a:solidFill>
                  <a:schemeClr val="tx1"/>
                </a:solidFill>
                <a:prstDash val="solid"/>
              </a:ln>
              <a:latin typeface="Comic Sans MS" pitchFamily="66" charset="0"/>
            </a:endParaRPr>
          </a:p>
        </p:txBody>
      </p:sp>
      <p:sp>
        <p:nvSpPr>
          <p:cNvPr id="21" name="Rectangle 20"/>
          <p:cNvSpPr/>
          <p:nvPr/>
        </p:nvSpPr>
        <p:spPr>
          <a:xfrm>
            <a:off x="467544" y="3429000"/>
            <a:ext cx="2232248"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oiseau</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blanc</a:t>
            </a:r>
            <a:r>
              <a:rPr lang="en-US" dirty="0" smtClean="0">
                <a:ln w="12700">
                  <a:solidFill>
                    <a:schemeClr val="tx1"/>
                  </a:solidFill>
                  <a:prstDash val="solid"/>
                </a:ln>
                <a:latin typeface="Comic Sans MS" pitchFamily="66" charset="0"/>
              </a:rPr>
              <a:t> </a:t>
            </a:r>
            <a:endParaRPr lang="en-US" dirty="0">
              <a:ln w="12700">
                <a:solidFill>
                  <a:schemeClr val="tx1"/>
                </a:solidFill>
                <a:prstDash val="solid"/>
              </a:ln>
              <a:latin typeface="Comic Sans MS" pitchFamily="66" charset="0"/>
            </a:endParaRPr>
          </a:p>
        </p:txBody>
      </p:sp>
      <p:sp>
        <p:nvSpPr>
          <p:cNvPr id="22" name="Rectangle 21"/>
          <p:cNvSpPr/>
          <p:nvPr/>
        </p:nvSpPr>
        <p:spPr>
          <a:xfrm>
            <a:off x="3131840" y="3501008"/>
            <a:ext cx="2160240"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éléphant</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gris</a:t>
            </a:r>
            <a:endParaRPr lang="en-US" dirty="0">
              <a:ln w="12700">
                <a:solidFill>
                  <a:schemeClr val="tx1"/>
                </a:solidFill>
                <a:prstDash val="solid"/>
              </a:ln>
              <a:latin typeface="Comic Sans MS" pitchFamily="66" charset="0"/>
            </a:endParaRPr>
          </a:p>
        </p:txBody>
      </p:sp>
      <p:sp>
        <p:nvSpPr>
          <p:cNvPr id="23" name="Rectangle 22"/>
          <p:cNvSpPr/>
          <p:nvPr/>
        </p:nvSpPr>
        <p:spPr>
          <a:xfrm>
            <a:off x="5940152" y="4077072"/>
            <a:ext cx="1944216"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 </a:t>
            </a:r>
            <a:r>
              <a:rPr lang="en-US" dirty="0" err="1" smtClean="0">
                <a:ln w="12700">
                  <a:solidFill>
                    <a:schemeClr val="tx1"/>
                  </a:solidFill>
                  <a:prstDash val="solid"/>
                </a:ln>
                <a:latin typeface="Comic Sans MS" pitchFamily="66" charset="0"/>
              </a:rPr>
              <a:t>cochon</a:t>
            </a:r>
            <a:r>
              <a:rPr lang="en-US" dirty="0" smtClean="0">
                <a:ln w="12700">
                  <a:solidFill>
                    <a:schemeClr val="tx1"/>
                  </a:solidFill>
                  <a:prstDash val="solid"/>
                </a:ln>
                <a:latin typeface="Comic Sans MS" pitchFamily="66" charset="0"/>
              </a:rPr>
              <a:t> rose</a:t>
            </a:r>
            <a:endParaRPr lang="en-US" dirty="0">
              <a:ln w="12700">
                <a:solidFill>
                  <a:schemeClr val="tx1"/>
                </a:solidFill>
                <a:prstDash val="solid"/>
              </a:ln>
              <a:latin typeface="Comic Sans MS" pitchFamily="66" charset="0"/>
            </a:endParaRPr>
          </a:p>
        </p:txBody>
      </p:sp>
      <p:sp>
        <p:nvSpPr>
          <p:cNvPr id="24" name="Rectangle 23"/>
          <p:cNvSpPr/>
          <p:nvPr/>
        </p:nvSpPr>
        <p:spPr>
          <a:xfrm>
            <a:off x="683568" y="5013176"/>
            <a:ext cx="2232248"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papillon</a:t>
            </a:r>
            <a:r>
              <a:rPr lang="en-US" dirty="0" smtClean="0">
                <a:ln w="12700">
                  <a:solidFill>
                    <a:schemeClr val="tx1"/>
                  </a:solidFill>
                  <a:prstDash val="solid"/>
                </a:ln>
                <a:latin typeface="Comic Sans MS" pitchFamily="66" charset="0"/>
              </a:rPr>
              <a:t> violet</a:t>
            </a:r>
            <a:endParaRPr lang="en-US" dirty="0">
              <a:ln w="12700">
                <a:solidFill>
                  <a:schemeClr val="tx1"/>
                </a:solidFill>
                <a:prstDash val="solid"/>
              </a:ln>
              <a:latin typeface="Comic Sans MS" pitchFamily="66" charset="0"/>
            </a:endParaRPr>
          </a:p>
        </p:txBody>
      </p:sp>
      <p:sp>
        <p:nvSpPr>
          <p:cNvPr id="25" name="Rectangle 24"/>
          <p:cNvSpPr/>
          <p:nvPr/>
        </p:nvSpPr>
        <p:spPr>
          <a:xfrm>
            <a:off x="4499992" y="5301208"/>
            <a:ext cx="1080120" cy="923330"/>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hibou</a:t>
            </a:r>
            <a:r>
              <a:rPr lang="en-US" dirty="0" smtClean="0">
                <a:ln w="12700">
                  <a:solidFill>
                    <a:schemeClr val="tx1"/>
                  </a:solidFill>
                  <a:prstDash val="solid"/>
                </a:ln>
                <a:latin typeface="Comic Sans MS" pitchFamily="66" charset="0"/>
              </a:rPr>
              <a:t> orange</a:t>
            </a:r>
            <a:endParaRPr lang="en-US" dirty="0">
              <a:ln w="12700">
                <a:solidFill>
                  <a:schemeClr val="tx1"/>
                </a:solidFill>
                <a:prstDash val="solid"/>
              </a:ln>
              <a:latin typeface="Comic Sans MS" pitchFamily="66" charset="0"/>
            </a:endParaRPr>
          </a:p>
        </p:txBody>
      </p:sp>
      <p:sp>
        <p:nvSpPr>
          <p:cNvPr id="26" name="Rectangle 25"/>
          <p:cNvSpPr/>
          <p:nvPr/>
        </p:nvSpPr>
        <p:spPr>
          <a:xfrm>
            <a:off x="5724128" y="5013176"/>
            <a:ext cx="1728192"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ours </a:t>
            </a:r>
            <a:r>
              <a:rPr lang="en-US" dirty="0" err="1" smtClean="0">
                <a:ln w="12700">
                  <a:solidFill>
                    <a:schemeClr val="tx1"/>
                  </a:solidFill>
                  <a:prstDash val="solid"/>
                </a:ln>
                <a:latin typeface="Comic Sans MS" pitchFamily="66" charset="0"/>
              </a:rPr>
              <a:t>brun</a:t>
            </a:r>
            <a:endParaRPr lang="en-US" dirty="0">
              <a:ln w="12700">
                <a:solidFill>
                  <a:schemeClr val="tx1"/>
                </a:solidFill>
                <a:prstDash val="solid"/>
              </a:ln>
              <a:latin typeface="Comic Sans MS" pitchFamily="66" charset="0"/>
            </a:endParaRPr>
          </a:p>
        </p:txBody>
      </p:sp>
      <p:pic>
        <p:nvPicPr>
          <p:cNvPr id="1026" name="Picture 2" descr="C:\Users\Sarah English\AppData\Local\Microsoft\Windows\Temporary Internet Files\Content.IE5\7TN1XLHV\snake-circles[1].png"/>
          <p:cNvPicPr>
            <a:picLocks noChangeAspect="1" noChangeArrowheads="1"/>
          </p:cNvPicPr>
          <p:nvPr/>
        </p:nvPicPr>
        <p:blipFill>
          <a:blip r:embed="rId12" cstate="print"/>
          <a:srcRect/>
          <a:stretch>
            <a:fillRect/>
          </a:stretch>
        </p:blipFill>
        <p:spPr bwMode="auto">
          <a:xfrm>
            <a:off x="668730" y="2060848"/>
            <a:ext cx="1166966" cy="1211585"/>
          </a:xfrm>
          <a:prstGeom prst="rect">
            <a:avLst/>
          </a:prstGeom>
          <a:noFill/>
        </p:spPr>
      </p:pic>
      <p:pic>
        <p:nvPicPr>
          <p:cNvPr id="1027" name="Picture 3" descr="C:\Users\Sarah English\AppData\Local\Microsoft\Windows\Temporary Internet Files\Content.IE5\367FZVZ2\fox-30802_640[1].png"/>
          <p:cNvPicPr>
            <a:picLocks noChangeAspect="1" noChangeArrowheads="1"/>
          </p:cNvPicPr>
          <p:nvPr/>
        </p:nvPicPr>
        <p:blipFill>
          <a:blip r:embed="rId13" cstate="print"/>
          <a:srcRect/>
          <a:stretch>
            <a:fillRect/>
          </a:stretch>
        </p:blipFill>
        <p:spPr bwMode="auto">
          <a:xfrm>
            <a:off x="3131841" y="764704"/>
            <a:ext cx="1152128" cy="1112524"/>
          </a:xfrm>
          <a:prstGeom prst="rect">
            <a:avLst/>
          </a:prstGeom>
          <a:noFill/>
        </p:spPr>
      </p:pic>
      <p:pic>
        <p:nvPicPr>
          <p:cNvPr id="1038" name="Picture 14" descr="C:\Users\Sarah English\AppData\Local\Microsoft\Windows\Temporary Internet Files\Content.IE5\367FZVZ2\SHARK-pure[1].png"/>
          <p:cNvPicPr>
            <a:picLocks noChangeAspect="1" noChangeArrowheads="1"/>
          </p:cNvPicPr>
          <p:nvPr/>
        </p:nvPicPr>
        <p:blipFill>
          <a:blip r:embed="rId14" cstate="print"/>
          <a:srcRect/>
          <a:stretch>
            <a:fillRect/>
          </a:stretch>
        </p:blipFill>
        <p:spPr bwMode="auto">
          <a:xfrm>
            <a:off x="6012160" y="692696"/>
            <a:ext cx="1921993" cy="864096"/>
          </a:xfrm>
          <a:prstGeom prst="rect">
            <a:avLst/>
          </a:prstGeom>
          <a:noFill/>
        </p:spPr>
      </p:pic>
      <p:sp>
        <p:nvSpPr>
          <p:cNvPr id="28" name="Rectangle 27"/>
          <p:cNvSpPr/>
          <p:nvPr/>
        </p:nvSpPr>
        <p:spPr>
          <a:xfrm>
            <a:off x="2411760" y="116632"/>
            <a:ext cx="4176464" cy="584775"/>
          </a:xfrm>
          <a:prstGeom prst="rect">
            <a:avLst/>
          </a:prstGeom>
        </p:spPr>
        <p:txBody>
          <a:bodyPr wrap="square">
            <a:spAutoFit/>
          </a:bodyPr>
          <a:lstStyle/>
          <a:p>
            <a:r>
              <a:rPr lang="en-GB" sz="3200" dirty="0" err="1" smtClean="0">
                <a:latin typeface="Comic Sans MS" pitchFamily="66" charset="0"/>
              </a:rPr>
              <a:t>Qu’est-ce</a:t>
            </a:r>
            <a:r>
              <a:rPr lang="en-GB" sz="3200" dirty="0" smtClean="0">
                <a:latin typeface="Comic Sans MS" pitchFamily="66" charset="0"/>
              </a:rPr>
              <a:t> </a:t>
            </a:r>
            <a:r>
              <a:rPr lang="en-GB" sz="3200" dirty="0" err="1" smtClean="0">
                <a:latin typeface="Comic Sans MS" pitchFamily="66" charset="0"/>
              </a:rPr>
              <a:t>que</a:t>
            </a:r>
            <a:r>
              <a:rPr lang="en-GB" sz="3200" dirty="0" smtClean="0">
                <a:latin typeface="Comic Sans MS" pitchFamily="66" charset="0"/>
              </a:rPr>
              <a:t> </a:t>
            </a:r>
            <a:r>
              <a:rPr lang="en-GB" sz="3200" dirty="0" err="1" smtClean="0">
                <a:latin typeface="Comic Sans MS" pitchFamily="66" charset="0"/>
              </a:rPr>
              <a:t>c’est</a:t>
            </a:r>
            <a:r>
              <a:rPr lang="en-GB" sz="3200" dirty="0" smtClean="0">
                <a:latin typeface="Comic Sans MS" pitchFamily="66" charset="0"/>
              </a:rPr>
              <a:t>?</a:t>
            </a:r>
            <a:endParaRPr lang="en-GB" sz="3200" dirty="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1027"/>
                                        </p:tgtEl>
                                      </p:cBhvr>
                                    </p:animEffect>
                                    <p:set>
                                      <p:cBhvr>
                                        <p:cTn id="7" dur="1" fill="hold">
                                          <p:stCondLst>
                                            <p:cond delay="499"/>
                                          </p:stCondLst>
                                        </p:cTn>
                                        <p:tgtEl>
                                          <p:spTgt spid="102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 presetClass="exit" presetSubtype="4" fill="hold" grpId="0" nodeType="clickEffect">
                                  <p:stCondLst>
                                    <p:cond delay="0"/>
                                  </p:stCondLst>
                                  <p:childTnLst>
                                    <p:anim calcmode="lin" valueType="num">
                                      <p:cBhvr additive="base">
                                        <p:cTn id="11" dur="500"/>
                                        <p:tgtEl>
                                          <p:spTgt spid="15"/>
                                        </p:tgtEl>
                                        <p:attrNameLst>
                                          <p:attrName>ppt_x</p:attrName>
                                        </p:attrNameLst>
                                      </p:cBhvr>
                                      <p:tavLst>
                                        <p:tav tm="0">
                                          <p:val>
                                            <p:strVal val="ppt_x"/>
                                          </p:val>
                                        </p:tav>
                                        <p:tav tm="100000">
                                          <p:val>
                                            <p:strVal val="ppt_x"/>
                                          </p:val>
                                        </p:tav>
                                      </p:tavLst>
                                    </p:anim>
                                    <p:anim calcmode="lin" valueType="num">
                                      <p:cBhvr additive="base">
                                        <p:cTn id="12" dur="500"/>
                                        <p:tgtEl>
                                          <p:spTgt spid="15"/>
                                        </p:tgtEl>
                                        <p:attrNameLst>
                                          <p:attrName>ppt_y</p:attrName>
                                        </p:attrNameLst>
                                      </p:cBhvr>
                                      <p:tavLst>
                                        <p:tav tm="0">
                                          <p:val>
                                            <p:strVal val="ppt_y"/>
                                          </p:val>
                                        </p:tav>
                                        <p:tav tm="100000">
                                          <p:val>
                                            <p:strVal val="1+ppt_h/2"/>
                                          </p:val>
                                        </p:tav>
                                      </p:tavLst>
                                    </p:anim>
                                    <p:set>
                                      <p:cBhvr>
                                        <p:cTn id="13" dur="1" fill="hold">
                                          <p:stCondLst>
                                            <p:cond delay="499"/>
                                          </p:stCondLst>
                                        </p:cTn>
                                        <p:tgtEl>
                                          <p:spTgt spid="15"/>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 presetClass="exit" presetSubtype="4" fill="hold" nodeType="clickEffect">
                                  <p:stCondLst>
                                    <p:cond delay="0"/>
                                  </p:stCondLst>
                                  <p:childTnLst>
                                    <p:anim calcmode="lin" valueType="num">
                                      <p:cBhvr additive="base">
                                        <p:cTn id="17" dur="500"/>
                                        <p:tgtEl>
                                          <p:spTgt spid="6"/>
                                        </p:tgtEl>
                                        <p:attrNameLst>
                                          <p:attrName>ppt_x</p:attrName>
                                        </p:attrNameLst>
                                      </p:cBhvr>
                                      <p:tavLst>
                                        <p:tav tm="0">
                                          <p:val>
                                            <p:strVal val="ppt_x"/>
                                          </p:val>
                                        </p:tav>
                                        <p:tav tm="100000">
                                          <p:val>
                                            <p:strVal val="ppt_x"/>
                                          </p:val>
                                        </p:tav>
                                      </p:tavLst>
                                    </p:anim>
                                    <p:anim calcmode="lin" valueType="num">
                                      <p:cBhvr additive="base">
                                        <p:cTn id="18" dur="500"/>
                                        <p:tgtEl>
                                          <p:spTgt spid="6"/>
                                        </p:tgtEl>
                                        <p:attrNameLst>
                                          <p:attrName>ppt_y</p:attrName>
                                        </p:attrNameLst>
                                      </p:cBhvr>
                                      <p:tavLst>
                                        <p:tav tm="0">
                                          <p:val>
                                            <p:strVal val="ppt_y"/>
                                          </p:val>
                                        </p:tav>
                                        <p:tav tm="100000">
                                          <p:val>
                                            <p:strVal val="1+ppt_h/2"/>
                                          </p:val>
                                        </p:tav>
                                      </p:tavLst>
                                    </p:anim>
                                    <p:set>
                                      <p:cBhvr>
                                        <p:cTn id="19" dur="1" fill="hold">
                                          <p:stCondLst>
                                            <p:cond delay="499"/>
                                          </p:stCondLst>
                                        </p:cTn>
                                        <p:tgtEl>
                                          <p:spTgt spid="6"/>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9" presetClass="exit" presetSubtype="0" fill="hold" grpId="0" nodeType="clickEffect">
                                  <p:stCondLst>
                                    <p:cond delay="0"/>
                                  </p:stCondLst>
                                  <p:childTnLst>
                                    <p:animEffect transition="out" filter="dissolve">
                                      <p:cBhvr>
                                        <p:cTn id="23" dur="500"/>
                                        <p:tgtEl>
                                          <p:spTgt spid="23"/>
                                        </p:tgtEl>
                                      </p:cBhvr>
                                    </p:animEffect>
                                    <p:set>
                                      <p:cBhvr>
                                        <p:cTn id="24" dur="1" fill="hold">
                                          <p:stCondLst>
                                            <p:cond delay="499"/>
                                          </p:stCondLst>
                                        </p:cTn>
                                        <p:tgtEl>
                                          <p:spTgt spid="23"/>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2" presetClass="exit" presetSubtype="4" fill="hold" nodeType="clickEffect">
                                  <p:stCondLst>
                                    <p:cond delay="0"/>
                                  </p:stCondLst>
                                  <p:childTnLst>
                                    <p:anim calcmode="lin" valueType="num">
                                      <p:cBhvr additive="base">
                                        <p:cTn id="28" dur="500"/>
                                        <p:tgtEl>
                                          <p:spTgt spid="5"/>
                                        </p:tgtEl>
                                        <p:attrNameLst>
                                          <p:attrName>ppt_x</p:attrName>
                                        </p:attrNameLst>
                                      </p:cBhvr>
                                      <p:tavLst>
                                        <p:tav tm="0">
                                          <p:val>
                                            <p:strVal val="ppt_x"/>
                                          </p:val>
                                        </p:tav>
                                        <p:tav tm="100000">
                                          <p:val>
                                            <p:strVal val="ppt_x"/>
                                          </p:val>
                                        </p:tav>
                                      </p:tavLst>
                                    </p:anim>
                                    <p:anim calcmode="lin" valueType="num">
                                      <p:cBhvr additive="base">
                                        <p:cTn id="29" dur="500"/>
                                        <p:tgtEl>
                                          <p:spTgt spid="5"/>
                                        </p:tgtEl>
                                        <p:attrNameLst>
                                          <p:attrName>ppt_y</p:attrName>
                                        </p:attrNameLst>
                                      </p:cBhvr>
                                      <p:tavLst>
                                        <p:tav tm="0">
                                          <p:val>
                                            <p:strVal val="ppt_y"/>
                                          </p:val>
                                        </p:tav>
                                        <p:tav tm="100000">
                                          <p:val>
                                            <p:strVal val="1+ppt_h/2"/>
                                          </p:val>
                                        </p:tav>
                                      </p:tavLst>
                                    </p:anim>
                                    <p:set>
                                      <p:cBhvr>
                                        <p:cTn id="30" dur="1" fill="hold">
                                          <p:stCondLst>
                                            <p:cond delay="499"/>
                                          </p:stCondLst>
                                        </p:cTn>
                                        <p:tgtEl>
                                          <p:spTgt spid="5"/>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 presetClass="exit" presetSubtype="4" fill="hold" grpId="0" nodeType="clickEffect">
                                  <p:stCondLst>
                                    <p:cond delay="0"/>
                                  </p:stCondLst>
                                  <p:childTnLst>
                                    <p:anim calcmode="lin" valueType="num">
                                      <p:cBhvr additive="base">
                                        <p:cTn id="34" dur="500"/>
                                        <p:tgtEl>
                                          <p:spTgt spid="24"/>
                                        </p:tgtEl>
                                        <p:attrNameLst>
                                          <p:attrName>ppt_x</p:attrName>
                                        </p:attrNameLst>
                                      </p:cBhvr>
                                      <p:tavLst>
                                        <p:tav tm="0">
                                          <p:val>
                                            <p:strVal val="ppt_x"/>
                                          </p:val>
                                        </p:tav>
                                        <p:tav tm="100000">
                                          <p:val>
                                            <p:strVal val="ppt_x"/>
                                          </p:val>
                                        </p:tav>
                                      </p:tavLst>
                                    </p:anim>
                                    <p:anim calcmode="lin" valueType="num">
                                      <p:cBhvr additive="base">
                                        <p:cTn id="35" dur="500"/>
                                        <p:tgtEl>
                                          <p:spTgt spid="24"/>
                                        </p:tgtEl>
                                        <p:attrNameLst>
                                          <p:attrName>ppt_y</p:attrName>
                                        </p:attrNameLst>
                                      </p:cBhvr>
                                      <p:tavLst>
                                        <p:tav tm="0">
                                          <p:val>
                                            <p:strVal val="ppt_y"/>
                                          </p:val>
                                        </p:tav>
                                        <p:tav tm="100000">
                                          <p:val>
                                            <p:strVal val="1+ppt_h/2"/>
                                          </p:val>
                                        </p:tav>
                                      </p:tavLst>
                                    </p:anim>
                                    <p:set>
                                      <p:cBhvr>
                                        <p:cTn id="36" dur="1" fill="hold">
                                          <p:stCondLst>
                                            <p:cond delay="499"/>
                                          </p:stCondLst>
                                        </p:cTn>
                                        <p:tgtEl>
                                          <p:spTgt spid="24"/>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 presetClass="exit" presetSubtype="4" fill="hold" grpId="0" nodeType="clickEffect">
                                  <p:stCondLst>
                                    <p:cond delay="0"/>
                                  </p:stCondLst>
                                  <p:childTnLst>
                                    <p:anim calcmode="lin" valueType="num">
                                      <p:cBhvr additive="base">
                                        <p:cTn id="40" dur="500"/>
                                        <p:tgtEl>
                                          <p:spTgt spid="19"/>
                                        </p:tgtEl>
                                        <p:attrNameLst>
                                          <p:attrName>ppt_x</p:attrName>
                                        </p:attrNameLst>
                                      </p:cBhvr>
                                      <p:tavLst>
                                        <p:tav tm="0">
                                          <p:val>
                                            <p:strVal val="ppt_x"/>
                                          </p:val>
                                        </p:tav>
                                        <p:tav tm="100000">
                                          <p:val>
                                            <p:strVal val="ppt_x"/>
                                          </p:val>
                                        </p:tav>
                                      </p:tavLst>
                                    </p:anim>
                                    <p:anim calcmode="lin" valueType="num">
                                      <p:cBhvr additive="base">
                                        <p:cTn id="41" dur="500"/>
                                        <p:tgtEl>
                                          <p:spTgt spid="19"/>
                                        </p:tgtEl>
                                        <p:attrNameLst>
                                          <p:attrName>ppt_y</p:attrName>
                                        </p:attrNameLst>
                                      </p:cBhvr>
                                      <p:tavLst>
                                        <p:tav tm="0">
                                          <p:val>
                                            <p:strVal val="ppt_y"/>
                                          </p:val>
                                        </p:tav>
                                        <p:tav tm="100000">
                                          <p:val>
                                            <p:strVal val="1+ppt_h/2"/>
                                          </p:val>
                                        </p:tav>
                                      </p:tavLst>
                                    </p:anim>
                                    <p:set>
                                      <p:cBhvr>
                                        <p:cTn id="42" dur="1" fill="hold">
                                          <p:stCondLst>
                                            <p:cond delay="499"/>
                                          </p:stCondLst>
                                        </p:cTn>
                                        <p:tgtEl>
                                          <p:spTgt spid="19"/>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9" presetClass="exit" presetSubtype="0" fill="hold" nodeType="clickEffect">
                                  <p:stCondLst>
                                    <p:cond delay="0"/>
                                  </p:stCondLst>
                                  <p:childTnLst>
                                    <p:animEffect transition="out" filter="dissolve">
                                      <p:cBhvr>
                                        <p:cTn id="46" dur="500"/>
                                        <p:tgtEl>
                                          <p:spTgt spid="10"/>
                                        </p:tgtEl>
                                      </p:cBhvr>
                                    </p:animEffect>
                                    <p:set>
                                      <p:cBhvr>
                                        <p:cTn id="4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P spid="23"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467544" y="620685"/>
          <a:ext cx="7704855" cy="5832650"/>
        </p:xfrm>
        <a:graphic>
          <a:graphicData uri="http://schemas.openxmlformats.org/drawingml/2006/table">
            <a:tbl>
              <a:tblPr firstRow="1" bandRow="1">
                <a:tableStyleId>{073A0DAA-6AF3-43AB-8588-CEC1D06C72B9}</a:tableStyleId>
              </a:tblPr>
              <a:tblGrid>
                <a:gridCol w="2568285">
                  <a:extLst>
                    <a:ext uri="{9D8B030D-6E8A-4147-A177-3AD203B41FA5}">
                      <a16:colId xmlns:a16="http://schemas.microsoft.com/office/drawing/2014/main" xmlns="" val="20000"/>
                    </a:ext>
                  </a:extLst>
                </a:gridCol>
                <a:gridCol w="2568285">
                  <a:extLst>
                    <a:ext uri="{9D8B030D-6E8A-4147-A177-3AD203B41FA5}">
                      <a16:colId xmlns:a16="http://schemas.microsoft.com/office/drawing/2014/main" xmlns="" val="20001"/>
                    </a:ext>
                  </a:extLst>
                </a:gridCol>
                <a:gridCol w="2568285">
                  <a:extLst>
                    <a:ext uri="{9D8B030D-6E8A-4147-A177-3AD203B41FA5}">
                      <a16:colId xmlns:a16="http://schemas.microsoft.com/office/drawing/2014/main" xmlns="" val="20002"/>
                    </a:ext>
                  </a:extLst>
                </a:gridCol>
              </a:tblGrid>
              <a:tr h="138988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1389880">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1526445">
                <a:tc>
                  <a:txBody>
                    <a:bodyPr/>
                    <a:lstStyle/>
                    <a:p>
                      <a:endParaRPr lang="en-GB" dirty="0" smtClean="0"/>
                    </a:p>
                    <a:p>
                      <a:endParaRPr lang="en-GB" dirty="0" smtClean="0"/>
                    </a:p>
                    <a:p>
                      <a:endParaRPr lang="en-GB" dirty="0" smtClean="0"/>
                    </a:p>
                    <a:p>
                      <a:endParaRPr lang="en-GB" dirty="0" smtClean="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1526445">
                <a:tc>
                  <a:txBody>
                    <a:bodyPr/>
                    <a:lstStyle/>
                    <a:p>
                      <a:endParaRPr lang="en-GB" dirty="0" smtClean="0"/>
                    </a:p>
                    <a:p>
                      <a:endParaRPr lang="en-GB" dirty="0" smtClean="0"/>
                    </a:p>
                    <a:p>
                      <a:endParaRPr lang="en-GB" dirty="0" smtClean="0"/>
                    </a:p>
                    <a:p>
                      <a:endParaRPr lang="en-GB" dirty="0" smtClean="0"/>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bl>
          </a:graphicData>
        </a:graphic>
      </p:graphicFrame>
      <p:pic>
        <p:nvPicPr>
          <p:cNvPr id="3" name="Picture 3" descr="C:\Users\Sarah English\AppData\Local\Microsoft\Windows\Temporary Internet Files\Content.IE5\0959TBEW\YoungBrownBear[1].png"/>
          <p:cNvPicPr>
            <a:picLocks noChangeAspect="1" noChangeArrowheads="1"/>
          </p:cNvPicPr>
          <p:nvPr/>
        </p:nvPicPr>
        <p:blipFill>
          <a:blip r:embed="rId5" cstate="print"/>
          <a:srcRect/>
          <a:stretch>
            <a:fillRect/>
          </a:stretch>
        </p:blipFill>
        <p:spPr bwMode="auto">
          <a:xfrm>
            <a:off x="6516216" y="5373216"/>
            <a:ext cx="1296144" cy="1053117"/>
          </a:xfrm>
          <a:prstGeom prst="rect">
            <a:avLst/>
          </a:prstGeom>
          <a:noFill/>
        </p:spPr>
      </p:pic>
      <p:pic>
        <p:nvPicPr>
          <p:cNvPr id="4" name="Picture 3" descr="C:\Users\Sarah English\AppData\Local\Microsoft\Windows\Temporary Internet Files\Content.IE5\560A914K\Orange-Owl[1].png"/>
          <p:cNvPicPr>
            <a:picLocks noChangeAspect="1" noChangeArrowheads="1"/>
          </p:cNvPicPr>
          <p:nvPr/>
        </p:nvPicPr>
        <p:blipFill>
          <a:blip r:embed="rId6" cstate="print"/>
          <a:srcRect/>
          <a:stretch>
            <a:fillRect/>
          </a:stretch>
        </p:blipFill>
        <p:spPr bwMode="auto">
          <a:xfrm>
            <a:off x="3131840" y="5085184"/>
            <a:ext cx="1441388" cy="1353883"/>
          </a:xfrm>
          <a:prstGeom prst="rect">
            <a:avLst/>
          </a:prstGeom>
          <a:noFill/>
        </p:spPr>
      </p:pic>
      <p:pic>
        <p:nvPicPr>
          <p:cNvPr id="5" name="Picture 2" descr="C:\Users\Sarah English\AppData\Local\Microsoft\Windows\Temporary Internet Files\Content.IE5\5NF8NH2X\Butterfly[1].png"/>
          <p:cNvPicPr>
            <a:picLocks noChangeAspect="1" noChangeArrowheads="1"/>
          </p:cNvPicPr>
          <p:nvPr/>
        </p:nvPicPr>
        <p:blipFill>
          <a:blip r:embed="rId7" cstate="print"/>
          <a:srcRect/>
          <a:stretch>
            <a:fillRect/>
          </a:stretch>
        </p:blipFill>
        <p:spPr bwMode="auto">
          <a:xfrm>
            <a:off x="683568" y="5157192"/>
            <a:ext cx="1872208" cy="1315845"/>
          </a:xfrm>
          <a:prstGeom prst="rect">
            <a:avLst/>
          </a:prstGeom>
          <a:noFill/>
        </p:spPr>
      </p:pic>
      <p:pic>
        <p:nvPicPr>
          <p:cNvPr id="6" name="Picture 2" descr="C:\Users\Sarah English\AppData\Local\Microsoft\Windows\Temporary Internet Files\Content.IE5\GGTS2H3C\Machovka-Pink-pig[1].png"/>
          <p:cNvPicPr>
            <a:picLocks noChangeAspect="1" noChangeArrowheads="1"/>
          </p:cNvPicPr>
          <p:nvPr/>
        </p:nvPicPr>
        <p:blipFill>
          <a:blip r:embed="rId8" cstate="print"/>
          <a:srcRect/>
          <a:stretch>
            <a:fillRect/>
          </a:stretch>
        </p:blipFill>
        <p:spPr bwMode="auto">
          <a:xfrm>
            <a:off x="5868144" y="3501008"/>
            <a:ext cx="2070838" cy="1370205"/>
          </a:xfrm>
          <a:prstGeom prst="rect">
            <a:avLst/>
          </a:prstGeom>
          <a:noFill/>
        </p:spPr>
      </p:pic>
      <p:pic>
        <p:nvPicPr>
          <p:cNvPr id="7" name="Picture 9" descr="C:\Users\Sarah English\AppData\Local\Microsoft\Windows\Temporary Internet Files\Content.IE5\7TN1XLHV\1401833208[1].png"/>
          <p:cNvPicPr>
            <a:picLocks noChangeAspect="1" noChangeArrowheads="1"/>
          </p:cNvPicPr>
          <p:nvPr/>
        </p:nvPicPr>
        <p:blipFill>
          <a:blip r:embed="rId9" cstate="print"/>
          <a:srcRect/>
          <a:stretch>
            <a:fillRect/>
          </a:stretch>
        </p:blipFill>
        <p:spPr bwMode="auto">
          <a:xfrm>
            <a:off x="3491880" y="3789040"/>
            <a:ext cx="1613958" cy="1127753"/>
          </a:xfrm>
          <a:prstGeom prst="rect">
            <a:avLst/>
          </a:prstGeom>
          <a:noFill/>
        </p:spPr>
      </p:pic>
      <p:pic>
        <p:nvPicPr>
          <p:cNvPr id="8" name="Picture 3" descr="C:\Users\Sarah English\AppData\Local\Microsoft\Windows\Temporary Internet Files\Content.IE5\K8V2DNVY\white-dove-159498_640[1].png"/>
          <p:cNvPicPr>
            <a:picLocks noChangeAspect="1" noChangeArrowheads="1"/>
          </p:cNvPicPr>
          <p:nvPr/>
        </p:nvPicPr>
        <p:blipFill>
          <a:blip r:embed="rId10" cstate="print"/>
          <a:srcRect/>
          <a:stretch>
            <a:fillRect/>
          </a:stretch>
        </p:blipFill>
        <p:spPr bwMode="auto">
          <a:xfrm>
            <a:off x="971600" y="3429000"/>
            <a:ext cx="1800200" cy="1547046"/>
          </a:xfrm>
          <a:prstGeom prst="rect">
            <a:avLst/>
          </a:prstGeom>
          <a:noFill/>
        </p:spPr>
      </p:pic>
      <p:pic>
        <p:nvPicPr>
          <p:cNvPr id="9" name="Picture 2" descr="C:\Users\Sarah English\AppData\Local\Microsoft\Windows\Temporary Internet Files\Content.IE5\367FZVZ2\black_cat[1].png"/>
          <p:cNvPicPr>
            <a:picLocks noChangeAspect="1" noChangeArrowheads="1"/>
          </p:cNvPicPr>
          <p:nvPr/>
        </p:nvPicPr>
        <p:blipFill>
          <a:blip r:embed="rId11" cstate="print"/>
          <a:srcRect/>
          <a:stretch>
            <a:fillRect/>
          </a:stretch>
        </p:blipFill>
        <p:spPr bwMode="auto">
          <a:xfrm>
            <a:off x="5724128" y="2132856"/>
            <a:ext cx="950409" cy="1124744"/>
          </a:xfrm>
          <a:prstGeom prst="rect">
            <a:avLst/>
          </a:prstGeom>
          <a:noFill/>
        </p:spPr>
      </p:pic>
      <p:pic>
        <p:nvPicPr>
          <p:cNvPr id="10" name="Picture 4" descr="C:\Users\Sarah English\AppData\Local\Microsoft\Windows\Temporary Internet Files\Content.IE5\560A914K\Chick[1].jpg"/>
          <p:cNvPicPr>
            <a:picLocks noChangeAspect="1" noChangeArrowheads="1"/>
          </p:cNvPicPr>
          <p:nvPr/>
        </p:nvPicPr>
        <p:blipFill>
          <a:blip r:embed="rId12" cstate="print"/>
          <a:srcRect/>
          <a:stretch>
            <a:fillRect/>
          </a:stretch>
        </p:blipFill>
        <p:spPr bwMode="auto">
          <a:xfrm>
            <a:off x="3275856" y="2132856"/>
            <a:ext cx="980878" cy="1224136"/>
          </a:xfrm>
          <a:prstGeom prst="rect">
            <a:avLst/>
          </a:prstGeom>
          <a:noFill/>
        </p:spPr>
      </p:pic>
      <p:pic>
        <p:nvPicPr>
          <p:cNvPr id="14" name="Picture 2" descr="http://nosurprises.it/wp-content/uploads/2013/01/abstract_colors.jpg"/>
          <p:cNvPicPr>
            <a:picLocks noChangeAspect="1" noChangeArrowheads="1"/>
          </p:cNvPicPr>
          <p:nvPr/>
        </p:nvPicPr>
        <p:blipFill>
          <a:blip r:embed="rId13" cstate="print"/>
          <a:srcRect/>
          <a:stretch>
            <a:fillRect/>
          </a:stretch>
        </p:blipFill>
        <p:spPr bwMode="auto">
          <a:xfrm>
            <a:off x="755576" y="692696"/>
            <a:ext cx="1899359" cy="1301808"/>
          </a:xfrm>
          <a:prstGeom prst="rect">
            <a:avLst/>
          </a:prstGeom>
          <a:noFill/>
        </p:spPr>
      </p:pic>
      <p:sp>
        <p:nvSpPr>
          <p:cNvPr id="15" name="Rectangle 14"/>
          <p:cNvSpPr/>
          <p:nvPr/>
        </p:nvSpPr>
        <p:spPr>
          <a:xfrm>
            <a:off x="4211960" y="1268760"/>
            <a:ext cx="1368152" cy="646331"/>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renard</a:t>
            </a:r>
            <a:r>
              <a:rPr lang="en-US" dirty="0" smtClean="0">
                <a:ln w="12700">
                  <a:solidFill>
                    <a:schemeClr val="tx1"/>
                  </a:solidFill>
                  <a:prstDash val="solid"/>
                </a:ln>
                <a:latin typeface="Comic Sans MS" pitchFamily="66" charset="0"/>
              </a:rPr>
              <a:t> rouge</a:t>
            </a:r>
            <a:endParaRPr lang="en-US" dirty="0">
              <a:ln w="12700">
                <a:solidFill>
                  <a:schemeClr val="tx1"/>
                </a:solidFill>
                <a:prstDash val="solid"/>
              </a:ln>
              <a:latin typeface="Comic Sans MS" pitchFamily="66" charset="0"/>
            </a:endParaRPr>
          </a:p>
        </p:txBody>
      </p:sp>
      <p:sp>
        <p:nvSpPr>
          <p:cNvPr id="16" name="Rectangle 15"/>
          <p:cNvSpPr/>
          <p:nvPr/>
        </p:nvSpPr>
        <p:spPr>
          <a:xfrm>
            <a:off x="5652120" y="1556792"/>
            <a:ext cx="2088232"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requin</a:t>
            </a:r>
            <a:r>
              <a:rPr lang="en-US" dirty="0" smtClean="0">
                <a:ln w="12700">
                  <a:solidFill>
                    <a:schemeClr val="tx1"/>
                  </a:solidFill>
                  <a:prstDash val="solid"/>
                </a:ln>
                <a:latin typeface="Comic Sans MS" pitchFamily="66" charset="0"/>
              </a:rPr>
              <a:t> bleu</a:t>
            </a:r>
            <a:endParaRPr lang="en-US" dirty="0">
              <a:ln w="12700">
                <a:solidFill>
                  <a:schemeClr val="tx1"/>
                </a:solidFill>
                <a:prstDash val="solid"/>
              </a:ln>
              <a:latin typeface="Comic Sans MS" pitchFamily="66" charset="0"/>
            </a:endParaRPr>
          </a:p>
        </p:txBody>
      </p:sp>
      <p:sp>
        <p:nvSpPr>
          <p:cNvPr id="17" name="Rectangle 16"/>
          <p:cNvSpPr/>
          <p:nvPr/>
        </p:nvSpPr>
        <p:spPr>
          <a:xfrm>
            <a:off x="1691680" y="2132856"/>
            <a:ext cx="1296144" cy="923330"/>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 </a:t>
            </a:r>
            <a:r>
              <a:rPr lang="en-US" dirty="0" smtClean="0">
                <a:ln w="12700">
                  <a:solidFill>
                    <a:schemeClr val="tx1"/>
                  </a:solidFill>
                  <a:prstDash val="solid"/>
                </a:ln>
                <a:latin typeface="Comic Sans MS" pitchFamily="66" charset="0"/>
              </a:rPr>
              <a:t>serpent </a:t>
            </a:r>
            <a:r>
              <a:rPr lang="en-US" dirty="0" err="1" smtClean="0">
                <a:ln w="12700">
                  <a:solidFill>
                    <a:schemeClr val="tx1"/>
                  </a:solidFill>
                  <a:prstDash val="solid"/>
                </a:ln>
                <a:latin typeface="Comic Sans MS" pitchFamily="66" charset="0"/>
              </a:rPr>
              <a:t>vert</a:t>
            </a:r>
            <a:endParaRPr lang="en-US" dirty="0">
              <a:ln w="12700">
                <a:solidFill>
                  <a:schemeClr val="tx1"/>
                </a:solidFill>
                <a:prstDash val="solid"/>
              </a:ln>
              <a:latin typeface="Comic Sans MS" pitchFamily="66" charset="0"/>
            </a:endParaRPr>
          </a:p>
        </p:txBody>
      </p:sp>
      <p:sp>
        <p:nvSpPr>
          <p:cNvPr id="19" name="Rectangle 18"/>
          <p:cNvSpPr/>
          <p:nvPr/>
        </p:nvSpPr>
        <p:spPr>
          <a:xfrm>
            <a:off x="3995936" y="2492896"/>
            <a:ext cx="1512168" cy="646331"/>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canard </a:t>
            </a:r>
            <a:r>
              <a:rPr lang="en-US" dirty="0" err="1" smtClean="0">
                <a:ln w="12700">
                  <a:solidFill>
                    <a:schemeClr val="tx1"/>
                  </a:solidFill>
                  <a:prstDash val="solid"/>
                </a:ln>
                <a:latin typeface="Comic Sans MS" pitchFamily="66" charset="0"/>
              </a:rPr>
              <a:t>jaune</a:t>
            </a:r>
            <a:endParaRPr lang="en-US" dirty="0">
              <a:ln w="12700">
                <a:solidFill>
                  <a:schemeClr val="tx1"/>
                </a:solidFill>
                <a:prstDash val="solid"/>
              </a:ln>
              <a:latin typeface="Comic Sans MS" pitchFamily="66" charset="0"/>
            </a:endParaRPr>
          </a:p>
        </p:txBody>
      </p:sp>
      <p:sp>
        <p:nvSpPr>
          <p:cNvPr id="20" name="Rectangle 19"/>
          <p:cNvSpPr/>
          <p:nvPr/>
        </p:nvSpPr>
        <p:spPr>
          <a:xfrm>
            <a:off x="6300192" y="2492896"/>
            <a:ext cx="1944216"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chat noir</a:t>
            </a:r>
            <a:endParaRPr lang="en-US" dirty="0">
              <a:ln w="12700">
                <a:solidFill>
                  <a:schemeClr val="tx1"/>
                </a:solidFill>
                <a:prstDash val="solid"/>
              </a:ln>
              <a:latin typeface="Comic Sans MS" pitchFamily="66" charset="0"/>
            </a:endParaRPr>
          </a:p>
        </p:txBody>
      </p:sp>
      <p:sp>
        <p:nvSpPr>
          <p:cNvPr id="21" name="Rectangle 20"/>
          <p:cNvSpPr/>
          <p:nvPr/>
        </p:nvSpPr>
        <p:spPr>
          <a:xfrm>
            <a:off x="467544" y="3429000"/>
            <a:ext cx="2232248"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oiseau</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blanc</a:t>
            </a:r>
            <a:r>
              <a:rPr lang="en-US" dirty="0" smtClean="0">
                <a:ln w="12700">
                  <a:solidFill>
                    <a:schemeClr val="tx1"/>
                  </a:solidFill>
                  <a:prstDash val="solid"/>
                </a:ln>
                <a:latin typeface="Comic Sans MS" pitchFamily="66" charset="0"/>
              </a:rPr>
              <a:t> </a:t>
            </a:r>
            <a:endParaRPr lang="en-US" dirty="0">
              <a:ln w="12700">
                <a:solidFill>
                  <a:schemeClr val="tx1"/>
                </a:solidFill>
                <a:prstDash val="solid"/>
              </a:ln>
              <a:latin typeface="Comic Sans MS" pitchFamily="66" charset="0"/>
            </a:endParaRPr>
          </a:p>
        </p:txBody>
      </p:sp>
      <p:sp>
        <p:nvSpPr>
          <p:cNvPr id="22" name="Rectangle 21"/>
          <p:cNvSpPr/>
          <p:nvPr/>
        </p:nvSpPr>
        <p:spPr>
          <a:xfrm>
            <a:off x="3131840" y="3501008"/>
            <a:ext cx="2160240"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éléphant</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gris</a:t>
            </a:r>
            <a:endParaRPr lang="en-US" dirty="0">
              <a:ln w="12700">
                <a:solidFill>
                  <a:schemeClr val="tx1"/>
                </a:solidFill>
                <a:prstDash val="solid"/>
              </a:ln>
              <a:latin typeface="Comic Sans MS" pitchFamily="66" charset="0"/>
            </a:endParaRPr>
          </a:p>
        </p:txBody>
      </p:sp>
      <p:sp>
        <p:nvSpPr>
          <p:cNvPr id="23" name="Rectangle 22"/>
          <p:cNvSpPr/>
          <p:nvPr/>
        </p:nvSpPr>
        <p:spPr>
          <a:xfrm>
            <a:off x="5940152" y="4077072"/>
            <a:ext cx="1944216"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 </a:t>
            </a:r>
            <a:r>
              <a:rPr lang="en-US" dirty="0" err="1" smtClean="0">
                <a:ln w="12700">
                  <a:solidFill>
                    <a:schemeClr val="tx1"/>
                  </a:solidFill>
                  <a:prstDash val="solid"/>
                </a:ln>
                <a:latin typeface="Comic Sans MS" pitchFamily="66" charset="0"/>
              </a:rPr>
              <a:t>cochon</a:t>
            </a:r>
            <a:r>
              <a:rPr lang="en-US" dirty="0" smtClean="0">
                <a:ln w="12700">
                  <a:solidFill>
                    <a:schemeClr val="tx1"/>
                  </a:solidFill>
                  <a:prstDash val="solid"/>
                </a:ln>
                <a:latin typeface="Comic Sans MS" pitchFamily="66" charset="0"/>
              </a:rPr>
              <a:t> rose</a:t>
            </a:r>
            <a:endParaRPr lang="en-US" dirty="0">
              <a:ln w="12700">
                <a:solidFill>
                  <a:schemeClr val="tx1"/>
                </a:solidFill>
                <a:prstDash val="solid"/>
              </a:ln>
              <a:latin typeface="Comic Sans MS" pitchFamily="66" charset="0"/>
            </a:endParaRPr>
          </a:p>
        </p:txBody>
      </p:sp>
      <p:sp>
        <p:nvSpPr>
          <p:cNvPr id="24" name="Rectangle 23"/>
          <p:cNvSpPr/>
          <p:nvPr/>
        </p:nvSpPr>
        <p:spPr>
          <a:xfrm>
            <a:off x="683568" y="5013176"/>
            <a:ext cx="2232248"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papillon</a:t>
            </a:r>
            <a:r>
              <a:rPr lang="en-US" dirty="0" smtClean="0">
                <a:ln w="12700">
                  <a:solidFill>
                    <a:schemeClr val="tx1"/>
                  </a:solidFill>
                  <a:prstDash val="solid"/>
                </a:ln>
                <a:latin typeface="Comic Sans MS" pitchFamily="66" charset="0"/>
              </a:rPr>
              <a:t> violet</a:t>
            </a:r>
            <a:endParaRPr lang="en-US" dirty="0">
              <a:ln w="12700">
                <a:solidFill>
                  <a:schemeClr val="tx1"/>
                </a:solidFill>
                <a:prstDash val="solid"/>
              </a:ln>
              <a:latin typeface="Comic Sans MS" pitchFamily="66" charset="0"/>
            </a:endParaRPr>
          </a:p>
        </p:txBody>
      </p:sp>
      <p:sp>
        <p:nvSpPr>
          <p:cNvPr id="25" name="Rectangle 24"/>
          <p:cNvSpPr/>
          <p:nvPr/>
        </p:nvSpPr>
        <p:spPr>
          <a:xfrm>
            <a:off x="4499992" y="5301208"/>
            <a:ext cx="1080120" cy="923330"/>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a:t>
            </a:r>
            <a:r>
              <a:rPr lang="en-US" dirty="0" err="1" smtClean="0">
                <a:ln w="12700">
                  <a:solidFill>
                    <a:schemeClr val="tx1"/>
                  </a:solidFill>
                  <a:prstDash val="solid"/>
                </a:ln>
                <a:latin typeface="Comic Sans MS" pitchFamily="66" charset="0"/>
              </a:rPr>
              <a:t>hibou</a:t>
            </a:r>
            <a:r>
              <a:rPr lang="en-US" dirty="0" smtClean="0">
                <a:ln w="12700">
                  <a:solidFill>
                    <a:schemeClr val="tx1"/>
                  </a:solidFill>
                  <a:prstDash val="solid"/>
                </a:ln>
                <a:latin typeface="Comic Sans MS" pitchFamily="66" charset="0"/>
              </a:rPr>
              <a:t> orange</a:t>
            </a:r>
            <a:endParaRPr lang="en-US" dirty="0">
              <a:ln w="12700">
                <a:solidFill>
                  <a:schemeClr val="tx1"/>
                </a:solidFill>
                <a:prstDash val="solid"/>
              </a:ln>
              <a:latin typeface="Comic Sans MS" pitchFamily="66" charset="0"/>
            </a:endParaRPr>
          </a:p>
        </p:txBody>
      </p:sp>
      <p:sp>
        <p:nvSpPr>
          <p:cNvPr id="26" name="Rectangle 25"/>
          <p:cNvSpPr/>
          <p:nvPr/>
        </p:nvSpPr>
        <p:spPr>
          <a:xfrm>
            <a:off x="5724128" y="5013176"/>
            <a:ext cx="1728192" cy="369332"/>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dirty="0" smtClean="0">
                <a:ln w="12700">
                  <a:solidFill>
                    <a:schemeClr val="tx1"/>
                  </a:solidFill>
                  <a:prstDash val="solid"/>
                </a:ln>
                <a:solidFill>
                  <a:srgbClr val="00B0F0"/>
                </a:solidFill>
                <a:latin typeface="Comic Sans MS" pitchFamily="66" charset="0"/>
              </a:rPr>
              <a:t>Un</a:t>
            </a:r>
            <a:r>
              <a:rPr lang="en-US" dirty="0" smtClean="0">
                <a:ln w="12700">
                  <a:solidFill>
                    <a:schemeClr val="tx1"/>
                  </a:solidFill>
                  <a:prstDash val="solid"/>
                </a:ln>
                <a:latin typeface="Comic Sans MS" pitchFamily="66" charset="0"/>
              </a:rPr>
              <a:t> ours </a:t>
            </a:r>
            <a:r>
              <a:rPr lang="en-US" dirty="0" err="1" smtClean="0">
                <a:ln w="12700">
                  <a:solidFill>
                    <a:schemeClr val="tx1"/>
                  </a:solidFill>
                  <a:prstDash val="solid"/>
                </a:ln>
                <a:latin typeface="Comic Sans MS" pitchFamily="66" charset="0"/>
              </a:rPr>
              <a:t>brun</a:t>
            </a:r>
            <a:endParaRPr lang="en-US" dirty="0">
              <a:ln w="12700">
                <a:solidFill>
                  <a:schemeClr val="tx1"/>
                </a:solidFill>
                <a:prstDash val="solid"/>
              </a:ln>
              <a:latin typeface="Comic Sans MS" pitchFamily="66" charset="0"/>
            </a:endParaRPr>
          </a:p>
        </p:txBody>
      </p:sp>
      <p:pic>
        <p:nvPicPr>
          <p:cNvPr id="1026" name="Picture 2" descr="C:\Users\Sarah English\AppData\Local\Microsoft\Windows\Temporary Internet Files\Content.IE5\7TN1XLHV\snake-circles[1].png"/>
          <p:cNvPicPr>
            <a:picLocks noChangeAspect="1" noChangeArrowheads="1"/>
          </p:cNvPicPr>
          <p:nvPr/>
        </p:nvPicPr>
        <p:blipFill>
          <a:blip r:embed="rId14" cstate="print"/>
          <a:srcRect/>
          <a:stretch>
            <a:fillRect/>
          </a:stretch>
        </p:blipFill>
        <p:spPr bwMode="auto">
          <a:xfrm>
            <a:off x="668730" y="2060848"/>
            <a:ext cx="1166966" cy="1211585"/>
          </a:xfrm>
          <a:prstGeom prst="rect">
            <a:avLst/>
          </a:prstGeom>
          <a:noFill/>
        </p:spPr>
      </p:pic>
      <p:pic>
        <p:nvPicPr>
          <p:cNvPr id="1027" name="Picture 3" descr="C:\Users\Sarah English\AppData\Local\Microsoft\Windows\Temporary Internet Files\Content.IE5\367FZVZ2\fox-30802_640[1].png"/>
          <p:cNvPicPr>
            <a:picLocks noChangeAspect="1" noChangeArrowheads="1"/>
          </p:cNvPicPr>
          <p:nvPr/>
        </p:nvPicPr>
        <p:blipFill>
          <a:blip r:embed="rId15" cstate="print"/>
          <a:srcRect/>
          <a:stretch>
            <a:fillRect/>
          </a:stretch>
        </p:blipFill>
        <p:spPr bwMode="auto">
          <a:xfrm>
            <a:off x="3131841" y="764704"/>
            <a:ext cx="1152128" cy="1112524"/>
          </a:xfrm>
          <a:prstGeom prst="rect">
            <a:avLst/>
          </a:prstGeom>
          <a:noFill/>
        </p:spPr>
      </p:pic>
      <p:pic>
        <p:nvPicPr>
          <p:cNvPr id="1038" name="Picture 14" descr="C:\Users\Sarah English\AppData\Local\Microsoft\Windows\Temporary Internet Files\Content.IE5\367FZVZ2\SHARK-pure[1].png"/>
          <p:cNvPicPr>
            <a:picLocks noChangeAspect="1" noChangeArrowheads="1"/>
          </p:cNvPicPr>
          <p:nvPr/>
        </p:nvPicPr>
        <p:blipFill>
          <a:blip r:embed="rId16" cstate="print"/>
          <a:srcRect/>
          <a:stretch>
            <a:fillRect/>
          </a:stretch>
        </p:blipFill>
        <p:spPr bwMode="auto">
          <a:xfrm>
            <a:off x="6012160" y="692696"/>
            <a:ext cx="1921993" cy="864096"/>
          </a:xfrm>
          <a:prstGeom prst="rect">
            <a:avLst/>
          </a:prstGeom>
          <a:noFill/>
        </p:spPr>
      </p:pic>
      <p:sp>
        <p:nvSpPr>
          <p:cNvPr id="28" name="Rectangle 27"/>
          <p:cNvSpPr/>
          <p:nvPr/>
        </p:nvSpPr>
        <p:spPr>
          <a:xfrm>
            <a:off x="2411760" y="116632"/>
            <a:ext cx="4176464" cy="584775"/>
          </a:xfrm>
          <a:prstGeom prst="rect">
            <a:avLst/>
          </a:prstGeom>
        </p:spPr>
        <p:txBody>
          <a:bodyPr wrap="square">
            <a:spAutoFit/>
          </a:bodyPr>
          <a:lstStyle/>
          <a:p>
            <a:r>
              <a:rPr lang="en-GB" sz="3200" dirty="0" err="1" smtClean="0">
                <a:latin typeface="Comic Sans MS" pitchFamily="66" charset="0"/>
              </a:rPr>
              <a:t>Qu’est-ce</a:t>
            </a:r>
            <a:r>
              <a:rPr lang="en-GB" sz="3200" dirty="0" smtClean="0">
                <a:latin typeface="Comic Sans MS" pitchFamily="66" charset="0"/>
              </a:rPr>
              <a:t> </a:t>
            </a:r>
            <a:r>
              <a:rPr lang="en-GB" sz="3200" dirty="0" err="1" smtClean="0">
                <a:latin typeface="Comic Sans MS" pitchFamily="66" charset="0"/>
              </a:rPr>
              <a:t>que</a:t>
            </a:r>
            <a:r>
              <a:rPr lang="en-GB" sz="3200" dirty="0" smtClean="0">
                <a:latin typeface="Comic Sans MS" pitchFamily="66" charset="0"/>
              </a:rPr>
              <a:t> </a:t>
            </a:r>
            <a:r>
              <a:rPr lang="en-GB" sz="3200" dirty="0" err="1" smtClean="0">
                <a:latin typeface="Comic Sans MS" pitchFamily="66" charset="0"/>
              </a:rPr>
              <a:t>c’est</a:t>
            </a:r>
            <a:r>
              <a:rPr lang="en-GB" sz="3200" dirty="0" smtClean="0">
                <a:latin typeface="Comic Sans MS" pitchFamily="66" charset="0"/>
              </a:rPr>
              <a:t>?</a:t>
            </a:r>
            <a:endParaRPr lang="en-GB" sz="3200" dirty="0">
              <a:latin typeface="Comic Sans MS" pitchFamily="66" charset="0"/>
            </a:endParaRPr>
          </a:p>
        </p:txBody>
      </p:sp>
      <p:pic>
        <p:nvPicPr>
          <p:cNvPr id="11"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vol="80000" showWhenStopped="0">
                <p:cTn id="2" fill="remove" display="0">
                  <p:stCondLst>
                    <p:cond delay="indefinite"/>
                  </p:stCondLst>
                  <p:endCondLst>
                    <p:cond evt="onStopAudio" delay="0">
                      <p:tgtEl>
                        <p:sldTgt/>
                      </p:tgtEl>
                    </p:cond>
                  </p:endCondLst>
                </p:cTn>
                <p:tgtEl>
                  <p:spTgt spid="11"/>
                </p:tgtEl>
              </p:cMediaNode>
            </p:audio>
            <p:seq concurrent="1" nextAc="seek">
              <p:cTn id="3" restart="whenNotActive" fill="hold" evtFilter="cancelBubble" nodeType="interactiveSeq">
                <p:stCondLst>
                  <p:cond evt="onClick" delay="0">
                    <p:tgtEl>
                      <p:spTgt spid="1027"/>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73275" fill="hold"/>
                                        <p:tgtEl>
                                          <p:spTgt spid="11"/>
                                        </p:tgtEl>
                                      </p:cBhvr>
                                    </p:cmd>
                                  </p:childTnLst>
                                </p:cTn>
                              </p:par>
                            </p:childTnLst>
                          </p:cTn>
                        </p:par>
                      </p:childTnLst>
                    </p:cTn>
                  </p:par>
                </p:childTnLst>
              </p:cTn>
              <p:nextCondLst>
                <p:cond evt="onClick" delay="0">
                  <p:tgtEl>
                    <p:spTgt spid="1027"/>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1475656" y="5157192"/>
            <a:ext cx="6480720" cy="830997"/>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sz="4800" dirty="0" err="1" smtClean="0">
                <a:ln w="12700">
                  <a:solidFill>
                    <a:schemeClr val="tx1"/>
                  </a:solidFill>
                  <a:prstDash val="solid"/>
                </a:ln>
                <a:latin typeface="Comic Sans MS" pitchFamily="66" charset="0"/>
              </a:rPr>
              <a:t>C’est</a:t>
            </a:r>
            <a:r>
              <a:rPr lang="en-US" sz="4800" dirty="0" smtClean="0">
                <a:ln w="12700">
                  <a:solidFill>
                    <a:schemeClr val="tx1"/>
                  </a:solidFill>
                  <a:prstDash val="solid"/>
                </a:ln>
                <a:solidFill>
                  <a:srgbClr val="00B0F0"/>
                </a:solidFill>
                <a:latin typeface="Comic Sans MS" pitchFamily="66" charset="0"/>
              </a:rPr>
              <a:t> un</a:t>
            </a:r>
            <a:r>
              <a:rPr lang="en-US" sz="4800" dirty="0" smtClean="0">
                <a:ln w="12700">
                  <a:solidFill>
                    <a:schemeClr val="tx1"/>
                  </a:solidFill>
                  <a:prstDash val="solid"/>
                </a:ln>
                <a:latin typeface="Comic Sans MS" pitchFamily="66" charset="0"/>
              </a:rPr>
              <a:t> </a:t>
            </a:r>
            <a:r>
              <a:rPr lang="en-US" sz="4800" dirty="0" err="1" smtClean="0">
                <a:ln w="12700">
                  <a:solidFill>
                    <a:schemeClr val="tx1"/>
                  </a:solidFill>
                  <a:prstDash val="solid"/>
                </a:ln>
                <a:latin typeface="Comic Sans MS" pitchFamily="66" charset="0"/>
              </a:rPr>
              <a:t>renard</a:t>
            </a:r>
            <a:r>
              <a:rPr lang="en-US" sz="4800" dirty="0" smtClean="0">
                <a:ln w="12700">
                  <a:solidFill>
                    <a:schemeClr val="tx1"/>
                  </a:solidFill>
                  <a:prstDash val="solid"/>
                </a:ln>
                <a:latin typeface="Comic Sans MS" pitchFamily="66" charset="0"/>
              </a:rPr>
              <a:t> rouge</a:t>
            </a:r>
            <a:endParaRPr lang="en-US" sz="4800" dirty="0">
              <a:ln w="12700">
                <a:solidFill>
                  <a:schemeClr val="tx1"/>
                </a:solidFill>
                <a:prstDash val="solid"/>
              </a:ln>
              <a:latin typeface="Comic Sans MS" pitchFamily="66" charset="0"/>
            </a:endParaRPr>
          </a:p>
        </p:txBody>
      </p:sp>
      <p:pic>
        <p:nvPicPr>
          <p:cNvPr id="1027" name="Picture 3" descr="C:\Users\Sarah English\AppData\Local\Microsoft\Windows\Temporary Internet Files\Content.IE5\367FZVZ2\fox-30802_640[1].png"/>
          <p:cNvPicPr>
            <a:picLocks noChangeAspect="1" noChangeArrowheads="1"/>
          </p:cNvPicPr>
          <p:nvPr/>
        </p:nvPicPr>
        <p:blipFill>
          <a:blip r:embed="rId5" cstate="print"/>
          <a:srcRect/>
          <a:stretch>
            <a:fillRect/>
          </a:stretch>
        </p:blipFill>
        <p:spPr bwMode="auto">
          <a:xfrm>
            <a:off x="3059832" y="1412776"/>
            <a:ext cx="3024336" cy="2920376"/>
          </a:xfrm>
          <a:prstGeom prst="rect">
            <a:avLst/>
          </a:prstGeom>
          <a:noFill/>
        </p:spPr>
      </p:pic>
      <p:sp>
        <p:nvSpPr>
          <p:cNvPr id="28" name="Rectangle 27"/>
          <p:cNvSpPr/>
          <p:nvPr/>
        </p:nvSpPr>
        <p:spPr>
          <a:xfrm>
            <a:off x="2411760" y="116632"/>
            <a:ext cx="4176464" cy="584775"/>
          </a:xfrm>
          <a:prstGeom prst="rect">
            <a:avLst/>
          </a:prstGeom>
        </p:spPr>
        <p:txBody>
          <a:bodyPr wrap="square">
            <a:spAutoFit/>
          </a:bodyPr>
          <a:lstStyle/>
          <a:p>
            <a:r>
              <a:rPr lang="en-GB" sz="3200" dirty="0" err="1" smtClean="0">
                <a:latin typeface="Comic Sans MS" pitchFamily="66" charset="0"/>
              </a:rPr>
              <a:t>Qu’est-ce</a:t>
            </a:r>
            <a:r>
              <a:rPr lang="en-GB" sz="3200" dirty="0" smtClean="0">
                <a:latin typeface="Comic Sans MS" pitchFamily="66" charset="0"/>
              </a:rPr>
              <a:t> </a:t>
            </a:r>
            <a:r>
              <a:rPr lang="en-GB" sz="3200" dirty="0" err="1" smtClean="0">
                <a:latin typeface="Comic Sans MS" pitchFamily="66" charset="0"/>
              </a:rPr>
              <a:t>que</a:t>
            </a:r>
            <a:r>
              <a:rPr lang="en-GB" sz="3200" dirty="0" smtClean="0">
                <a:latin typeface="Comic Sans MS" pitchFamily="66" charset="0"/>
              </a:rPr>
              <a:t> </a:t>
            </a:r>
            <a:r>
              <a:rPr lang="en-GB" sz="3200" dirty="0" err="1" smtClean="0">
                <a:latin typeface="Comic Sans MS" pitchFamily="66" charset="0"/>
              </a:rPr>
              <a:t>c’est</a:t>
            </a:r>
            <a:r>
              <a:rPr lang="en-GB" sz="3200" dirty="0" smtClean="0">
                <a:latin typeface="Comic Sans MS" pitchFamily="66" charset="0"/>
              </a:rPr>
              <a:t>?</a:t>
            </a:r>
            <a:endParaRPr lang="en-GB" sz="3200" dirty="0">
              <a:latin typeface="Comic Sans MS" pitchFamily="66" charset="0"/>
            </a:endParaRP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vol="80000" showWhenStopped="0">
                <p:cTn id="2" fill="remove" display="0">
                  <p:stCondLst>
                    <p:cond delay="indefinite"/>
                  </p:stCondLst>
                  <p:endCondLst>
                    <p:cond evt="onStopAudio" delay="0">
                      <p:tgtEl>
                        <p:sldTgt/>
                      </p:tgtEl>
                    </p:cond>
                  </p:endCondLst>
                </p:cTn>
                <p:tgtEl>
                  <p:spTgt spid="2"/>
                </p:tgtEl>
              </p:cMediaNode>
            </p:audio>
            <p:seq concurrent="1" nextAc="seek">
              <p:cTn id="3" restart="whenNotActive" fill="hold" evtFilter="cancelBubble" nodeType="interactiveSeq">
                <p:stCondLst>
                  <p:cond evt="onClick" delay="0">
                    <p:tgtEl>
                      <p:spTgt spid="28"/>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8259" fill="hold"/>
                                        <p:tgtEl>
                                          <p:spTgt spid="2"/>
                                        </p:tgtEl>
                                      </p:cBhvr>
                                    </p:cmd>
                                  </p:childTnLst>
                                </p:cTn>
                              </p:par>
                            </p:childTnLst>
                          </p:cTn>
                        </p:par>
                      </p:childTnLst>
                    </p:cTn>
                  </p:par>
                </p:childTnLst>
              </p:cTn>
              <p:nextCondLst>
                <p:cond evt="onClick" delay="0">
                  <p:tgtEl>
                    <p:spTgt spid="28"/>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1475656" y="5157192"/>
            <a:ext cx="6480720" cy="830997"/>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sz="4800" dirty="0" err="1" smtClean="0">
                <a:ln w="12700">
                  <a:solidFill>
                    <a:schemeClr val="tx1"/>
                  </a:solidFill>
                  <a:prstDash val="solid"/>
                </a:ln>
                <a:latin typeface="Comic Sans MS" pitchFamily="66" charset="0"/>
              </a:rPr>
              <a:t>C’est</a:t>
            </a:r>
            <a:r>
              <a:rPr lang="en-US" sz="4800" dirty="0" smtClean="0">
                <a:ln w="12700">
                  <a:solidFill>
                    <a:schemeClr val="tx1"/>
                  </a:solidFill>
                  <a:prstDash val="solid"/>
                </a:ln>
                <a:solidFill>
                  <a:srgbClr val="00B0F0"/>
                </a:solidFill>
                <a:latin typeface="Comic Sans MS" pitchFamily="66" charset="0"/>
              </a:rPr>
              <a:t> un</a:t>
            </a:r>
            <a:r>
              <a:rPr lang="en-US" sz="4800" dirty="0" smtClean="0">
                <a:ln w="12700">
                  <a:solidFill>
                    <a:schemeClr val="tx1"/>
                  </a:solidFill>
                  <a:prstDash val="solid"/>
                </a:ln>
                <a:latin typeface="Comic Sans MS" pitchFamily="66" charset="0"/>
              </a:rPr>
              <a:t> </a:t>
            </a:r>
            <a:r>
              <a:rPr lang="en-US" sz="4800" dirty="0" err="1" smtClean="0">
                <a:ln w="12700">
                  <a:solidFill>
                    <a:schemeClr val="tx1"/>
                  </a:solidFill>
                  <a:prstDash val="solid"/>
                </a:ln>
                <a:latin typeface="Comic Sans MS" pitchFamily="66" charset="0"/>
              </a:rPr>
              <a:t>renard</a:t>
            </a:r>
            <a:r>
              <a:rPr lang="en-US" sz="4800" dirty="0" smtClean="0">
                <a:ln w="12700">
                  <a:solidFill>
                    <a:schemeClr val="tx1"/>
                  </a:solidFill>
                  <a:prstDash val="solid"/>
                </a:ln>
                <a:latin typeface="Comic Sans MS" pitchFamily="66" charset="0"/>
              </a:rPr>
              <a:t> </a:t>
            </a:r>
            <a:r>
              <a:rPr lang="en-US" sz="4800" dirty="0" smtClean="0">
                <a:ln w="12700">
                  <a:solidFill>
                    <a:schemeClr val="tx1"/>
                  </a:solidFill>
                  <a:prstDash val="solid"/>
                </a:ln>
                <a:solidFill>
                  <a:srgbClr val="FF0000"/>
                </a:solidFill>
                <a:latin typeface="Comic Sans MS" pitchFamily="66" charset="0"/>
              </a:rPr>
              <a:t>rouge</a:t>
            </a:r>
            <a:endParaRPr lang="en-US" sz="4800" dirty="0">
              <a:ln w="12700">
                <a:solidFill>
                  <a:schemeClr val="tx1"/>
                </a:solidFill>
                <a:prstDash val="solid"/>
              </a:ln>
              <a:solidFill>
                <a:srgbClr val="FF0000"/>
              </a:solidFill>
              <a:latin typeface="Comic Sans MS" pitchFamily="66" charset="0"/>
            </a:endParaRPr>
          </a:p>
        </p:txBody>
      </p:sp>
      <p:pic>
        <p:nvPicPr>
          <p:cNvPr id="1027" name="Picture 3" descr="C:\Users\Sarah English\AppData\Local\Microsoft\Windows\Temporary Internet Files\Content.IE5\367FZVZ2\fox-30802_640[1].png"/>
          <p:cNvPicPr>
            <a:picLocks noChangeAspect="1" noChangeArrowheads="1"/>
          </p:cNvPicPr>
          <p:nvPr/>
        </p:nvPicPr>
        <p:blipFill>
          <a:blip r:embed="rId3" cstate="print"/>
          <a:srcRect/>
          <a:stretch>
            <a:fillRect/>
          </a:stretch>
        </p:blipFill>
        <p:spPr bwMode="auto">
          <a:xfrm>
            <a:off x="3059832" y="1412776"/>
            <a:ext cx="3024336" cy="2920376"/>
          </a:xfrm>
          <a:prstGeom prst="rect">
            <a:avLst/>
          </a:prstGeom>
          <a:noFill/>
        </p:spPr>
      </p:pic>
      <p:sp>
        <p:nvSpPr>
          <p:cNvPr id="28" name="Rectangle 27"/>
          <p:cNvSpPr/>
          <p:nvPr/>
        </p:nvSpPr>
        <p:spPr>
          <a:xfrm>
            <a:off x="2411760" y="116632"/>
            <a:ext cx="4176464" cy="584775"/>
          </a:xfrm>
          <a:prstGeom prst="rect">
            <a:avLst/>
          </a:prstGeom>
        </p:spPr>
        <p:txBody>
          <a:bodyPr wrap="square">
            <a:spAutoFit/>
          </a:bodyPr>
          <a:lstStyle/>
          <a:p>
            <a:r>
              <a:rPr lang="en-GB" sz="3200" dirty="0" err="1" smtClean="0">
                <a:latin typeface="Comic Sans MS" pitchFamily="66" charset="0"/>
              </a:rPr>
              <a:t>Qu’est-ce</a:t>
            </a:r>
            <a:r>
              <a:rPr lang="en-GB" sz="3200" dirty="0" smtClean="0">
                <a:latin typeface="Comic Sans MS" pitchFamily="66" charset="0"/>
              </a:rPr>
              <a:t> </a:t>
            </a:r>
            <a:r>
              <a:rPr lang="en-GB" sz="3200" dirty="0" err="1" smtClean="0">
                <a:latin typeface="Comic Sans MS" pitchFamily="66" charset="0"/>
              </a:rPr>
              <a:t>que</a:t>
            </a:r>
            <a:r>
              <a:rPr lang="en-GB" sz="3200" dirty="0" smtClean="0">
                <a:latin typeface="Comic Sans MS" pitchFamily="66" charset="0"/>
              </a:rPr>
              <a:t> </a:t>
            </a:r>
            <a:r>
              <a:rPr lang="en-GB" sz="3200" dirty="0" err="1" smtClean="0">
                <a:latin typeface="Comic Sans MS" pitchFamily="66" charset="0"/>
              </a:rPr>
              <a:t>c’est</a:t>
            </a:r>
            <a:r>
              <a:rPr lang="en-GB" sz="3200" dirty="0" smtClean="0">
                <a:latin typeface="Comic Sans MS" pitchFamily="66" charset="0"/>
              </a:rPr>
              <a:t>?</a:t>
            </a:r>
            <a:endParaRPr lang="en-GB" sz="3200" dirty="0">
              <a:latin typeface="Comic Sans MS" pitchFamily="66"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1259632" y="4941168"/>
            <a:ext cx="6984776" cy="830997"/>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sz="4800" dirty="0" err="1" smtClean="0">
                <a:ln w="12700">
                  <a:solidFill>
                    <a:schemeClr val="tx1"/>
                  </a:solidFill>
                  <a:prstDash val="solid"/>
                </a:ln>
                <a:latin typeface="Comic Sans MS" pitchFamily="66" charset="0"/>
              </a:rPr>
              <a:t>C’est</a:t>
            </a:r>
            <a:r>
              <a:rPr lang="en-US" sz="4800" dirty="0" smtClean="0">
                <a:ln w="12700">
                  <a:solidFill>
                    <a:schemeClr val="tx1"/>
                  </a:solidFill>
                  <a:prstDash val="solid"/>
                </a:ln>
                <a:solidFill>
                  <a:srgbClr val="00B0F0"/>
                </a:solidFill>
                <a:latin typeface="Comic Sans MS" pitchFamily="66" charset="0"/>
              </a:rPr>
              <a:t> un</a:t>
            </a:r>
            <a:r>
              <a:rPr lang="en-US" sz="4800" dirty="0" smtClean="0">
                <a:ln w="12700">
                  <a:solidFill>
                    <a:schemeClr val="tx1"/>
                  </a:solidFill>
                  <a:prstDash val="solid"/>
                </a:ln>
                <a:latin typeface="Comic Sans MS" pitchFamily="66" charset="0"/>
              </a:rPr>
              <a:t> </a:t>
            </a:r>
            <a:r>
              <a:rPr lang="en-US" sz="4800" dirty="0" err="1" smtClean="0">
                <a:ln w="12700">
                  <a:solidFill>
                    <a:schemeClr val="tx1"/>
                  </a:solidFill>
                  <a:prstDash val="solid"/>
                </a:ln>
                <a:latin typeface="Comic Sans MS" pitchFamily="66" charset="0"/>
              </a:rPr>
              <a:t>requin</a:t>
            </a:r>
            <a:r>
              <a:rPr lang="en-US" sz="4800" dirty="0" smtClean="0">
                <a:ln w="12700">
                  <a:solidFill>
                    <a:schemeClr val="tx1"/>
                  </a:solidFill>
                  <a:prstDash val="solid"/>
                </a:ln>
                <a:latin typeface="Comic Sans MS" pitchFamily="66" charset="0"/>
              </a:rPr>
              <a:t> bleu</a:t>
            </a:r>
            <a:endParaRPr lang="en-US" sz="4800" dirty="0">
              <a:ln w="12700">
                <a:solidFill>
                  <a:schemeClr val="tx1"/>
                </a:solidFill>
                <a:prstDash val="solid"/>
              </a:ln>
              <a:latin typeface="Comic Sans MS" pitchFamily="66" charset="0"/>
            </a:endParaRPr>
          </a:p>
        </p:txBody>
      </p:sp>
      <p:sp>
        <p:nvSpPr>
          <p:cNvPr id="28" name="Rectangle 27"/>
          <p:cNvSpPr/>
          <p:nvPr/>
        </p:nvSpPr>
        <p:spPr>
          <a:xfrm>
            <a:off x="2411760" y="116632"/>
            <a:ext cx="4176464" cy="584775"/>
          </a:xfrm>
          <a:prstGeom prst="rect">
            <a:avLst/>
          </a:prstGeom>
        </p:spPr>
        <p:txBody>
          <a:bodyPr wrap="square">
            <a:spAutoFit/>
          </a:bodyPr>
          <a:lstStyle/>
          <a:p>
            <a:r>
              <a:rPr lang="en-GB" sz="3200" dirty="0" err="1" smtClean="0">
                <a:latin typeface="Comic Sans MS" pitchFamily="66" charset="0"/>
              </a:rPr>
              <a:t>Qu’est-ce</a:t>
            </a:r>
            <a:r>
              <a:rPr lang="en-GB" sz="3200" dirty="0" smtClean="0">
                <a:latin typeface="Comic Sans MS" pitchFamily="66" charset="0"/>
              </a:rPr>
              <a:t> </a:t>
            </a:r>
            <a:r>
              <a:rPr lang="en-GB" sz="3200" dirty="0" err="1" smtClean="0">
                <a:latin typeface="Comic Sans MS" pitchFamily="66" charset="0"/>
              </a:rPr>
              <a:t>que</a:t>
            </a:r>
            <a:r>
              <a:rPr lang="en-GB" sz="3200" dirty="0" smtClean="0">
                <a:latin typeface="Comic Sans MS" pitchFamily="66" charset="0"/>
              </a:rPr>
              <a:t> </a:t>
            </a:r>
            <a:r>
              <a:rPr lang="en-GB" sz="3200" dirty="0" err="1" smtClean="0">
                <a:latin typeface="Comic Sans MS" pitchFamily="66" charset="0"/>
              </a:rPr>
              <a:t>c’est</a:t>
            </a:r>
            <a:r>
              <a:rPr lang="en-GB" sz="3200" dirty="0" smtClean="0">
                <a:latin typeface="Comic Sans MS" pitchFamily="66" charset="0"/>
              </a:rPr>
              <a:t>?</a:t>
            </a:r>
            <a:endParaRPr lang="en-GB" sz="3200" dirty="0">
              <a:latin typeface="Comic Sans MS" pitchFamily="66" charset="0"/>
            </a:endParaRPr>
          </a:p>
        </p:txBody>
      </p:sp>
      <p:pic>
        <p:nvPicPr>
          <p:cNvPr id="5" name="Picture 14" descr="C:\Users\Sarah English\AppData\Local\Microsoft\Windows\Temporary Internet Files\Content.IE5\367FZVZ2\SHARK-pure[1].png"/>
          <p:cNvPicPr>
            <a:picLocks noChangeAspect="1" noChangeArrowheads="1"/>
          </p:cNvPicPr>
          <p:nvPr/>
        </p:nvPicPr>
        <p:blipFill>
          <a:blip r:embed="rId5" cstate="print"/>
          <a:srcRect/>
          <a:stretch>
            <a:fillRect/>
          </a:stretch>
        </p:blipFill>
        <p:spPr bwMode="auto">
          <a:xfrm>
            <a:off x="2267744" y="1988840"/>
            <a:ext cx="4644816" cy="2088232"/>
          </a:xfrm>
          <a:prstGeom prst="rect">
            <a:avLst/>
          </a:prstGeom>
          <a:noFill/>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5"/>
                                        </p:tgtEl>
                                        <p:attrNameLst>
                                          <p:attrName>ppt_x</p:attrName>
                                        </p:attrNameLst>
                                      </p:cBhvr>
                                      <p:tavLst>
                                        <p:tav tm="0">
                                          <p:val>
                                            <p:strVal val="ppt_x"/>
                                          </p:val>
                                        </p:tav>
                                        <p:tav tm="100000">
                                          <p:val>
                                            <p:strVal val="ppt_x"/>
                                          </p:val>
                                        </p:tav>
                                      </p:tavLst>
                                    </p:anim>
                                    <p:anim calcmode="lin" valueType="num">
                                      <p:cBhvr additive="base">
                                        <p:cTn id="7" dur="500"/>
                                        <p:tgtEl>
                                          <p:spTgt spid="5"/>
                                        </p:tgtEl>
                                        <p:attrNameLst>
                                          <p:attrName>ppt_y</p:attrName>
                                        </p:attrNameLst>
                                      </p:cBhvr>
                                      <p:tavLst>
                                        <p:tav tm="0">
                                          <p:val>
                                            <p:strVal val="ppt_y"/>
                                          </p:val>
                                        </p:tav>
                                        <p:tav tm="100000">
                                          <p:val>
                                            <p:strVal val="1+ppt_h/2"/>
                                          </p:val>
                                        </p:tav>
                                      </p:tavLst>
                                    </p:anim>
                                    <p:set>
                                      <p:cBhvr>
                                        <p:cTn id="8" dur="1" fill="hold">
                                          <p:stCondLst>
                                            <p:cond delay="499"/>
                                          </p:stCondLst>
                                        </p:cTn>
                                        <p:tgtEl>
                                          <p:spTgt spid="5"/>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6" fill="remove" display="0">
                  <p:stCondLst>
                    <p:cond delay="indefinite"/>
                  </p:stCondLst>
                  <p:endCondLst>
                    <p:cond evt="onStopAudio" delay="0">
                      <p:tgtEl>
                        <p:sldTgt/>
                      </p:tgtEl>
                    </p:cond>
                  </p:endCondLst>
                </p:cTn>
                <p:tgtEl>
                  <p:spTgt spid="2"/>
                </p:tgtEl>
              </p:cMediaNode>
            </p:audio>
            <p:seq concurrent="1" nextAc="seek">
              <p:cTn id="17" restart="whenNotActive" fill="hold" evtFilter="cancelBubble" nodeType="interactiveSeq">
                <p:stCondLst>
                  <p:cond evt="onClick" delay="0">
                    <p:tgtEl>
                      <p:spTgt spid="28"/>
                    </p:tgtEl>
                  </p:cond>
                </p:stCondLst>
                <p:endSync evt="end" delay="0">
                  <p:rtn val="all"/>
                </p:endSync>
                <p:childTnLst>
                  <p:par>
                    <p:cTn id="18" fill="hold">
                      <p:stCondLst>
                        <p:cond delay="0"/>
                      </p:stCondLst>
                      <p:childTnLst>
                        <p:par>
                          <p:cTn id="19" fill="hold">
                            <p:stCondLst>
                              <p:cond delay="0"/>
                            </p:stCondLst>
                            <p:childTnLst>
                              <p:par>
                                <p:cTn id="20" presetID="1" presetClass="mediacall" presetSubtype="0" fill="hold" nodeType="clickEffect">
                                  <p:stCondLst>
                                    <p:cond delay="0"/>
                                  </p:stCondLst>
                                  <p:childTnLst>
                                    <p:cmd type="call" cmd="playFrom(0.0)">
                                      <p:cBhvr>
                                        <p:cTn id="21" dur="13762" fill="hold"/>
                                        <p:tgtEl>
                                          <p:spTgt spid="2"/>
                                        </p:tgtEl>
                                      </p:cBhvr>
                                    </p:cmd>
                                  </p:childTnLst>
                                </p:cTn>
                              </p:par>
                            </p:childTnLst>
                          </p:cTn>
                        </p:par>
                      </p:childTnLst>
                    </p:cTn>
                  </p:par>
                </p:childTnLst>
              </p:cTn>
              <p:nextCondLst>
                <p:cond evt="onClick" delay="0">
                  <p:tgtEl>
                    <p:spTgt spid="28"/>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1259632" y="4941168"/>
            <a:ext cx="6984776" cy="830997"/>
          </a:xfrm>
          <a:prstGeom prst="rect">
            <a:avLst/>
          </a:prstGeom>
          <a:noFill/>
        </p:spPr>
        <p:txBody>
          <a:bodyPr wrap="square" lIns="91440" tIns="45720" rIns="91440" bIns="45720">
            <a:spAutoFit/>
            <a:scene3d>
              <a:camera prst="orthographicFront"/>
              <a:lightRig rig="threePt" dir="t"/>
            </a:scene3d>
            <a:sp3d extrusionH="57150">
              <a:bevelT w="57150" h="38100" prst="artDeco"/>
            </a:sp3d>
          </a:bodyPr>
          <a:lstStyle/>
          <a:p>
            <a:pPr algn="ctr"/>
            <a:r>
              <a:rPr lang="en-US" sz="4800" dirty="0" err="1" smtClean="0">
                <a:ln w="12700">
                  <a:solidFill>
                    <a:schemeClr val="tx1"/>
                  </a:solidFill>
                  <a:prstDash val="solid"/>
                </a:ln>
                <a:latin typeface="Comic Sans MS" pitchFamily="66" charset="0"/>
              </a:rPr>
              <a:t>C’est</a:t>
            </a:r>
            <a:r>
              <a:rPr lang="en-US" sz="4800" dirty="0" smtClean="0">
                <a:ln w="12700">
                  <a:solidFill>
                    <a:schemeClr val="tx1"/>
                  </a:solidFill>
                  <a:prstDash val="solid"/>
                </a:ln>
                <a:solidFill>
                  <a:srgbClr val="00B0F0"/>
                </a:solidFill>
                <a:latin typeface="Comic Sans MS" pitchFamily="66" charset="0"/>
              </a:rPr>
              <a:t> </a:t>
            </a:r>
            <a:r>
              <a:rPr lang="en-US" sz="4800" b="1" dirty="0" smtClean="0">
                <a:ln w="12700">
                  <a:solidFill>
                    <a:schemeClr val="tx1"/>
                  </a:solidFill>
                  <a:prstDash val="solid"/>
                </a:ln>
                <a:solidFill>
                  <a:srgbClr val="00B0F0"/>
                </a:solidFill>
                <a:latin typeface="Comic Sans MS" pitchFamily="66" charset="0"/>
              </a:rPr>
              <a:t>un</a:t>
            </a:r>
            <a:r>
              <a:rPr lang="en-US" sz="4800" dirty="0" smtClean="0">
                <a:ln w="12700">
                  <a:solidFill>
                    <a:schemeClr val="tx1"/>
                  </a:solidFill>
                  <a:prstDash val="solid"/>
                </a:ln>
                <a:latin typeface="Comic Sans MS" pitchFamily="66" charset="0"/>
              </a:rPr>
              <a:t> </a:t>
            </a:r>
            <a:r>
              <a:rPr lang="en-US" sz="4800" dirty="0" err="1" smtClean="0">
                <a:ln w="12700">
                  <a:solidFill>
                    <a:schemeClr val="tx1"/>
                  </a:solidFill>
                  <a:prstDash val="solid"/>
                </a:ln>
                <a:latin typeface="Comic Sans MS" pitchFamily="66" charset="0"/>
              </a:rPr>
              <a:t>requin</a:t>
            </a:r>
            <a:r>
              <a:rPr lang="en-US" sz="4800" dirty="0" smtClean="0">
                <a:ln w="12700">
                  <a:solidFill>
                    <a:schemeClr val="tx1"/>
                  </a:solidFill>
                  <a:prstDash val="solid"/>
                </a:ln>
                <a:latin typeface="Comic Sans MS" pitchFamily="66" charset="0"/>
              </a:rPr>
              <a:t> </a:t>
            </a:r>
            <a:r>
              <a:rPr lang="en-US" sz="4800" b="1" dirty="0" smtClean="0">
                <a:ln w="12700">
                  <a:solidFill>
                    <a:schemeClr val="tx1"/>
                  </a:solidFill>
                  <a:prstDash val="solid"/>
                </a:ln>
                <a:solidFill>
                  <a:srgbClr val="0070C0"/>
                </a:solidFill>
                <a:latin typeface="Comic Sans MS" pitchFamily="66" charset="0"/>
              </a:rPr>
              <a:t>bleu</a:t>
            </a:r>
            <a:endParaRPr lang="en-US" sz="4800" b="1" dirty="0">
              <a:ln w="12700">
                <a:solidFill>
                  <a:schemeClr val="tx1"/>
                </a:solidFill>
                <a:prstDash val="solid"/>
              </a:ln>
              <a:solidFill>
                <a:srgbClr val="0070C0"/>
              </a:solidFill>
              <a:latin typeface="Comic Sans MS" pitchFamily="66" charset="0"/>
            </a:endParaRPr>
          </a:p>
        </p:txBody>
      </p:sp>
      <p:sp>
        <p:nvSpPr>
          <p:cNvPr id="28" name="Rectangle 27"/>
          <p:cNvSpPr/>
          <p:nvPr/>
        </p:nvSpPr>
        <p:spPr>
          <a:xfrm>
            <a:off x="2411760" y="116632"/>
            <a:ext cx="4176464" cy="584775"/>
          </a:xfrm>
          <a:prstGeom prst="rect">
            <a:avLst/>
          </a:prstGeom>
        </p:spPr>
        <p:txBody>
          <a:bodyPr wrap="square">
            <a:spAutoFit/>
          </a:bodyPr>
          <a:lstStyle/>
          <a:p>
            <a:r>
              <a:rPr lang="en-GB" sz="3200" dirty="0" err="1" smtClean="0">
                <a:latin typeface="Comic Sans MS" pitchFamily="66" charset="0"/>
              </a:rPr>
              <a:t>Qu’est-ce</a:t>
            </a:r>
            <a:r>
              <a:rPr lang="en-GB" sz="3200" dirty="0" smtClean="0">
                <a:latin typeface="Comic Sans MS" pitchFamily="66" charset="0"/>
              </a:rPr>
              <a:t> </a:t>
            </a:r>
            <a:r>
              <a:rPr lang="en-GB" sz="3200" dirty="0" err="1" smtClean="0">
                <a:latin typeface="Comic Sans MS" pitchFamily="66" charset="0"/>
              </a:rPr>
              <a:t>que</a:t>
            </a:r>
            <a:r>
              <a:rPr lang="en-GB" sz="3200" dirty="0" smtClean="0">
                <a:latin typeface="Comic Sans MS" pitchFamily="66" charset="0"/>
              </a:rPr>
              <a:t> </a:t>
            </a:r>
            <a:r>
              <a:rPr lang="en-GB" sz="3200" dirty="0" err="1" smtClean="0">
                <a:latin typeface="Comic Sans MS" pitchFamily="66" charset="0"/>
              </a:rPr>
              <a:t>c’est</a:t>
            </a:r>
            <a:r>
              <a:rPr lang="en-GB" sz="3200" dirty="0" smtClean="0">
                <a:latin typeface="Comic Sans MS" pitchFamily="66" charset="0"/>
              </a:rPr>
              <a:t>?</a:t>
            </a:r>
            <a:endParaRPr lang="en-GB" sz="3200" dirty="0">
              <a:latin typeface="Comic Sans MS" pitchFamily="66" charset="0"/>
            </a:endParaRPr>
          </a:p>
        </p:txBody>
      </p:sp>
      <p:pic>
        <p:nvPicPr>
          <p:cNvPr id="5" name="Picture 14" descr="C:\Users\Sarah English\AppData\Local\Microsoft\Windows\Temporary Internet Files\Content.IE5\367FZVZ2\SHARK-pure[1].png"/>
          <p:cNvPicPr>
            <a:picLocks noChangeAspect="1" noChangeArrowheads="1"/>
          </p:cNvPicPr>
          <p:nvPr/>
        </p:nvPicPr>
        <p:blipFill>
          <a:blip r:embed="rId3" cstate="print"/>
          <a:srcRect/>
          <a:stretch>
            <a:fillRect/>
          </a:stretch>
        </p:blipFill>
        <p:spPr bwMode="auto">
          <a:xfrm>
            <a:off x="2267744" y="1988840"/>
            <a:ext cx="4644816" cy="208823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5"/>
                                        </p:tgtEl>
                                        <p:attrNameLst>
                                          <p:attrName>ppt_x</p:attrName>
                                        </p:attrNameLst>
                                      </p:cBhvr>
                                      <p:tavLst>
                                        <p:tav tm="0">
                                          <p:val>
                                            <p:strVal val="ppt_x"/>
                                          </p:val>
                                        </p:tav>
                                        <p:tav tm="100000">
                                          <p:val>
                                            <p:strVal val="ppt_x"/>
                                          </p:val>
                                        </p:tav>
                                      </p:tavLst>
                                    </p:anim>
                                    <p:anim calcmode="lin" valueType="num">
                                      <p:cBhvr additive="base">
                                        <p:cTn id="7" dur="500"/>
                                        <p:tgtEl>
                                          <p:spTgt spid="5"/>
                                        </p:tgtEl>
                                        <p:attrNameLst>
                                          <p:attrName>ppt_y</p:attrName>
                                        </p:attrNameLst>
                                      </p:cBhvr>
                                      <p:tavLst>
                                        <p:tav tm="0">
                                          <p:val>
                                            <p:strVal val="ppt_y"/>
                                          </p:val>
                                        </p:tav>
                                        <p:tav tm="100000">
                                          <p:val>
                                            <p:strVal val="1+ppt_h/2"/>
                                          </p:val>
                                        </p:tav>
                                      </p:tavLst>
                                    </p:anim>
                                    <p:set>
                                      <p:cBhvr>
                                        <p:cTn id="8" dur="1" fill="hold">
                                          <p:stCondLst>
                                            <p:cond delay="499"/>
                                          </p:stCondLst>
                                        </p:cTn>
                                        <p:tgtEl>
                                          <p:spTgt spid="5"/>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932</TotalTime>
  <Words>904</Words>
  <Application>Microsoft Office PowerPoint</Application>
  <PresentationFormat>On-screen Show (4:3)</PresentationFormat>
  <Paragraphs>265</Paragraphs>
  <Slides>47</Slides>
  <Notes>28</Notes>
  <HiddenSlides>0</HiddenSlides>
  <MMClips>33</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47</vt:i4>
      </vt:variant>
    </vt:vector>
  </HeadingPairs>
  <TitlesOfParts>
    <vt:vector size="53" baseType="lpstr">
      <vt:lpstr>Arial</vt:lpstr>
      <vt:lpstr>Arial Black</vt:lpstr>
      <vt:lpstr>Calibri</vt:lpstr>
      <vt:lpstr>Comic Sans MS</vt:lpstr>
      <vt:lpstr>Lucida Handwriting</vt:lpstr>
      <vt:lpstr>Office Theme</vt:lpstr>
      <vt:lpstr>Les couleurs et les animaux</vt:lpstr>
      <vt:lpstr>Using the animal names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Knowledge about language Grammar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As-tu un animal?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Sarah English</dc:creator>
  <dc:description>colours, animals, clothes and body parts (monsters)</dc:description>
  <cp:lastModifiedBy>Julie Thain</cp:lastModifiedBy>
  <cp:revision>227</cp:revision>
  <dcterms:created xsi:type="dcterms:W3CDTF">2016-01-07T16:36:54Z</dcterms:created>
  <dcterms:modified xsi:type="dcterms:W3CDTF">2016-04-01T12:17:15Z</dcterms:modified>
</cp:coreProperties>
</file>