
<file path=[Content_Types].xml><?xml version="1.0" encoding="utf-8"?>
<Types xmlns="http://schemas.openxmlformats.org/package/2006/content-types">
  <Default Extension="png" ContentType="image/png"/>
  <Default Extension="m4a" ContentType="audio/mp4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346" r:id="rId3"/>
    <p:sldId id="349" r:id="rId4"/>
    <p:sldId id="353" r:id="rId5"/>
    <p:sldId id="354" r:id="rId6"/>
    <p:sldId id="355" r:id="rId7"/>
    <p:sldId id="356" r:id="rId8"/>
    <p:sldId id="358" r:id="rId9"/>
    <p:sldId id="359" r:id="rId10"/>
    <p:sldId id="357" r:id="rId11"/>
    <p:sldId id="360" r:id="rId12"/>
    <p:sldId id="352" r:id="rId13"/>
    <p:sldId id="347" r:id="rId14"/>
    <p:sldId id="362" r:id="rId15"/>
    <p:sldId id="363" r:id="rId16"/>
    <p:sldId id="364" r:id="rId17"/>
    <p:sldId id="365" r:id="rId18"/>
    <p:sldId id="366" r:id="rId19"/>
    <p:sldId id="367" r:id="rId20"/>
    <p:sldId id="36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285"/>
    <a:srgbClr val="FF7C80"/>
    <a:srgbClr val="DA2A00"/>
    <a:srgbClr val="FF99CC"/>
    <a:srgbClr val="FF3300"/>
    <a:srgbClr val="EF85A6"/>
    <a:srgbClr val="FBD1F9"/>
    <a:srgbClr val="CC00FF"/>
    <a:srgbClr val="FF99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34" autoAdjust="0"/>
    <p:restoredTop sz="85099" autoAdjust="0"/>
  </p:normalViewPr>
  <p:slideViewPr>
    <p:cSldViewPr>
      <p:cViewPr varScale="1">
        <p:scale>
          <a:sx n="76" d="100"/>
          <a:sy n="76" d="100"/>
        </p:scale>
        <p:origin x="989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2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447E52-BE24-45CD-AEE9-57D7EB8AC24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81FFD-9129-4C57-BD51-E4355A74F60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336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Draw a cat using the shapes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48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Finally, draw the lines to make the whiskers like this…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8049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Il y</a:t>
            </a:r>
            <a:r>
              <a:rPr lang="en-GB" baseline="0" dirty="0" smtClean="0"/>
              <a:t> en a </a:t>
            </a:r>
            <a:r>
              <a:rPr lang="en-GB" baseline="0" dirty="0" err="1" smtClean="0"/>
              <a:t>trois</a:t>
            </a:r>
            <a:r>
              <a:rPr lang="en-GB" baseline="0" dirty="0" smtClean="0"/>
              <a:t> = There are four </a:t>
            </a:r>
            <a:r>
              <a:rPr lang="en-GB" b="1" baseline="0" dirty="0" smtClean="0"/>
              <a:t>of them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445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There</a:t>
            </a:r>
            <a:r>
              <a:rPr lang="en-GB" baseline="0" dirty="0" smtClean="0"/>
              <a:t> are five of them.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0782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There are nine of them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3095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There are seven of them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3232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 and T challenge</a:t>
            </a:r>
          </a:p>
          <a:p>
            <a:r>
              <a:rPr lang="en-GB" dirty="0" smtClean="0"/>
              <a:t>There</a:t>
            </a:r>
            <a:r>
              <a:rPr lang="en-GB" baseline="0" dirty="0" smtClean="0"/>
              <a:t> are fifteen of them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6092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There are four</a:t>
            </a:r>
            <a:r>
              <a:rPr lang="en-GB" baseline="0" dirty="0" smtClean="0"/>
              <a:t> of them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0501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There are six of them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3434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Il y en a </a:t>
            </a:r>
            <a:r>
              <a:rPr lang="en-GB" dirty="0" err="1" smtClean="0"/>
              <a:t>quatre</a:t>
            </a:r>
            <a:r>
              <a:rPr lang="en-GB" dirty="0" smtClean="0"/>
              <a:t> = There are four</a:t>
            </a:r>
            <a:r>
              <a:rPr lang="en-GB" baseline="0" dirty="0" smtClean="0"/>
              <a:t> of them.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720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First, draw a circle</a:t>
            </a:r>
            <a:r>
              <a:rPr lang="en-GB" baseline="0" dirty="0" smtClean="0"/>
              <a:t> like this…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261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Then,</a:t>
            </a:r>
            <a:r>
              <a:rPr lang="en-GB" baseline="0" dirty="0" smtClean="0"/>
              <a:t> draw another circle like this…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099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Next, draw two</a:t>
            </a:r>
            <a:r>
              <a:rPr lang="en-GB" baseline="0" dirty="0" smtClean="0"/>
              <a:t> triangles like this…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174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After that, draw another two triangles</a:t>
            </a:r>
            <a:r>
              <a:rPr lang="en-GB" baseline="0" dirty="0" smtClean="0"/>
              <a:t> for the ears like this…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980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Then,</a:t>
            </a:r>
            <a:r>
              <a:rPr lang="en-GB" baseline="0" dirty="0" smtClean="0"/>
              <a:t> draw two ovals for the paws.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3230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Next, draw the eyes like this…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221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After that, draw a small circle for the nose like this…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794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Then, draw the tail.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1FFD-9129-4C57-BD51-E4355A74F609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313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73C20-9777-4915-914D-B0DD2507FCDA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59CC4-AF9D-49E0-9214-CE6C3B4FB16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media" Target="../media/media13.m4a"/><Relationship Id="rId7" Type="http://schemas.openxmlformats.org/officeDocument/2006/relationships/image" Target="../media/image5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13.m4a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media" Target="../media/media14.m4a"/><Relationship Id="rId7" Type="http://schemas.openxmlformats.org/officeDocument/2006/relationships/hyperlink" Target="http://www.google.co.uk/url?sa=i&amp;rct=j&amp;q=&amp;esrc=s&amp;source=images&amp;cd=&amp;cad=rja&amp;uact=8&amp;ved=0ahUKEwjPw5ySzuPKAhXEPxoKHRgsB_sQjRwIBw&amp;url=http://www.clipartlord.com/category/animals-clip-art/small-mammals-clip-art/cat-clip-art/&amp;bvm=bv.113370389,d.d2s&amp;psig=AFQjCNGGygFqgbOfqYbgBXYww9wlvvgg9A&amp;ust=1454864291610527" TargetMode="Externa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4.m4a"/><Relationship Id="rId9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15.m4a"/><Relationship Id="rId7" Type="http://schemas.openxmlformats.org/officeDocument/2006/relationships/image" Target="../media/image4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5.m4a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16.m4a"/><Relationship Id="rId7" Type="http://schemas.openxmlformats.org/officeDocument/2006/relationships/image" Target="../media/image4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6.m4a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17.m4a"/><Relationship Id="rId7" Type="http://schemas.openxmlformats.org/officeDocument/2006/relationships/image" Target="../media/image4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7.m4a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18.m4a"/><Relationship Id="rId7" Type="http://schemas.openxmlformats.org/officeDocument/2006/relationships/image" Target="../media/image4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8.m4a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19.m4a"/><Relationship Id="rId7" Type="http://schemas.openxmlformats.org/officeDocument/2006/relationships/image" Target="../media/image4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9.m4a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20.m4a"/><Relationship Id="rId7" Type="http://schemas.openxmlformats.org/officeDocument/2006/relationships/image" Target="../media/image4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0.m4a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4.png"/><Relationship Id="rId5" Type="http://schemas.openxmlformats.org/officeDocument/2006/relationships/hyperlink" Target="http://www.google.co.uk/url?sa=i&amp;rct=j&amp;q=&amp;esrc=s&amp;source=images&amp;cd=&amp;cad=rja&amp;uact=8&amp;ved=0ahUKEwjPw5ySzuPKAhXEPxoKHRgsB_sQjRwIBw&amp;url=http://www.clipartlord.com/category/animals-clip-art/small-mammals-clip-art/cat-clip-art/&amp;bvm=bv.113370389,d.d2s&amp;psig=AFQjCNGGygFqgbOfqYbgBXYww9wlvvgg9A&amp;ust=1454864291610527" TargetMode="External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Sarah English\AppData\Local\Microsoft\Windows\Temporary Internet Files\Content.IE5\367FZVZ2\world_Clipart2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60648"/>
            <a:ext cx="2712660" cy="252428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259632" y="3284984"/>
            <a:ext cx="676875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8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Les </a:t>
            </a:r>
            <a:r>
              <a:rPr lang="en-GB" sz="8800" b="1" i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formes</a:t>
            </a:r>
            <a:endParaRPr lang="en-GB" sz="88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47664" y="4797152"/>
          <a:ext cx="6096000" cy="139065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carré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cercle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cône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coeur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croissant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cube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l'étoile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l'hexagone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losange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l'ovale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la </a:t>
                      </a:r>
                      <a:r>
                        <a:rPr lang="en-US" sz="1800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pyramide</a:t>
                      </a:r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rectangle 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  <a:p>
                      <a:r>
                        <a:rPr lang="en-US" sz="1800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le triangle</a:t>
                      </a:r>
                      <a:endParaRPr lang="en-GB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26" y="168120"/>
            <a:ext cx="1433881" cy="11726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260648"/>
            <a:ext cx="1487688" cy="1172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780928"/>
            <a:ext cx="2160240" cy="2555641"/>
          </a:xfrm>
          <a:prstGeom prst="rect">
            <a:avLst/>
          </a:prstGeom>
          <a:noFill/>
        </p:spPr>
      </p:pic>
      <p:sp>
        <p:nvSpPr>
          <p:cNvPr id="25" name="Freeform 24"/>
          <p:cNvSpPr/>
          <p:nvPr/>
        </p:nvSpPr>
        <p:spPr>
          <a:xfrm rot="2190692">
            <a:off x="5653597" y="4247007"/>
            <a:ext cx="1365197" cy="939393"/>
          </a:xfrm>
          <a:custGeom>
            <a:avLst/>
            <a:gdLst>
              <a:gd name="connsiteX0" fmla="*/ 0 w 1512168"/>
              <a:gd name="connsiteY0" fmla="*/ 0 h 360040"/>
              <a:gd name="connsiteX1" fmla="*/ 756084 w 1512168"/>
              <a:gd name="connsiteY1" fmla="*/ 0 h 360040"/>
              <a:gd name="connsiteX2" fmla="*/ 1044339 w 1512168"/>
              <a:gd name="connsiteY2" fmla="*/ 13596 h 360040"/>
              <a:gd name="connsiteX3" fmla="*/ 1044337 w 1512168"/>
              <a:gd name="connsiteY3" fmla="*/ 346443 h 360040"/>
              <a:gd name="connsiteX4" fmla="*/ 756083 w 1512168"/>
              <a:gd name="connsiteY4" fmla="*/ 360039 h 360040"/>
              <a:gd name="connsiteX5" fmla="*/ 0 w 1512168"/>
              <a:gd name="connsiteY5" fmla="*/ 360040 h 360040"/>
              <a:gd name="connsiteX6" fmla="*/ 0 w 1512168"/>
              <a:gd name="connsiteY6" fmla="*/ 0 h 360040"/>
              <a:gd name="connsiteX0" fmla="*/ 0 w 1668112"/>
              <a:gd name="connsiteY0" fmla="*/ 0 h 360040"/>
              <a:gd name="connsiteX1" fmla="*/ 487509 w 1668112"/>
              <a:gd name="connsiteY1" fmla="*/ 31751 h 360040"/>
              <a:gd name="connsiteX2" fmla="*/ 756084 w 1668112"/>
              <a:gd name="connsiteY2" fmla="*/ 0 h 360040"/>
              <a:gd name="connsiteX3" fmla="*/ 1044339 w 1668112"/>
              <a:gd name="connsiteY3" fmla="*/ 13596 h 360040"/>
              <a:gd name="connsiteX4" fmla="*/ 1044337 w 1668112"/>
              <a:gd name="connsiteY4" fmla="*/ 346443 h 360040"/>
              <a:gd name="connsiteX5" fmla="*/ 756083 w 1668112"/>
              <a:gd name="connsiteY5" fmla="*/ 360039 h 360040"/>
              <a:gd name="connsiteX6" fmla="*/ 0 w 1668112"/>
              <a:gd name="connsiteY6" fmla="*/ 360040 h 360040"/>
              <a:gd name="connsiteX7" fmla="*/ 0 w 1668112"/>
              <a:gd name="connsiteY7" fmla="*/ 0 h 360040"/>
              <a:gd name="connsiteX0" fmla="*/ 0 w 1668112"/>
              <a:gd name="connsiteY0" fmla="*/ 0 h 360040"/>
              <a:gd name="connsiteX1" fmla="*/ 487509 w 1668112"/>
              <a:gd name="connsiteY1" fmla="*/ 31751 h 360040"/>
              <a:gd name="connsiteX2" fmla="*/ 756084 w 1668112"/>
              <a:gd name="connsiteY2" fmla="*/ 0 h 360040"/>
              <a:gd name="connsiteX3" fmla="*/ 1044339 w 1668112"/>
              <a:gd name="connsiteY3" fmla="*/ 13596 h 360040"/>
              <a:gd name="connsiteX4" fmla="*/ 1044337 w 1668112"/>
              <a:gd name="connsiteY4" fmla="*/ 346443 h 360040"/>
              <a:gd name="connsiteX5" fmla="*/ 756083 w 1668112"/>
              <a:gd name="connsiteY5" fmla="*/ 360039 h 360040"/>
              <a:gd name="connsiteX6" fmla="*/ 691906 w 1668112"/>
              <a:gd name="connsiteY6" fmla="*/ 336768 h 360040"/>
              <a:gd name="connsiteX7" fmla="*/ 0 w 1668112"/>
              <a:gd name="connsiteY7" fmla="*/ 360040 h 360040"/>
              <a:gd name="connsiteX8" fmla="*/ 0 w 1668112"/>
              <a:gd name="connsiteY8" fmla="*/ 0 h 360040"/>
              <a:gd name="connsiteX0" fmla="*/ 0 w 1668112"/>
              <a:gd name="connsiteY0" fmla="*/ 0 h 360040"/>
              <a:gd name="connsiteX1" fmla="*/ 487509 w 1668112"/>
              <a:gd name="connsiteY1" fmla="*/ 31751 h 360040"/>
              <a:gd name="connsiteX2" fmla="*/ 756084 w 1668112"/>
              <a:gd name="connsiteY2" fmla="*/ 0 h 360040"/>
              <a:gd name="connsiteX3" fmla="*/ 1044339 w 1668112"/>
              <a:gd name="connsiteY3" fmla="*/ 13596 h 360040"/>
              <a:gd name="connsiteX4" fmla="*/ 1044337 w 1668112"/>
              <a:gd name="connsiteY4" fmla="*/ 346443 h 360040"/>
              <a:gd name="connsiteX5" fmla="*/ 758424 w 1668112"/>
              <a:gd name="connsiteY5" fmla="*/ 309192 h 360040"/>
              <a:gd name="connsiteX6" fmla="*/ 691906 w 1668112"/>
              <a:gd name="connsiteY6" fmla="*/ 336768 h 360040"/>
              <a:gd name="connsiteX7" fmla="*/ 0 w 1668112"/>
              <a:gd name="connsiteY7" fmla="*/ 360040 h 360040"/>
              <a:gd name="connsiteX8" fmla="*/ 0 w 1668112"/>
              <a:gd name="connsiteY8" fmla="*/ 0 h 360040"/>
              <a:gd name="connsiteX0" fmla="*/ 0 w 1668112"/>
              <a:gd name="connsiteY0" fmla="*/ 0 h 399079"/>
              <a:gd name="connsiteX1" fmla="*/ 487509 w 1668112"/>
              <a:gd name="connsiteY1" fmla="*/ 31751 h 399079"/>
              <a:gd name="connsiteX2" fmla="*/ 756084 w 1668112"/>
              <a:gd name="connsiteY2" fmla="*/ 0 h 399079"/>
              <a:gd name="connsiteX3" fmla="*/ 1044339 w 1668112"/>
              <a:gd name="connsiteY3" fmla="*/ 13596 h 399079"/>
              <a:gd name="connsiteX4" fmla="*/ 1044337 w 1668112"/>
              <a:gd name="connsiteY4" fmla="*/ 346443 h 399079"/>
              <a:gd name="connsiteX5" fmla="*/ 957979 w 1668112"/>
              <a:gd name="connsiteY5" fmla="*/ 226466 h 399079"/>
              <a:gd name="connsiteX6" fmla="*/ 758424 w 1668112"/>
              <a:gd name="connsiteY6" fmla="*/ 309192 h 399079"/>
              <a:gd name="connsiteX7" fmla="*/ 691906 w 1668112"/>
              <a:gd name="connsiteY7" fmla="*/ 336768 h 399079"/>
              <a:gd name="connsiteX8" fmla="*/ 0 w 1668112"/>
              <a:gd name="connsiteY8" fmla="*/ 360040 h 399079"/>
              <a:gd name="connsiteX9" fmla="*/ 0 w 1668112"/>
              <a:gd name="connsiteY9" fmla="*/ 0 h 399079"/>
              <a:gd name="connsiteX0" fmla="*/ 0 w 1820254"/>
              <a:gd name="connsiteY0" fmla="*/ 11602 h 371642"/>
              <a:gd name="connsiteX1" fmla="*/ 487509 w 1820254"/>
              <a:gd name="connsiteY1" fmla="*/ 43353 h 371642"/>
              <a:gd name="connsiteX2" fmla="*/ 756084 w 1820254"/>
              <a:gd name="connsiteY2" fmla="*/ 11602 h 371642"/>
              <a:gd name="connsiteX3" fmla="*/ 1044339 w 1820254"/>
              <a:gd name="connsiteY3" fmla="*/ 25198 h 371642"/>
              <a:gd name="connsiteX4" fmla="*/ 1196480 w 1820254"/>
              <a:gd name="connsiteY4" fmla="*/ 61247 h 371642"/>
              <a:gd name="connsiteX5" fmla="*/ 957979 w 1820254"/>
              <a:gd name="connsiteY5" fmla="*/ 238068 h 371642"/>
              <a:gd name="connsiteX6" fmla="*/ 758424 w 1820254"/>
              <a:gd name="connsiteY6" fmla="*/ 320794 h 371642"/>
              <a:gd name="connsiteX7" fmla="*/ 691906 w 1820254"/>
              <a:gd name="connsiteY7" fmla="*/ 348370 h 371642"/>
              <a:gd name="connsiteX8" fmla="*/ 0 w 1820254"/>
              <a:gd name="connsiteY8" fmla="*/ 371642 h 371642"/>
              <a:gd name="connsiteX9" fmla="*/ 0 w 1820254"/>
              <a:gd name="connsiteY9" fmla="*/ 11602 h 371642"/>
              <a:gd name="connsiteX0" fmla="*/ 0 w 1283514"/>
              <a:gd name="connsiteY0" fmla="*/ 371683 h 731723"/>
              <a:gd name="connsiteX1" fmla="*/ 487509 w 1283514"/>
              <a:gd name="connsiteY1" fmla="*/ 403434 h 731723"/>
              <a:gd name="connsiteX2" fmla="*/ 756084 w 1283514"/>
              <a:gd name="connsiteY2" fmla="*/ 371683 h 731723"/>
              <a:gd name="connsiteX3" fmla="*/ 1044339 w 1283514"/>
              <a:gd name="connsiteY3" fmla="*/ 385279 h 731723"/>
              <a:gd name="connsiteX4" fmla="*/ 1258157 w 1283514"/>
              <a:gd name="connsiteY4" fmla="*/ 6008 h 731723"/>
              <a:gd name="connsiteX5" fmla="*/ 1196480 w 1283514"/>
              <a:gd name="connsiteY5" fmla="*/ 421328 h 731723"/>
              <a:gd name="connsiteX6" fmla="*/ 957979 w 1283514"/>
              <a:gd name="connsiteY6" fmla="*/ 598149 h 731723"/>
              <a:gd name="connsiteX7" fmla="*/ 758424 w 1283514"/>
              <a:gd name="connsiteY7" fmla="*/ 680875 h 731723"/>
              <a:gd name="connsiteX8" fmla="*/ 691906 w 1283514"/>
              <a:gd name="connsiteY8" fmla="*/ 708451 h 731723"/>
              <a:gd name="connsiteX9" fmla="*/ 0 w 1283514"/>
              <a:gd name="connsiteY9" fmla="*/ 731723 h 731723"/>
              <a:gd name="connsiteX10" fmla="*/ 0 w 1283514"/>
              <a:gd name="connsiteY10" fmla="*/ 371683 h 731723"/>
              <a:gd name="connsiteX0" fmla="*/ 0 w 1287627"/>
              <a:gd name="connsiteY0" fmla="*/ 405425 h 765465"/>
              <a:gd name="connsiteX1" fmla="*/ 487509 w 1287627"/>
              <a:gd name="connsiteY1" fmla="*/ 437176 h 765465"/>
              <a:gd name="connsiteX2" fmla="*/ 756084 w 1287627"/>
              <a:gd name="connsiteY2" fmla="*/ 405425 h 765465"/>
              <a:gd name="connsiteX3" fmla="*/ 1019659 w 1287627"/>
              <a:gd name="connsiteY3" fmla="*/ 216572 h 765465"/>
              <a:gd name="connsiteX4" fmla="*/ 1258157 w 1287627"/>
              <a:gd name="connsiteY4" fmla="*/ 39750 h 765465"/>
              <a:gd name="connsiteX5" fmla="*/ 1196480 w 1287627"/>
              <a:gd name="connsiteY5" fmla="*/ 455070 h 765465"/>
              <a:gd name="connsiteX6" fmla="*/ 957979 w 1287627"/>
              <a:gd name="connsiteY6" fmla="*/ 631891 h 765465"/>
              <a:gd name="connsiteX7" fmla="*/ 758424 w 1287627"/>
              <a:gd name="connsiteY7" fmla="*/ 714617 h 765465"/>
              <a:gd name="connsiteX8" fmla="*/ 691906 w 1287627"/>
              <a:gd name="connsiteY8" fmla="*/ 742193 h 765465"/>
              <a:gd name="connsiteX9" fmla="*/ 0 w 1287627"/>
              <a:gd name="connsiteY9" fmla="*/ 765465 h 765465"/>
              <a:gd name="connsiteX10" fmla="*/ 0 w 1287627"/>
              <a:gd name="connsiteY10" fmla="*/ 405425 h 765465"/>
              <a:gd name="connsiteX0" fmla="*/ 0 w 1287627"/>
              <a:gd name="connsiteY0" fmla="*/ 405425 h 765465"/>
              <a:gd name="connsiteX1" fmla="*/ 487509 w 1287627"/>
              <a:gd name="connsiteY1" fmla="*/ 437176 h 765465"/>
              <a:gd name="connsiteX2" fmla="*/ 756084 w 1287627"/>
              <a:gd name="connsiteY2" fmla="*/ 405425 h 765465"/>
              <a:gd name="connsiteX3" fmla="*/ 1019659 w 1287627"/>
              <a:gd name="connsiteY3" fmla="*/ 216572 h 765465"/>
              <a:gd name="connsiteX4" fmla="*/ 1258157 w 1287627"/>
              <a:gd name="connsiteY4" fmla="*/ 39750 h 765465"/>
              <a:gd name="connsiteX5" fmla="*/ 1196480 w 1287627"/>
              <a:gd name="connsiteY5" fmla="*/ 455070 h 765465"/>
              <a:gd name="connsiteX6" fmla="*/ 957979 w 1287627"/>
              <a:gd name="connsiteY6" fmla="*/ 631891 h 765465"/>
              <a:gd name="connsiteX7" fmla="*/ 758424 w 1287627"/>
              <a:gd name="connsiteY7" fmla="*/ 714617 h 765465"/>
              <a:gd name="connsiteX8" fmla="*/ 691906 w 1287627"/>
              <a:gd name="connsiteY8" fmla="*/ 742193 h 765465"/>
              <a:gd name="connsiteX9" fmla="*/ 0 w 1287627"/>
              <a:gd name="connsiteY9" fmla="*/ 765465 h 765465"/>
              <a:gd name="connsiteX10" fmla="*/ 0 w 1287627"/>
              <a:gd name="connsiteY10" fmla="*/ 405425 h 765465"/>
              <a:gd name="connsiteX0" fmla="*/ 0 w 1287627"/>
              <a:gd name="connsiteY0" fmla="*/ 405425 h 765465"/>
              <a:gd name="connsiteX1" fmla="*/ 487509 w 1287627"/>
              <a:gd name="connsiteY1" fmla="*/ 437176 h 765465"/>
              <a:gd name="connsiteX2" fmla="*/ 756084 w 1287627"/>
              <a:gd name="connsiteY2" fmla="*/ 405425 h 765465"/>
              <a:gd name="connsiteX3" fmla="*/ 1019659 w 1287627"/>
              <a:gd name="connsiteY3" fmla="*/ 216572 h 765465"/>
              <a:gd name="connsiteX4" fmla="*/ 1258157 w 1287627"/>
              <a:gd name="connsiteY4" fmla="*/ 39750 h 765465"/>
              <a:gd name="connsiteX5" fmla="*/ 1196480 w 1287627"/>
              <a:gd name="connsiteY5" fmla="*/ 455070 h 765465"/>
              <a:gd name="connsiteX6" fmla="*/ 957979 w 1287627"/>
              <a:gd name="connsiteY6" fmla="*/ 631891 h 765465"/>
              <a:gd name="connsiteX7" fmla="*/ 758424 w 1287627"/>
              <a:gd name="connsiteY7" fmla="*/ 714617 h 765465"/>
              <a:gd name="connsiteX8" fmla="*/ 691906 w 1287627"/>
              <a:gd name="connsiteY8" fmla="*/ 742193 h 765465"/>
              <a:gd name="connsiteX9" fmla="*/ 0 w 1287627"/>
              <a:gd name="connsiteY9" fmla="*/ 765465 h 765465"/>
              <a:gd name="connsiteX10" fmla="*/ 0 w 1287627"/>
              <a:gd name="connsiteY10" fmla="*/ 405425 h 765465"/>
              <a:gd name="connsiteX0" fmla="*/ 0 w 1390107"/>
              <a:gd name="connsiteY0" fmla="*/ 405425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57979 w 1390107"/>
              <a:gd name="connsiteY7" fmla="*/ 631891 h 765465"/>
              <a:gd name="connsiteX8" fmla="*/ 758424 w 1390107"/>
              <a:gd name="connsiteY8" fmla="*/ 714617 h 765465"/>
              <a:gd name="connsiteX9" fmla="*/ 691906 w 1390107"/>
              <a:gd name="connsiteY9" fmla="*/ 742193 h 765465"/>
              <a:gd name="connsiteX10" fmla="*/ 0 w 1390107"/>
              <a:gd name="connsiteY10" fmla="*/ 765465 h 765465"/>
              <a:gd name="connsiteX11" fmla="*/ 0 w 1390107"/>
              <a:gd name="connsiteY11" fmla="*/ 405425 h 765465"/>
              <a:gd name="connsiteX0" fmla="*/ 33246 w 1390107"/>
              <a:gd name="connsiteY0" fmla="*/ 469593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57979 w 1390107"/>
              <a:gd name="connsiteY7" fmla="*/ 631891 h 765465"/>
              <a:gd name="connsiteX8" fmla="*/ 758424 w 1390107"/>
              <a:gd name="connsiteY8" fmla="*/ 714617 h 765465"/>
              <a:gd name="connsiteX9" fmla="*/ 691906 w 1390107"/>
              <a:gd name="connsiteY9" fmla="*/ 742193 h 765465"/>
              <a:gd name="connsiteX10" fmla="*/ 0 w 1390107"/>
              <a:gd name="connsiteY10" fmla="*/ 765465 h 765465"/>
              <a:gd name="connsiteX11" fmla="*/ 33246 w 1390107"/>
              <a:gd name="connsiteY11" fmla="*/ 469593 h 765465"/>
              <a:gd name="connsiteX0" fmla="*/ 33246 w 1390107"/>
              <a:gd name="connsiteY0" fmla="*/ 469593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57979 w 1390107"/>
              <a:gd name="connsiteY7" fmla="*/ 631891 h 765465"/>
              <a:gd name="connsiteX8" fmla="*/ 758424 w 1390107"/>
              <a:gd name="connsiteY8" fmla="*/ 714617 h 765465"/>
              <a:gd name="connsiteX9" fmla="*/ 664330 w 1390107"/>
              <a:gd name="connsiteY9" fmla="*/ 675676 h 765465"/>
              <a:gd name="connsiteX10" fmla="*/ 0 w 1390107"/>
              <a:gd name="connsiteY10" fmla="*/ 765465 h 765465"/>
              <a:gd name="connsiteX11" fmla="*/ 33246 w 1390107"/>
              <a:gd name="connsiteY11" fmla="*/ 469593 h 765465"/>
              <a:gd name="connsiteX0" fmla="*/ 33246 w 1390107"/>
              <a:gd name="connsiteY0" fmla="*/ 469593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57979 w 1390107"/>
              <a:gd name="connsiteY7" fmla="*/ 631891 h 765465"/>
              <a:gd name="connsiteX8" fmla="*/ 797368 w 1390107"/>
              <a:gd name="connsiteY8" fmla="*/ 620525 h 765465"/>
              <a:gd name="connsiteX9" fmla="*/ 664330 w 1390107"/>
              <a:gd name="connsiteY9" fmla="*/ 675676 h 765465"/>
              <a:gd name="connsiteX10" fmla="*/ 0 w 1390107"/>
              <a:gd name="connsiteY10" fmla="*/ 765465 h 765465"/>
              <a:gd name="connsiteX11" fmla="*/ 33246 w 1390107"/>
              <a:gd name="connsiteY11" fmla="*/ 469593 h 765465"/>
              <a:gd name="connsiteX0" fmla="*/ 33246 w 1390107"/>
              <a:gd name="connsiteY0" fmla="*/ 469593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96924 w 1390107"/>
              <a:gd name="connsiteY7" fmla="*/ 537798 h 765465"/>
              <a:gd name="connsiteX8" fmla="*/ 797368 w 1390107"/>
              <a:gd name="connsiteY8" fmla="*/ 620525 h 765465"/>
              <a:gd name="connsiteX9" fmla="*/ 664330 w 1390107"/>
              <a:gd name="connsiteY9" fmla="*/ 675676 h 765465"/>
              <a:gd name="connsiteX10" fmla="*/ 0 w 1390107"/>
              <a:gd name="connsiteY10" fmla="*/ 765465 h 765465"/>
              <a:gd name="connsiteX11" fmla="*/ 33246 w 1390107"/>
              <a:gd name="connsiteY11" fmla="*/ 469593 h 765465"/>
              <a:gd name="connsiteX0" fmla="*/ 33246 w 1394703"/>
              <a:gd name="connsiteY0" fmla="*/ 469593 h 765465"/>
              <a:gd name="connsiteX1" fmla="*/ 487509 w 1394703"/>
              <a:gd name="connsiteY1" fmla="*/ 437176 h 765465"/>
              <a:gd name="connsiteX2" fmla="*/ 756084 w 1394703"/>
              <a:gd name="connsiteY2" fmla="*/ 405425 h 765465"/>
              <a:gd name="connsiteX3" fmla="*/ 1019659 w 1394703"/>
              <a:gd name="connsiteY3" fmla="*/ 216572 h 765465"/>
              <a:gd name="connsiteX4" fmla="*/ 1258157 w 1394703"/>
              <a:gd name="connsiteY4" fmla="*/ 39750 h 765465"/>
              <a:gd name="connsiteX5" fmla="*/ 1379828 w 1394703"/>
              <a:gd name="connsiteY5" fmla="*/ 145212 h 765465"/>
              <a:gd name="connsiteX6" fmla="*/ 1168904 w 1394703"/>
              <a:gd name="connsiteY6" fmla="*/ 388552 h 765465"/>
              <a:gd name="connsiteX7" fmla="*/ 996924 w 1394703"/>
              <a:gd name="connsiteY7" fmla="*/ 537798 h 765465"/>
              <a:gd name="connsiteX8" fmla="*/ 797368 w 1394703"/>
              <a:gd name="connsiteY8" fmla="*/ 620525 h 765465"/>
              <a:gd name="connsiteX9" fmla="*/ 664330 w 1394703"/>
              <a:gd name="connsiteY9" fmla="*/ 675676 h 765465"/>
              <a:gd name="connsiteX10" fmla="*/ 0 w 1394703"/>
              <a:gd name="connsiteY10" fmla="*/ 765465 h 765465"/>
              <a:gd name="connsiteX11" fmla="*/ 33246 w 1394703"/>
              <a:gd name="connsiteY11" fmla="*/ 469593 h 765465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996924 w 1394703"/>
              <a:gd name="connsiteY7" fmla="*/ 574135 h 801802"/>
              <a:gd name="connsiteX8" fmla="*/ 797368 w 1394703"/>
              <a:gd name="connsiteY8" fmla="*/ 656862 h 801802"/>
              <a:gd name="connsiteX9" fmla="*/ 664330 w 1394703"/>
              <a:gd name="connsiteY9" fmla="*/ 712013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996924 w 1394703"/>
              <a:gd name="connsiteY7" fmla="*/ 574135 h 801802"/>
              <a:gd name="connsiteX8" fmla="*/ 797368 w 1394703"/>
              <a:gd name="connsiteY8" fmla="*/ 656862 h 801802"/>
              <a:gd name="connsiteX9" fmla="*/ 664330 w 1394703"/>
              <a:gd name="connsiteY9" fmla="*/ 712013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996924 w 1394703"/>
              <a:gd name="connsiteY7" fmla="*/ 574135 h 801802"/>
              <a:gd name="connsiteX8" fmla="*/ 824942 w 1394703"/>
              <a:gd name="connsiteY8" fmla="*/ 723380 h 801802"/>
              <a:gd name="connsiteX9" fmla="*/ 664330 w 1394703"/>
              <a:gd name="connsiteY9" fmla="*/ 712013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1024499 w 1394703"/>
              <a:gd name="connsiteY7" fmla="*/ 640653 h 801802"/>
              <a:gd name="connsiteX8" fmla="*/ 824942 w 1394703"/>
              <a:gd name="connsiteY8" fmla="*/ 723380 h 801802"/>
              <a:gd name="connsiteX9" fmla="*/ 664330 w 1394703"/>
              <a:gd name="connsiteY9" fmla="*/ 712013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1024499 w 1394703"/>
              <a:gd name="connsiteY7" fmla="*/ 640653 h 801802"/>
              <a:gd name="connsiteX8" fmla="*/ 824942 w 1394703"/>
              <a:gd name="connsiteY8" fmla="*/ 723380 h 801802"/>
              <a:gd name="connsiteX9" fmla="*/ 531292 w 1394703"/>
              <a:gd name="connsiteY9" fmla="*/ 767164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85512"/>
              <a:gd name="connsiteY0" fmla="*/ 602630 h 898502"/>
              <a:gd name="connsiteX1" fmla="*/ 487509 w 1385512"/>
              <a:gd name="connsiteY1" fmla="*/ 570213 h 898502"/>
              <a:gd name="connsiteX2" fmla="*/ 756084 w 1385512"/>
              <a:gd name="connsiteY2" fmla="*/ 538462 h 898502"/>
              <a:gd name="connsiteX3" fmla="*/ 1097545 w 1385512"/>
              <a:gd name="connsiteY3" fmla="*/ 161420 h 898502"/>
              <a:gd name="connsiteX4" fmla="*/ 1203006 w 1385512"/>
              <a:gd name="connsiteY4" fmla="*/ 39750 h 898502"/>
              <a:gd name="connsiteX5" fmla="*/ 1379828 w 1385512"/>
              <a:gd name="connsiteY5" fmla="*/ 278249 h 898502"/>
              <a:gd name="connsiteX6" fmla="*/ 1168904 w 1385512"/>
              <a:gd name="connsiteY6" fmla="*/ 521589 h 898502"/>
              <a:gd name="connsiteX7" fmla="*/ 1024499 w 1385512"/>
              <a:gd name="connsiteY7" fmla="*/ 737353 h 898502"/>
              <a:gd name="connsiteX8" fmla="*/ 824942 w 1385512"/>
              <a:gd name="connsiteY8" fmla="*/ 820080 h 898502"/>
              <a:gd name="connsiteX9" fmla="*/ 531292 w 1385512"/>
              <a:gd name="connsiteY9" fmla="*/ 863864 h 898502"/>
              <a:gd name="connsiteX10" fmla="*/ 0 w 1385512"/>
              <a:gd name="connsiteY10" fmla="*/ 898502 h 898502"/>
              <a:gd name="connsiteX11" fmla="*/ 33246 w 1385512"/>
              <a:gd name="connsiteY11" fmla="*/ 602630 h 898502"/>
              <a:gd name="connsiteX0" fmla="*/ 33246 w 1407684"/>
              <a:gd name="connsiteY0" fmla="*/ 657781 h 953653"/>
              <a:gd name="connsiteX1" fmla="*/ 487509 w 1407684"/>
              <a:gd name="connsiteY1" fmla="*/ 625364 h 953653"/>
              <a:gd name="connsiteX2" fmla="*/ 756084 w 1407684"/>
              <a:gd name="connsiteY2" fmla="*/ 593613 h 953653"/>
              <a:gd name="connsiteX3" fmla="*/ 1097545 w 1407684"/>
              <a:gd name="connsiteY3" fmla="*/ 216571 h 953653"/>
              <a:gd name="connsiteX4" fmla="*/ 1203006 w 1407684"/>
              <a:gd name="connsiteY4" fmla="*/ 94901 h 953653"/>
              <a:gd name="connsiteX5" fmla="*/ 1336042 w 1407684"/>
              <a:gd name="connsiteY5" fmla="*/ 39750 h 953653"/>
              <a:gd name="connsiteX6" fmla="*/ 1379828 w 1407684"/>
              <a:gd name="connsiteY6" fmla="*/ 333400 h 953653"/>
              <a:gd name="connsiteX7" fmla="*/ 1168904 w 1407684"/>
              <a:gd name="connsiteY7" fmla="*/ 576740 h 953653"/>
              <a:gd name="connsiteX8" fmla="*/ 1024499 w 1407684"/>
              <a:gd name="connsiteY8" fmla="*/ 792504 h 953653"/>
              <a:gd name="connsiteX9" fmla="*/ 824942 w 1407684"/>
              <a:gd name="connsiteY9" fmla="*/ 875231 h 953653"/>
              <a:gd name="connsiteX10" fmla="*/ 531292 w 1407684"/>
              <a:gd name="connsiteY10" fmla="*/ 919015 h 953653"/>
              <a:gd name="connsiteX11" fmla="*/ 0 w 1407684"/>
              <a:gd name="connsiteY11" fmla="*/ 953653 h 953653"/>
              <a:gd name="connsiteX12" fmla="*/ 33246 w 1407684"/>
              <a:gd name="connsiteY12" fmla="*/ 657781 h 953653"/>
              <a:gd name="connsiteX0" fmla="*/ 33246 w 1407684"/>
              <a:gd name="connsiteY0" fmla="*/ 657781 h 953653"/>
              <a:gd name="connsiteX1" fmla="*/ 487509 w 1407684"/>
              <a:gd name="connsiteY1" fmla="*/ 625364 h 953653"/>
              <a:gd name="connsiteX2" fmla="*/ 756084 w 1407684"/>
              <a:gd name="connsiteY2" fmla="*/ 593613 h 953653"/>
              <a:gd name="connsiteX3" fmla="*/ 1097545 w 1407684"/>
              <a:gd name="connsiteY3" fmla="*/ 216571 h 953653"/>
              <a:gd name="connsiteX4" fmla="*/ 1203006 w 1407684"/>
              <a:gd name="connsiteY4" fmla="*/ 94901 h 953653"/>
              <a:gd name="connsiteX5" fmla="*/ 1336042 w 1407684"/>
              <a:gd name="connsiteY5" fmla="*/ 39750 h 953653"/>
              <a:gd name="connsiteX6" fmla="*/ 1379828 w 1407684"/>
              <a:gd name="connsiteY6" fmla="*/ 333400 h 953653"/>
              <a:gd name="connsiteX7" fmla="*/ 1168904 w 1407684"/>
              <a:gd name="connsiteY7" fmla="*/ 576740 h 953653"/>
              <a:gd name="connsiteX8" fmla="*/ 1024499 w 1407684"/>
              <a:gd name="connsiteY8" fmla="*/ 792504 h 953653"/>
              <a:gd name="connsiteX9" fmla="*/ 824942 w 1407684"/>
              <a:gd name="connsiteY9" fmla="*/ 875231 h 953653"/>
              <a:gd name="connsiteX10" fmla="*/ 531292 w 1407684"/>
              <a:gd name="connsiteY10" fmla="*/ 919015 h 953653"/>
              <a:gd name="connsiteX11" fmla="*/ 0 w 1407684"/>
              <a:gd name="connsiteY11" fmla="*/ 953653 h 953653"/>
              <a:gd name="connsiteX12" fmla="*/ 33246 w 1407684"/>
              <a:gd name="connsiteY12" fmla="*/ 657781 h 953653"/>
              <a:gd name="connsiteX0" fmla="*/ 33246 w 1407684"/>
              <a:gd name="connsiteY0" fmla="*/ 657781 h 953653"/>
              <a:gd name="connsiteX1" fmla="*/ 487509 w 1407684"/>
              <a:gd name="connsiteY1" fmla="*/ 625364 h 953653"/>
              <a:gd name="connsiteX2" fmla="*/ 756084 w 1407684"/>
              <a:gd name="connsiteY2" fmla="*/ 593613 h 953653"/>
              <a:gd name="connsiteX3" fmla="*/ 1097545 w 1407684"/>
              <a:gd name="connsiteY3" fmla="*/ 216571 h 953653"/>
              <a:gd name="connsiteX4" fmla="*/ 1203006 w 1407684"/>
              <a:gd name="connsiteY4" fmla="*/ 94901 h 953653"/>
              <a:gd name="connsiteX5" fmla="*/ 1336042 w 1407684"/>
              <a:gd name="connsiteY5" fmla="*/ 39750 h 953653"/>
              <a:gd name="connsiteX6" fmla="*/ 1379828 w 1407684"/>
              <a:gd name="connsiteY6" fmla="*/ 333400 h 953653"/>
              <a:gd name="connsiteX7" fmla="*/ 1168904 w 1407684"/>
              <a:gd name="connsiteY7" fmla="*/ 576740 h 953653"/>
              <a:gd name="connsiteX8" fmla="*/ 1024499 w 1407684"/>
              <a:gd name="connsiteY8" fmla="*/ 792504 h 953653"/>
              <a:gd name="connsiteX9" fmla="*/ 824942 w 1407684"/>
              <a:gd name="connsiteY9" fmla="*/ 875231 h 953653"/>
              <a:gd name="connsiteX10" fmla="*/ 531292 w 1407684"/>
              <a:gd name="connsiteY10" fmla="*/ 919015 h 953653"/>
              <a:gd name="connsiteX11" fmla="*/ 0 w 1407684"/>
              <a:gd name="connsiteY11" fmla="*/ 953653 h 953653"/>
              <a:gd name="connsiteX12" fmla="*/ 33246 w 1407684"/>
              <a:gd name="connsiteY12" fmla="*/ 657781 h 953653"/>
              <a:gd name="connsiteX0" fmla="*/ 33246 w 1407684"/>
              <a:gd name="connsiteY0" fmla="*/ 657781 h 953653"/>
              <a:gd name="connsiteX1" fmla="*/ 487509 w 1407684"/>
              <a:gd name="connsiteY1" fmla="*/ 625364 h 953653"/>
              <a:gd name="connsiteX2" fmla="*/ 756084 w 1407684"/>
              <a:gd name="connsiteY2" fmla="*/ 593613 h 953653"/>
              <a:gd name="connsiteX3" fmla="*/ 1097545 w 1407684"/>
              <a:gd name="connsiteY3" fmla="*/ 216571 h 953653"/>
              <a:gd name="connsiteX4" fmla="*/ 1203006 w 1407684"/>
              <a:gd name="connsiteY4" fmla="*/ 94901 h 953653"/>
              <a:gd name="connsiteX5" fmla="*/ 1336042 w 1407684"/>
              <a:gd name="connsiteY5" fmla="*/ 39750 h 953653"/>
              <a:gd name="connsiteX6" fmla="*/ 1379828 w 1407684"/>
              <a:gd name="connsiteY6" fmla="*/ 333400 h 953653"/>
              <a:gd name="connsiteX7" fmla="*/ 1168904 w 1407684"/>
              <a:gd name="connsiteY7" fmla="*/ 576740 h 953653"/>
              <a:gd name="connsiteX8" fmla="*/ 1024499 w 1407684"/>
              <a:gd name="connsiteY8" fmla="*/ 792504 h 953653"/>
              <a:gd name="connsiteX9" fmla="*/ 824942 w 1407684"/>
              <a:gd name="connsiteY9" fmla="*/ 875231 h 953653"/>
              <a:gd name="connsiteX10" fmla="*/ 531292 w 1407684"/>
              <a:gd name="connsiteY10" fmla="*/ 919015 h 953653"/>
              <a:gd name="connsiteX11" fmla="*/ 0 w 1407684"/>
              <a:gd name="connsiteY11" fmla="*/ 953653 h 953653"/>
              <a:gd name="connsiteX12" fmla="*/ 33246 w 1407684"/>
              <a:gd name="connsiteY12" fmla="*/ 657781 h 953653"/>
              <a:gd name="connsiteX0" fmla="*/ 33246 w 1407184"/>
              <a:gd name="connsiteY0" fmla="*/ 657781 h 953653"/>
              <a:gd name="connsiteX1" fmla="*/ 487509 w 1407184"/>
              <a:gd name="connsiteY1" fmla="*/ 625364 h 953653"/>
              <a:gd name="connsiteX2" fmla="*/ 756084 w 1407184"/>
              <a:gd name="connsiteY2" fmla="*/ 593613 h 953653"/>
              <a:gd name="connsiteX3" fmla="*/ 1097545 w 1407184"/>
              <a:gd name="connsiteY3" fmla="*/ 216571 h 953653"/>
              <a:gd name="connsiteX4" fmla="*/ 1203006 w 1407184"/>
              <a:gd name="connsiteY4" fmla="*/ 94901 h 953653"/>
              <a:gd name="connsiteX5" fmla="*/ 1336042 w 1407184"/>
              <a:gd name="connsiteY5" fmla="*/ 39750 h 953653"/>
              <a:gd name="connsiteX6" fmla="*/ 1379828 w 1407184"/>
              <a:gd name="connsiteY6" fmla="*/ 333400 h 953653"/>
              <a:gd name="connsiteX7" fmla="*/ 1196478 w 1407184"/>
              <a:gd name="connsiteY7" fmla="*/ 643259 h 953653"/>
              <a:gd name="connsiteX8" fmla="*/ 1024499 w 1407184"/>
              <a:gd name="connsiteY8" fmla="*/ 792504 h 953653"/>
              <a:gd name="connsiteX9" fmla="*/ 824942 w 1407184"/>
              <a:gd name="connsiteY9" fmla="*/ 875231 h 953653"/>
              <a:gd name="connsiteX10" fmla="*/ 531292 w 1407184"/>
              <a:gd name="connsiteY10" fmla="*/ 919015 h 953653"/>
              <a:gd name="connsiteX11" fmla="*/ 0 w 1407184"/>
              <a:gd name="connsiteY11" fmla="*/ 953653 h 953653"/>
              <a:gd name="connsiteX12" fmla="*/ 33246 w 1407184"/>
              <a:gd name="connsiteY12" fmla="*/ 657781 h 953653"/>
              <a:gd name="connsiteX0" fmla="*/ 33246 w 1407184"/>
              <a:gd name="connsiteY0" fmla="*/ 657781 h 953653"/>
              <a:gd name="connsiteX1" fmla="*/ 487509 w 1407184"/>
              <a:gd name="connsiteY1" fmla="*/ 625364 h 953653"/>
              <a:gd name="connsiteX2" fmla="*/ 756084 w 1407184"/>
              <a:gd name="connsiteY2" fmla="*/ 593613 h 953653"/>
              <a:gd name="connsiteX3" fmla="*/ 1097545 w 1407184"/>
              <a:gd name="connsiteY3" fmla="*/ 216571 h 953653"/>
              <a:gd name="connsiteX4" fmla="*/ 1203006 w 1407184"/>
              <a:gd name="connsiteY4" fmla="*/ 94901 h 953653"/>
              <a:gd name="connsiteX5" fmla="*/ 1336042 w 1407184"/>
              <a:gd name="connsiteY5" fmla="*/ 39750 h 953653"/>
              <a:gd name="connsiteX6" fmla="*/ 1379828 w 1407184"/>
              <a:gd name="connsiteY6" fmla="*/ 333400 h 953653"/>
              <a:gd name="connsiteX7" fmla="*/ 1196478 w 1407184"/>
              <a:gd name="connsiteY7" fmla="*/ 643259 h 953653"/>
              <a:gd name="connsiteX8" fmla="*/ 1024499 w 1407184"/>
              <a:gd name="connsiteY8" fmla="*/ 792504 h 953653"/>
              <a:gd name="connsiteX9" fmla="*/ 824942 w 1407184"/>
              <a:gd name="connsiteY9" fmla="*/ 875231 h 953653"/>
              <a:gd name="connsiteX10" fmla="*/ 531292 w 1407184"/>
              <a:gd name="connsiteY10" fmla="*/ 919015 h 953653"/>
              <a:gd name="connsiteX11" fmla="*/ 0 w 1407184"/>
              <a:gd name="connsiteY11" fmla="*/ 953653 h 953653"/>
              <a:gd name="connsiteX12" fmla="*/ 33246 w 1407184"/>
              <a:gd name="connsiteY12" fmla="*/ 657781 h 953653"/>
              <a:gd name="connsiteX0" fmla="*/ 33246 w 1403089"/>
              <a:gd name="connsiteY0" fmla="*/ 657781 h 953653"/>
              <a:gd name="connsiteX1" fmla="*/ 487509 w 1403089"/>
              <a:gd name="connsiteY1" fmla="*/ 625364 h 953653"/>
              <a:gd name="connsiteX2" fmla="*/ 756084 w 1403089"/>
              <a:gd name="connsiteY2" fmla="*/ 593613 h 953653"/>
              <a:gd name="connsiteX3" fmla="*/ 1097545 w 1403089"/>
              <a:gd name="connsiteY3" fmla="*/ 216571 h 953653"/>
              <a:gd name="connsiteX4" fmla="*/ 1203006 w 1403089"/>
              <a:gd name="connsiteY4" fmla="*/ 94901 h 953653"/>
              <a:gd name="connsiteX5" fmla="*/ 1336042 w 1403089"/>
              <a:gd name="connsiteY5" fmla="*/ 39750 h 953653"/>
              <a:gd name="connsiteX6" fmla="*/ 1379828 w 1403089"/>
              <a:gd name="connsiteY6" fmla="*/ 333400 h 953653"/>
              <a:gd name="connsiteX7" fmla="*/ 1196478 w 1403089"/>
              <a:gd name="connsiteY7" fmla="*/ 643259 h 953653"/>
              <a:gd name="connsiteX8" fmla="*/ 1024499 w 1403089"/>
              <a:gd name="connsiteY8" fmla="*/ 792504 h 953653"/>
              <a:gd name="connsiteX9" fmla="*/ 824942 w 1403089"/>
              <a:gd name="connsiteY9" fmla="*/ 875231 h 953653"/>
              <a:gd name="connsiteX10" fmla="*/ 531292 w 1403089"/>
              <a:gd name="connsiteY10" fmla="*/ 919015 h 953653"/>
              <a:gd name="connsiteX11" fmla="*/ 0 w 1403089"/>
              <a:gd name="connsiteY11" fmla="*/ 953653 h 953653"/>
              <a:gd name="connsiteX12" fmla="*/ 33246 w 1403089"/>
              <a:gd name="connsiteY12" fmla="*/ 657781 h 953653"/>
              <a:gd name="connsiteX0" fmla="*/ 33246 w 1403089"/>
              <a:gd name="connsiteY0" fmla="*/ 657781 h 953653"/>
              <a:gd name="connsiteX1" fmla="*/ 487509 w 1403089"/>
              <a:gd name="connsiteY1" fmla="*/ 625364 h 953653"/>
              <a:gd name="connsiteX2" fmla="*/ 756084 w 1403089"/>
              <a:gd name="connsiteY2" fmla="*/ 593613 h 953653"/>
              <a:gd name="connsiteX3" fmla="*/ 1125119 w 1403089"/>
              <a:gd name="connsiteY3" fmla="*/ 283090 h 953653"/>
              <a:gd name="connsiteX4" fmla="*/ 1203006 w 1403089"/>
              <a:gd name="connsiteY4" fmla="*/ 94901 h 953653"/>
              <a:gd name="connsiteX5" fmla="*/ 1336042 w 1403089"/>
              <a:gd name="connsiteY5" fmla="*/ 39750 h 953653"/>
              <a:gd name="connsiteX6" fmla="*/ 1379828 w 1403089"/>
              <a:gd name="connsiteY6" fmla="*/ 333400 h 953653"/>
              <a:gd name="connsiteX7" fmla="*/ 1196478 w 1403089"/>
              <a:gd name="connsiteY7" fmla="*/ 643259 h 953653"/>
              <a:gd name="connsiteX8" fmla="*/ 1024499 w 1403089"/>
              <a:gd name="connsiteY8" fmla="*/ 792504 h 953653"/>
              <a:gd name="connsiteX9" fmla="*/ 824942 w 1403089"/>
              <a:gd name="connsiteY9" fmla="*/ 875231 h 953653"/>
              <a:gd name="connsiteX10" fmla="*/ 531292 w 1403089"/>
              <a:gd name="connsiteY10" fmla="*/ 919015 h 953653"/>
              <a:gd name="connsiteX11" fmla="*/ 0 w 1403089"/>
              <a:gd name="connsiteY11" fmla="*/ 953653 h 953653"/>
              <a:gd name="connsiteX12" fmla="*/ 33246 w 1403089"/>
              <a:gd name="connsiteY12" fmla="*/ 657781 h 953653"/>
              <a:gd name="connsiteX0" fmla="*/ 33246 w 1403089"/>
              <a:gd name="connsiteY0" fmla="*/ 657781 h 953653"/>
              <a:gd name="connsiteX1" fmla="*/ 487509 w 1403089"/>
              <a:gd name="connsiteY1" fmla="*/ 625364 h 953653"/>
              <a:gd name="connsiteX2" fmla="*/ 756084 w 1403089"/>
              <a:gd name="connsiteY2" fmla="*/ 593613 h 953653"/>
              <a:gd name="connsiteX3" fmla="*/ 1125119 w 1403089"/>
              <a:gd name="connsiteY3" fmla="*/ 283090 h 953653"/>
              <a:gd name="connsiteX4" fmla="*/ 1203006 w 1403089"/>
              <a:gd name="connsiteY4" fmla="*/ 94901 h 953653"/>
              <a:gd name="connsiteX5" fmla="*/ 1336042 w 1403089"/>
              <a:gd name="connsiteY5" fmla="*/ 39750 h 953653"/>
              <a:gd name="connsiteX6" fmla="*/ 1379828 w 1403089"/>
              <a:gd name="connsiteY6" fmla="*/ 333400 h 953653"/>
              <a:gd name="connsiteX7" fmla="*/ 1196478 w 1403089"/>
              <a:gd name="connsiteY7" fmla="*/ 643259 h 953653"/>
              <a:gd name="connsiteX8" fmla="*/ 1024499 w 1403089"/>
              <a:gd name="connsiteY8" fmla="*/ 792504 h 953653"/>
              <a:gd name="connsiteX9" fmla="*/ 824942 w 1403089"/>
              <a:gd name="connsiteY9" fmla="*/ 875231 h 953653"/>
              <a:gd name="connsiteX10" fmla="*/ 531292 w 1403089"/>
              <a:gd name="connsiteY10" fmla="*/ 919015 h 953653"/>
              <a:gd name="connsiteX11" fmla="*/ 0 w 1403089"/>
              <a:gd name="connsiteY11" fmla="*/ 953653 h 953653"/>
              <a:gd name="connsiteX12" fmla="*/ 33246 w 1403089"/>
              <a:gd name="connsiteY12" fmla="*/ 657781 h 953653"/>
              <a:gd name="connsiteX0" fmla="*/ 33246 w 1403089"/>
              <a:gd name="connsiteY0" fmla="*/ 657781 h 953653"/>
              <a:gd name="connsiteX1" fmla="*/ 487509 w 1403089"/>
              <a:gd name="connsiteY1" fmla="*/ 625364 h 953653"/>
              <a:gd name="connsiteX2" fmla="*/ 756084 w 1403089"/>
              <a:gd name="connsiteY2" fmla="*/ 593613 h 953653"/>
              <a:gd name="connsiteX3" fmla="*/ 1125119 w 1403089"/>
              <a:gd name="connsiteY3" fmla="*/ 283090 h 953653"/>
              <a:gd name="connsiteX4" fmla="*/ 1203006 w 1403089"/>
              <a:gd name="connsiteY4" fmla="*/ 94901 h 953653"/>
              <a:gd name="connsiteX5" fmla="*/ 1336042 w 1403089"/>
              <a:gd name="connsiteY5" fmla="*/ 39750 h 953653"/>
              <a:gd name="connsiteX6" fmla="*/ 1379828 w 1403089"/>
              <a:gd name="connsiteY6" fmla="*/ 333400 h 953653"/>
              <a:gd name="connsiteX7" fmla="*/ 1196478 w 1403089"/>
              <a:gd name="connsiteY7" fmla="*/ 643259 h 953653"/>
              <a:gd name="connsiteX8" fmla="*/ 1024499 w 1403089"/>
              <a:gd name="connsiteY8" fmla="*/ 792504 h 953653"/>
              <a:gd name="connsiteX9" fmla="*/ 824942 w 1403089"/>
              <a:gd name="connsiteY9" fmla="*/ 875231 h 953653"/>
              <a:gd name="connsiteX10" fmla="*/ 531292 w 1403089"/>
              <a:gd name="connsiteY10" fmla="*/ 919015 h 953653"/>
              <a:gd name="connsiteX11" fmla="*/ 0 w 1403089"/>
              <a:gd name="connsiteY11" fmla="*/ 953653 h 953653"/>
              <a:gd name="connsiteX12" fmla="*/ 33246 w 1403089"/>
              <a:gd name="connsiteY12" fmla="*/ 657781 h 953653"/>
              <a:gd name="connsiteX0" fmla="*/ 33246 w 1403089"/>
              <a:gd name="connsiteY0" fmla="*/ 713780 h 1009652"/>
              <a:gd name="connsiteX1" fmla="*/ 487509 w 1403089"/>
              <a:gd name="connsiteY1" fmla="*/ 681363 h 1009652"/>
              <a:gd name="connsiteX2" fmla="*/ 756084 w 1403089"/>
              <a:gd name="connsiteY2" fmla="*/ 649612 h 1009652"/>
              <a:gd name="connsiteX3" fmla="*/ 1125119 w 1403089"/>
              <a:gd name="connsiteY3" fmla="*/ 339089 h 1009652"/>
              <a:gd name="connsiteX4" fmla="*/ 1014817 w 1403089"/>
              <a:gd name="connsiteY4" fmla="*/ 73015 h 1009652"/>
              <a:gd name="connsiteX5" fmla="*/ 1336042 w 1403089"/>
              <a:gd name="connsiteY5" fmla="*/ 95749 h 1009652"/>
              <a:gd name="connsiteX6" fmla="*/ 1379828 w 1403089"/>
              <a:gd name="connsiteY6" fmla="*/ 389399 h 1009652"/>
              <a:gd name="connsiteX7" fmla="*/ 1196478 w 1403089"/>
              <a:gd name="connsiteY7" fmla="*/ 699258 h 1009652"/>
              <a:gd name="connsiteX8" fmla="*/ 1024499 w 1403089"/>
              <a:gd name="connsiteY8" fmla="*/ 848503 h 1009652"/>
              <a:gd name="connsiteX9" fmla="*/ 824942 w 1403089"/>
              <a:gd name="connsiteY9" fmla="*/ 931230 h 1009652"/>
              <a:gd name="connsiteX10" fmla="*/ 531292 w 1403089"/>
              <a:gd name="connsiteY10" fmla="*/ 975014 h 1009652"/>
              <a:gd name="connsiteX11" fmla="*/ 0 w 1403089"/>
              <a:gd name="connsiteY11" fmla="*/ 1009652 h 1009652"/>
              <a:gd name="connsiteX12" fmla="*/ 33246 w 1403089"/>
              <a:gd name="connsiteY12" fmla="*/ 713780 h 1009652"/>
              <a:gd name="connsiteX0" fmla="*/ 33246 w 1403089"/>
              <a:gd name="connsiteY0" fmla="*/ 670762 h 966634"/>
              <a:gd name="connsiteX1" fmla="*/ 487509 w 1403089"/>
              <a:gd name="connsiteY1" fmla="*/ 638345 h 966634"/>
              <a:gd name="connsiteX2" fmla="*/ 756084 w 1403089"/>
              <a:gd name="connsiteY2" fmla="*/ 606594 h 966634"/>
              <a:gd name="connsiteX3" fmla="*/ 1125119 w 1403089"/>
              <a:gd name="connsiteY3" fmla="*/ 296071 h 966634"/>
              <a:gd name="connsiteX4" fmla="*/ 1014817 w 1403089"/>
              <a:gd name="connsiteY4" fmla="*/ 29997 h 966634"/>
              <a:gd name="connsiteX5" fmla="*/ 1336042 w 1403089"/>
              <a:gd name="connsiteY5" fmla="*/ 52731 h 966634"/>
              <a:gd name="connsiteX6" fmla="*/ 1379828 w 1403089"/>
              <a:gd name="connsiteY6" fmla="*/ 346381 h 966634"/>
              <a:gd name="connsiteX7" fmla="*/ 1196478 w 1403089"/>
              <a:gd name="connsiteY7" fmla="*/ 656240 h 966634"/>
              <a:gd name="connsiteX8" fmla="*/ 1024499 w 1403089"/>
              <a:gd name="connsiteY8" fmla="*/ 805485 h 966634"/>
              <a:gd name="connsiteX9" fmla="*/ 824942 w 1403089"/>
              <a:gd name="connsiteY9" fmla="*/ 888212 h 966634"/>
              <a:gd name="connsiteX10" fmla="*/ 531292 w 1403089"/>
              <a:gd name="connsiteY10" fmla="*/ 931996 h 966634"/>
              <a:gd name="connsiteX11" fmla="*/ 0 w 1403089"/>
              <a:gd name="connsiteY11" fmla="*/ 966634 h 966634"/>
              <a:gd name="connsiteX12" fmla="*/ 33246 w 1403089"/>
              <a:gd name="connsiteY12" fmla="*/ 670762 h 96663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125119 w 1403089"/>
              <a:gd name="connsiteY3" fmla="*/ 368661 h 1039224"/>
              <a:gd name="connsiteX4" fmla="*/ 1014817 w 1403089"/>
              <a:gd name="connsiteY4" fmla="*/ 102587 h 1039224"/>
              <a:gd name="connsiteX5" fmla="*/ 1336042 w 1403089"/>
              <a:gd name="connsiteY5" fmla="*/ 125321 h 1039224"/>
              <a:gd name="connsiteX6" fmla="*/ 1379828 w 1403089"/>
              <a:gd name="connsiteY6" fmla="*/ 418971 h 1039224"/>
              <a:gd name="connsiteX7" fmla="*/ 1196478 w 1403089"/>
              <a:gd name="connsiteY7" fmla="*/ 728830 h 1039224"/>
              <a:gd name="connsiteX8" fmla="*/ 1024499 w 1403089"/>
              <a:gd name="connsiteY8" fmla="*/ 878075 h 1039224"/>
              <a:gd name="connsiteX9" fmla="*/ 824942 w 1403089"/>
              <a:gd name="connsiteY9" fmla="*/ 960802 h 1039224"/>
              <a:gd name="connsiteX10" fmla="*/ 531292 w 1403089"/>
              <a:gd name="connsiteY10" fmla="*/ 1004586 h 1039224"/>
              <a:gd name="connsiteX11" fmla="*/ 0 w 1403089"/>
              <a:gd name="connsiteY11" fmla="*/ 1039224 h 1039224"/>
              <a:gd name="connsiteX12" fmla="*/ 33246 w 1403089"/>
              <a:gd name="connsiteY12" fmla="*/ 743352 h 103922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013818 w 1403089"/>
              <a:gd name="connsiteY3" fmla="*/ 593370 h 1039224"/>
              <a:gd name="connsiteX4" fmla="*/ 1125119 w 1403089"/>
              <a:gd name="connsiteY4" fmla="*/ 368661 h 1039224"/>
              <a:gd name="connsiteX5" fmla="*/ 1014817 w 1403089"/>
              <a:gd name="connsiteY5" fmla="*/ 102587 h 1039224"/>
              <a:gd name="connsiteX6" fmla="*/ 1336042 w 1403089"/>
              <a:gd name="connsiteY6" fmla="*/ 125321 h 1039224"/>
              <a:gd name="connsiteX7" fmla="*/ 1379828 w 1403089"/>
              <a:gd name="connsiteY7" fmla="*/ 418971 h 1039224"/>
              <a:gd name="connsiteX8" fmla="*/ 1196478 w 1403089"/>
              <a:gd name="connsiteY8" fmla="*/ 728830 h 1039224"/>
              <a:gd name="connsiteX9" fmla="*/ 1024499 w 1403089"/>
              <a:gd name="connsiteY9" fmla="*/ 878075 h 1039224"/>
              <a:gd name="connsiteX10" fmla="*/ 824942 w 1403089"/>
              <a:gd name="connsiteY10" fmla="*/ 960802 h 1039224"/>
              <a:gd name="connsiteX11" fmla="*/ 531292 w 1403089"/>
              <a:gd name="connsiteY11" fmla="*/ 1004586 h 1039224"/>
              <a:gd name="connsiteX12" fmla="*/ 0 w 1403089"/>
              <a:gd name="connsiteY12" fmla="*/ 1039224 h 1039224"/>
              <a:gd name="connsiteX13" fmla="*/ 33246 w 1403089"/>
              <a:gd name="connsiteY13" fmla="*/ 743352 h 103922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013818 w 1403089"/>
              <a:gd name="connsiteY3" fmla="*/ 593370 h 1039224"/>
              <a:gd name="connsiteX4" fmla="*/ 1101758 w 1403089"/>
              <a:gd name="connsiteY4" fmla="*/ 349088 h 1039224"/>
              <a:gd name="connsiteX5" fmla="*/ 1014817 w 1403089"/>
              <a:gd name="connsiteY5" fmla="*/ 102587 h 1039224"/>
              <a:gd name="connsiteX6" fmla="*/ 1336042 w 1403089"/>
              <a:gd name="connsiteY6" fmla="*/ 125321 h 1039224"/>
              <a:gd name="connsiteX7" fmla="*/ 1379828 w 1403089"/>
              <a:gd name="connsiteY7" fmla="*/ 418971 h 1039224"/>
              <a:gd name="connsiteX8" fmla="*/ 1196478 w 1403089"/>
              <a:gd name="connsiteY8" fmla="*/ 728830 h 1039224"/>
              <a:gd name="connsiteX9" fmla="*/ 1024499 w 1403089"/>
              <a:gd name="connsiteY9" fmla="*/ 878075 h 1039224"/>
              <a:gd name="connsiteX10" fmla="*/ 824942 w 1403089"/>
              <a:gd name="connsiteY10" fmla="*/ 960802 h 1039224"/>
              <a:gd name="connsiteX11" fmla="*/ 531292 w 1403089"/>
              <a:gd name="connsiteY11" fmla="*/ 1004586 h 1039224"/>
              <a:gd name="connsiteX12" fmla="*/ 0 w 1403089"/>
              <a:gd name="connsiteY12" fmla="*/ 1039224 h 1039224"/>
              <a:gd name="connsiteX13" fmla="*/ 33246 w 1403089"/>
              <a:gd name="connsiteY13" fmla="*/ 743352 h 103922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013818 w 1403089"/>
              <a:gd name="connsiteY3" fmla="*/ 593370 h 1039224"/>
              <a:gd name="connsiteX4" fmla="*/ 1129569 w 1403089"/>
              <a:gd name="connsiteY4" fmla="*/ 507682 h 1039224"/>
              <a:gd name="connsiteX5" fmla="*/ 1101758 w 1403089"/>
              <a:gd name="connsiteY5" fmla="*/ 349088 h 1039224"/>
              <a:gd name="connsiteX6" fmla="*/ 1014817 w 1403089"/>
              <a:gd name="connsiteY6" fmla="*/ 102587 h 1039224"/>
              <a:gd name="connsiteX7" fmla="*/ 1336042 w 1403089"/>
              <a:gd name="connsiteY7" fmla="*/ 125321 h 1039224"/>
              <a:gd name="connsiteX8" fmla="*/ 1379828 w 1403089"/>
              <a:gd name="connsiteY8" fmla="*/ 418971 h 1039224"/>
              <a:gd name="connsiteX9" fmla="*/ 1196478 w 1403089"/>
              <a:gd name="connsiteY9" fmla="*/ 728830 h 1039224"/>
              <a:gd name="connsiteX10" fmla="*/ 1024499 w 1403089"/>
              <a:gd name="connsiteY10" fmla="*/ 878075 h 1039224"/>
              <a:gd name="connsiteX11" fmla="*/ 824942 w 1403089"/>
              <a:gd name="connsiteY11" fmla="*/ 960802 h 1039224"/>
              <a:gd name="connsiteX12" fmla="*/ 531292 w 1403089"/>
              <a:gd name="connsiteY12" fmla="*/ 1004586 h 1039224"/>
              <a:gd name="connsiteX13" fmla="*/ 0 w 1403089"/>
              <a:gd name="connsiteY13" fmla="*/ 1039224 h 1039224"/>
              <a:gd name="connsiteX14" fmla="*/ 33246 w 1403089"/>
              <a:gd name="connsiteY14" fmla="*/ 743352 h 103922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013818 w 1403089"/>
              <a:gd name="connsiteY3" fmla="*/ 593370 h 1039224"/>
              <a:gd name="connsiteX4" fmla="*/ 1129569 w 1403089"/>
              <a:gd name="connsiteY4" fmla="*/ 507682 h 1039224"/>
              <a:gd name="connsiteX5" fmla="*/ 1116790 w 1403089"/>
              <a:gd name="connsiteY5" fmla="*/ 248369 h 1039224"/>
              <a:gd name="connsiteX6" fmla="*/ 1014817 w 1403089"/>
              <a:gd name="connsiteY6" fmla="*/ 102587 h 1039224"/>
              <a:gd name="connsiteX7" fmla="*/ 1336042 w 1403089"/>
              <a:gd name="connsiteY7" fmla="*/ 125321 h 1039224"/>
              <a:gd name="connsiteX8" fmla="*/ 1379828 w 1403089"/>
              <a:gd name="connsiteY8" fmla="*/ 418971 h 1039224"/>
              <a:gd name="connsiteX9" fmla="*/ 1196478 w 1403089"/>
              <a:gd name="connsiteY9" fmla="*/ 728830 h 1039224"/>
              <a:gd name="connsiteX10" fmla="*/ 1024499 w 1403089"/>
              <a:gd name="connsiteY10" fmla="*/ 878075 h 1039224"/>
              <a:gd name="connsiteX11" fmla="*/ 824942 w 1403089"/>
              <a:gd name="connsiteY11" fmla="*/ 960802 h 1039224"/>
              <a:gd name="connsiteX12" fmla="*/ 531292 w 1403089"/>
              <a:gd name="connsiteY12" fmla="*/ 1004586 h 1039224"/>
              <a:gd name="connsiteX13" fmla="*/ 0 w 1403089"/>
              <a:gd name="connsiteY13" fmla="*/ 1039224 h 1039224"/>
              <a:gd name="connsiteX14" fmla="*/ 33246 w 1403089"/>
              <a:gd name="connsiteY14" fmla="*/ 743352 h 1039224"/>
              <a:gd name="connsiteX0" fmla="*/ 33246 w 1403089"/>
              <a:gd name="connsiteY0" fmla="*/ 957603 h 1253475"/>
              <a:gd name="connsiteX1" fmla="*/ 487509 w 1403089"/>
              <a:gd name="connsiteY1" fmla="*/ 925186 h 1253475"/>
              <a:gd name="connsiteX2" fmla="*/ 756084 w 1403089"/>
              <a:gd name="connsiteY2" fmla="*/ 893435 h 1253475"/>
              <a:gd name="connsiteX3" fmla="*/ 1013818 w 1403089"/>
              <a:gd name="connsiteY3" fmla="*/ 807621 h 1253475"/>
              <a:gd name="connsiteX4" fmla="*/ 1129569 w 1403089"/>
              <a:gd name="connsiteY4" fmla="*/ 721933 h 1253475"/>
              <a:gd name="connsiteX5" fmla="*/ 1116790 w 1403089"/>
              <a:gd name="connsiteY5" fmla="*/ 462620 h 1253475"/>
              <a:gd name="connsiteX6" fmla="*/ 1119041 w 1403089"/>
              <a:gd name="connsiteY6" fmla="*/ 102587 h 1253475"/>
              <a:gd name="connsiteX7" fmla="*/ 1336042 w 1403089"/>
              <a:gd name="connsiteY7" fmla="*/ 339572 h 1253475"/>
              <a:gd name="connsiteX8" fmla="*/ 1379828 w 1403089"/>
              <a:gd name="connsiteY8" fmla="*/ 633222 h 1253475"/>
              <a:gd name="connsiteX9" fmla="*/ 1196478 w 1403089"/>
              <a:gd name="connsiteY9" fmla="*/ 943081 h 1253475"/>
              <a:gd name="connsiteX10" fmla="*/ 1024499 w 1403089"/>
              <a:gd name="connsiteY10" fmla="*/ 1092326 h 1253475"/>
              <a:gd name="connsiteX11" fmla="*/ 824942 w 1403089"/>
              <a:gd name="connsiteY11" fmla="*/ 1175053 h 1253475"/>
              <a:gd name="connsiteX12" fmla="*/ 531292 w 1403089"/>
              <a:gd name="connsiteY12" fmla="*/ 1218837 h 1253475"/>
              <a:gd name="connsiteX13" fmla="*/ 0 w 1403089"/>
              <a:gd name="connsiteY13" fmla="*/ 1253475 h 1253475"/>
              <a:gd name="connsiteX14" fmla="*/ 33246 w 1403089"/>
              <a:gd name="connsiteY14" fmla="*/ 957603 h 1253475"/>
              <a:gd name="connsiteX0" fmla="*/ 33246 w 1403089"/>
              <a:gd name="connsiteY0" fmla="*/ 932902 h 1228774"/>
              <a:gd name="connsiteX1" fmla="*/ 487509 w 1403089"/>
              <a:gd name="connsiteY1" fmla="*/ 900485 h 1228774"/>
              <a:gd name="connsiteX2" fmla="*/ 756084 w 1403089"/>
              <a:gd name="connsiteY2" fmla="*/ 868734 h 1228774"/>
              <a:gd name="connsiteX3" fmla="*/ 1013818 w 1403089"/>
              <a:gd name="connsiteY3" fmla="*/ 782920 h 1228774"/>
              <a:gd name="connsiteX4" fmla="*/ 1129569 w 1403089"/>
              <a:gd name="connsiteY4" fmla="*/ 697232 h 1228774"/>
              <a:gd name="connsiteX5" fmla="*/ 1116790 w 1403089"/>
              <a:gd name="connsiteY5" fmla="*/ 437919 h 1228774"/>
              <a:gd name="connsiteX6" fmla="*/ 1119041 w 1403089"/>
              <a:gd name="connsiteY6" fmla="*/ 77886 h 1228774"/>
              <a:gd name="connsiteX7" fmla="*/ 1336042 w 1403089"/>
              <a:gd name="connsiteY7" fmla="*/ 314871 h 1228774"/>
              <a:gd name="connsiteX8" fmla="*/ 1379828 w 1403089"/>
              <a:gd name="connsiteY8" fmla="*/ 608521 h 1228774"/>
              <a:gd name="connsiteX9" fmla="*/ 1196478 w 1403089"/>
              <a:gd name="connsiteY9" fmla="*/ 918380 h 1228774"/>
              <a:gd name="connsiteX10" fmla="*/ 1024499 w 1403089"/>
              <a:gd name="connsiteY10" fmla="*/ 1067625 h 1228774"/>
              <a:gd name="connsiteX11" fmla="*/ 824942 w 1403089"/>
              <a:gd name="connsiteY11" fmla="*/ 1150352 h 1228774"/>
              <a:gd name="connsiteX12" fmla="*/ 531292 w 1403089"/>
              <a:gd name="connsiteY12" fmla="*/ 1194136 h 1228774"/>
              <a:gd name="connsiteX13" fmla="*/ 0 w 1403089"/>
              <a:gd name="connsiteY13" fmla="*/ 1228774 h 1228774"/>
              <a:gd name="connsiteX14" fmla="*/ 33246 w 1403089"/>
              <a:gd name="connsiteY14" fmla="*/ 932902 h 1228774"/>
              <a:gd name="connsiteX0" fmla="*/ 33246 w 1403089"/>
              <a:gd name="connsiteY0" fmla="*/ 932902 h 1228774"/>
              <a:gd name="connsiteX1" fmla="*/ 487509 w 1403089"/>
              <a:gd name="connsiteY1" fmla="*/ 900485 h 1228774"/>
              <a:gd name="connsiteX2" fmla="*/ 756084 w 1403089"/>
              <a:gd name="connsiteY2" fmla="*/ 868734 h 1228774"/>
              <a:gd name="connsiteX3" fmla="*/ 1013818 w 1403089"/>
              <a:gd name="connsiteY3" fmla="*/ 782920 h 1228774"/>
              <a:gd name="connsiteX4" fmla="*/ 1129569 w 1403089"/>
              <a:gd name="connsiteY4" fmla="*/ 697232 h 1228774"/>
              <a:gd name="connsiteX5" fmla="*/ 1116790 w 1403089"/>
              <a:gd name="connsiteY5" fmla="*/ 437919 h 1228774"/>
              <a:gd name="connsiteX6" fmla="*/ 1119041 w 1403089"/>
              <a:gd name="connsiteY6" fmla="*/ 77886 h 1228774"/>
              <a:gd name="connsiteX7" fmla="*/ 1336042 w 1403089"/>
              <a:gd name="connsiteY7" fmla="*/ 314871 h 1228774"/>
              <a:gd name="connsiteX8" fmla="*/ 1379828 w 1403089"/>
              <a:gd name="connsiteY8" fmla="*/ 608521 h 1228774"/>
              <a:gd name="connsiteX9" fmla="*/ 1196478 w 1403089"/>
              <a:gd name="connsiteY9" fmla="*/ 918380 h 1228774"/>
              <a:gd name="connsiteX10" fmla="*/ 1024499 w 1403089"/>
              <a:gd name="connsiteY10" fmla="*/ 1067625 h 1228774"/>
              <a:gd name="connsiteX11" fmla="*/ 824942 w 1403089"/>
              <a:gd name="connsiteY11" fmla="*/ 1150352 h 1228774"/>
              <a:gd name="connsiteX12" fmla="*/ 531292 w 1403089"/>
              <a:gd name="connsiteY12" fmla="*/ 1194136 h 1228774"/>
              <a:gd name="connsiteX13" fmla="*/ 0 w 1403089"/>
              <a:gd name="connsiteY13" fmla="*/ 1228774 h 1228774"/>
              <a:gd name="connsiteX14" fmla="*/ 33246 w 1403089"/>
              <a:gd name="connsiteY14" fmla="*/ 932902 h 1228774"/>
              <a:gd name="connsiteX0" fmla="*/ 33246 w 1403089"/>
              <a:gd name="connsiteY0" fmla="*/ 932902 h 1228774"/>
              <a:gd name="connsiteX1" fmla="*/ 487509 w 1403089"/>
              <a:gd name="connsiteY1" fmla="*/ 900485 h 1228774"/>
              <a:gd name="connsiteX2" fmla="*/ 756084 w 1403089"/>
              <a:gd name="connsiteY2" fmla="*/ 868734 h 1228774"/>
              <a:gd name="connsiteX3" fmla="*/ 1013818 w 1403089"/>
              <a:gd name="connsiteY3" fmla="*/ 782920 h 1228774"/>
              <a:gd name="connsiteX4" fmla="*/ 1129569 w 1403089"/>
              <a:gd name="connsiteY4" fmla="*/ 697232 h 1228774"/>
              <a:gd name="connsiteX5" fmla="*/ 1116790 w 1403089"/>
              <a:gd name="connsiteY5" fmla="*/ 437919 h 1228774"/>
              <a:gd name="connsiteX6" fmla="*/ 1119041 w 1403089"/>
              <a:gd name="connsiteY6" fmla="*/ 77886 h 1228774"/>
              <a:gd name="connsiteX7" fmla="*/ 1336042 w 1403089"/>
              <a:gd name="connsiteY7" fmla="*/ 314871 h 1228774"/>
              <a:gd name="connsiteX8" fmla="*/ 1379828 w 1403089"/>
              <a:gd name="connsiteY8" fmla="*/ 608521 h 1228774"/>
              <a:gd name="connsiteX9" fmla="*/ 1196478 w 1403089"/>
              <a:gd name="connsiteY9" fmla="*/ 918380 h 1228774"/>
              <a:gd name="connsiteX10" fmla="*/ 1024499 w 1403089"/>
              <a:gd name="connsiteY10" fmla="*/ 1067625 h 1228774"/>
              <a:gd name="connsiteX11" fmla="*/ 824942 w 1403089"/>
              <a:gd name="connsiteY11" fmla="*/ 1150352 h 1228774"/>
              <a:gd name="connsiteX12" fmla="*/ 531292 w 1403089"/>
              <a:gd name="connsiteY12" fmla="*/ 1194136 h 1228774"/>
              <a:gd name="connsiteX13" fmla="*/ 0 w 1403089"/>
              <a:gd name="connsiteY13" fmla="*/ 1228774 h 1228774"/>
              <a:gd name="connsiteX14" fmla="*/ 33246 w 1403089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40978"/>
              <a:gd name="connsiteX1" fmla="*/ 487509 w 1395324"/>
              <a:gd name="connsiteY1" fmla="*/ 900485 h 1240978"/>
              <a:gd name="connsiteX2" fmla="*/ 756084 w 1395324"/>
              <a:gd name="connsiteY2" fmla="*/ 868734 h 1240978"/>
              <a:gd name="connsiteX3" fmla="*/ 1013818 w 1395324"/>
              <a:gd name="connsiteY3" fmla="*/ 782920 h 1240978"/>
              <a:gd name="connsiteX4" fmla="*/ 1129569 w 1395324"/>
              <a:gd name="connsiteY4" fmla="*/ 697232 h 1240978"/>
              <a:gd name="connsiteX5" fmla="*/ 1116790 w 1395324"/>
              <a:gd name="connsiteY5" fmla="*/ 437919 h 1240978"/>
              <a:gd name="connsiteX6" fmla="*/ 1119041 w 1395324"/>
              <a:gd name="connsiteY6" fmla="*/ 77886 h 1240978"/>
              <a:gd name="connsiteX7" fmla="*/ 1336042 w 1395324"/>
              <a:gd name="connsiteY7" fmla="*/ 314871 h 1240978"/>
              <a:gd name="connsiteX8" fmla="*/ 1379828 w 1395324"/>
              <a:gd name="connsiteY8" fmla="*/ 608521 h 1240978"/>
              <a:gd name="connsiteX9" fmla="*/ 1243068 w 1395324"/>
              <a:gd name="connsiteY9" fmla="*/ 971578 h 1240978"/>
              <a:gd name="connsiteX10" fmla="*/ 1011566 w 1395324"/>
              <a:gd name="connsiteY10" fmla="*/ 1142953 h 1240978"/>
              <a:gd name="connsiteX11" fmla="*/ 824942 w 1395324"/>
              <a:gd name="connsiteY11" fmla="*/ 1150352 h 1240978"/>
              <a:gd name="connsiteX12" fmla="*/ 531292 w 1395324"/>
              <a:gd name="connsiteY12" fmla="*/ 1194136 h 1240978"/>
              <a:gd name="connsiteX13" fmla="*/ 0 w 1395324"/>
              <a:gd name="connsiteY13" fmla="*/ 1228774 h 1240978"/>
              <a:gd name="connsiteX14" fmla="*/ 33246 w 1395324"/>
              <a:gd name="connsiteY14" fmla="*/ 932902 h 1240978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11566 w 1395324"/>
              <a:gd name="connsiteY10" fmla="*/ 1142953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11566 w 1395324"/>
              <a:gd name="connsiteY10" fmla="*/ 1142953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69442 w 1395324"/>
              <a:gd name="connsiteY10" fmla="*/ 1100109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69442 w 1395324"/>
              <a:gd name="connsiteY10" fmla="*/ 1100109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26041 w 1388119"/>
              <a:gd name="connsiteY0" fmla="*/ 932902 h 1413528"/>
              <a:gd name="connsiteX1" fmla="*/ 480304 w 1388119"/>
              <a:gd name="connsiteY1" fmla="*/ 900485 h 1413528"/>
              <a:gd name="connsiteX2" fmla="*/ 748879 w 1388119"/>
              <a:gd name="connsiteY2" fmla="*/ 868734 h 1413528"/>
              <a:gd name="connsiteX3" fmla="*/ 1006613 w 1388119"/>
              <a:gd name="connsiteY3" fmla="*/ 782920 h 1413528"/>
              <a:gd name="connsiteX4" fmla="*/ 1122364 w 1388119"/>
              <a:gd name="connsiteY4" fmla="*/ 697232 h 1413528"/>
              <a:gd name="connsiteX5" fmla="*/ 1109585 w 1388119"/>
              <a:gd name="connsiteY5" fmla="*/ 437919 h 1413528"/>
              <a:gd name="connsiteX6" fmla="*/ 1111836 w 1388119"/>
              <a:gd name="connsiteY6" fmla="*/ 77886 h 1413528"/>
              <a:gd name="connsiteX7" fmla="*/ 1328837 w 1388119"/>
              <a:gd name="connsiteY7" fmla="*/ 314871 h 1413528"/>
              <a:gd name="connsiteX8" fmla="*/ 1372623 w 1388119"/>
              <a:gd name="connsiteY8" fmla="*/ 608521 h 1413528"/>
              <a:gd name="connsiteX9" fmla="*/ 1235863 w 1388119"/>
              <a:gd name="connsiteY9" fmla="*/ 971578 h 1413528"/>
              <a:gd name="connsiteX10" fmla="*/ 1062237 w 1388119"/>
              <a:gd name="connsiteY10" fmla="*/ 1100109 h 1413528"/>
              <a:gd name="connsiteX11" fmla="*/ 817737 w 1388119"/>
              <a:gd name="connsiteY11" fmla="*/ 1150352 h 1413528"/>
              <a:gd name="connsiteX12" fmla="*/ 524087 w 1388119"/>
              <a:gd name="connsiteY12" fmla="*/ 1194136 h 1413528"/>
              <a:gd name="connsiteX13" fmla="*/ 1 w 1388119"/>
              <a:gd name="connsiteY13" fmla="*/ 1413528 h 1413528"/>
              <a:gd name="connsiteX14" fmla="*/ 26041 w 1388119"/>
              <a:gd name="connsiteY14" fmla="*/ 932902 h 1413528"/>
              <a:gd name="connsiteX0" fmla="*/ 26040 w 1388118"/>
              <a:gd name="connsiteY0" fmla="*/ 932902 h 1413528"/>
              <a:gd name="connsiteX1" fmla="*/ 480303 w 1388118"/>
              <a:gd name="connsiteY1" fmla="*/ 900485 h 1413528"/>
              <a:gd name="connsiteX2" fmla="*/ 748878 w 1388118"/>
              <a:gd name="connsiteY2" fmla="*/ 868734 h 1413528"/>
              <a:gd name="connsiteX3" fmla="*/ 1006612 w 1388118"/>
              <a:gd name="connsiteY3" fmla="*/ 782920 h 1413528"/>
              <a:gd name="connsiteX4" fmla="*/ 1122363 w 1388118"/>
              <a:gd name="connsiteY4" fmla="*/ 697232 h 1413528"/>
              <a:gd name="connsiteX5" fmla="*/ 1109584 w 1388118"/>
              <a:gd name="connsiteY5" fmla="*/ 437919 h 1413528"/>
              <a:gd name="connsiteX6" fmla="*/ 1111835 w 1388118"/>
              <a:gd name="connsiteY6" fmla="*/ 77886 h 1413528"/>
              <a:gd name="connsiteX7" fmla="*/ 1328836 w 1388118"/>
              <a:gd name="connsiteY7" fmla="*/ 314871 h 1413528"/>
              <a:gd name="connsiteX8" fmla="*/ 1372622 w 1388118"/>
              <a:gd name="connsiteY8" fmla="*/ 608521 h 1413528"/>
              <a:gd name="connsiteX9" fmla="*/ 1235862 w 1388118"/>
              <a:gd name="connsiteY9" fmla="*/ 971578 h 1413528"/>
              <a:gd name="connsiteX10" fmla="*/ 1062236 w 1388118"/>
              <a:gd name="connsiteY10" fmla="*/ 1100109 h 1413528"/>
              <a:gd name="connsiteX11" fmla="*/ 817736 w 1388118"/>
              <a:gd name="connsiteY11" fmla="*/ 1150352 h 1413528"/>
              <a:gd name="connsiteX12" fmla="*/ 524086 w 1388118"/>
              <a:gd name="connsiteY12" fmla="*/ 1194136 h 1413528"/>
              <a:gd name="connsiteX13" fmla="*/ 232624 w 1388118"/>
              <a:gd name="connsiteY13" fmla="*/ 1228426 h 1413528"/>
              <a:gd name="connsiteX14" fmla="*/ 0 w 1388118"/>
              <a:gd name="connsiteY14" fmla="*/ 1413528 h 1413528"/>
              <a:gd name="connsiteX15" fmla="*/ 26040 w 1388118"/>
              <a:gd name="connsiteY15" fmla="*/ 932902 h 1413528"/>
              <a:gd name="connsiteX0" fmla="*/ 0 w 1482781"/>
              <a:gd name="connsiteY0" fmla="*/ 1101780 h 1413528"/>
              <a:gd name="connsiteX1" fmla="*/ 574966 w 1482781"/>
              <a:gd name="connsiteY1" fmla="*/ 900485 h 1413528"/>
              <a:gd name="connsiteX2" fmla="*/ 843541 w 1482781"/>
              <a:gd name="connsiteY2" fmla="*/ 868734 h 1413528"/>
              <a:gd name="connsiteX3" fmla="*/ 1101275 w 1482781"/>
              <a:gd name="connsiteY3" fmla="*/ 782920 h 1413528"/>
              <a:gd name="connsiteX4" fmla="*/ 1217026 w 1482781"/>
              <a:gd name="connsiteY4" fmla="*/ 697232 h 1413528"/>
              <a:gd name="connsiteX5" fmla="*/ 1204247 w 1482781"/>
              <a:gd name="connsiteY5" fmla="*/ 437919 h 1413528"/>
              <a:gd name="connsiteX6" fmla="*/ 1206498 w 1482781"/>
              <a:gd name="connsiteY6" fmla="*/ 77886 h 1413528"/>
              <a:gd name="connsiteX7" fmla="*/ 1423499 w 1482781"/>
              <a:gd name="connsiteY7" fmla="*/ 314871 h 1413528"/>
              <a:gd name="connsiteX8" fmla="*/ 1467285 w 1482781"/>
              <a:gd name="connsiteY8" fmla="*/ 608521 h 1413528"/>
              <a:gd name="connsiteX9" fmla="*/ 1330525 w 1482781"/>
              <a:gd name="connsiteY9" fmla="*/ 971578 h 1413528"/>
              <a:gd name="connsiteX10" fmla="*/ 1156899 w 1482781"/>
              <a:gd name="connsiteY10" fmla="*/ 1100109 h 1413528"/>
              <a:gd name="connsiteX11" fmla="*/ 912399 w 1482781"/>
              <a:gd name="connsiteY11" fmla="*/ 1150352 h 1413528"/>
              <a:gd name="connsiteX12" fmla="*/ 618749 w 1482781"/>
              <a:gd name="connsiteY12" fmla="*/ 1194136 h 1413528"/>
              <a:gd name="connsiteX13" fmla="*/ 327287 w 1482781"/>
              <a:gd name="connsiteY13" fmla="*/ 1228426 h 1413528"/>
              <a:gd name="connsiteX14" fmla="*/ 94663 w 1482781"/>
              <a:gd name="connsiteY14" fmla="*/ 1413528 h 1413528"/>
              <a:gd name="connsiteX15" fmla="*/ 0 w 1482781"/>
              <a:gd name="connsiteY15" fmla="*/ 1101780 h 1413528"/>
              <a:gd name="connsiteX0" fmla="*/ 0 w 1482781"/>
              <a:gd name="connsiteY0" fmla="*/ 1101780 h 1413528"/>
              <a:gd name="connsiteX1" fmla="*/ 574966 w 1482781"/>
              <a:gd name="connsiteY1" fmla="*/ 900485 h 1413528"/>
              <a:gd name="connsiteX2" fmla="*/ 843541 w 1482781"/>
              <a:gd name="connsiteY2" fmla="*/ 868734 h 1413528"/>
              <a:gd name="connsiteX3" fmla="*/ 1101275 w 1482781"/>
              <a:gd name="connsiteY3" fmla="*/ 782920 h 1413528"/>
              <a:gd name="connsiteX4" fmla="*/ 1217026 w 1482781"/>
              <a:gd name="connsiteY4" fmla="*/ 697232 h 1413528"/>
              <a:gd name="connsiteX5" fmla="*/ 1204247 w 1482781"/>
              <a:gd name="connsiteY5" fmla="*/ 437919 h 1413528"/>
              <a:gd name="connsiteX6" fmla="*/ 1206498 w 1482781"/>
              <a:gd name="connsiteY6" fmla="*/ 77886 h 1413528"/>
              <a:gd name="connsiteX7" fmla="*/ 1423499 w 1482781"/>
              <a:gd name="connsiteY7" fmla="*/ 314871 h 1413528"/>
              <a:gd name="connsiteX8" fmla="*/ 1467285 w 1482781"/>
              <a:gd name="connsiteY8" fmla="*/ 608521 h 1413528"/>
              <a:gd name="connsiteX9" fmla="*/ 1330525 w 1482781"/>
              <a:gd name="connsiteY9" fmla="*/ 971578 h 1413528"/>
              <a:gd name="connsiteX10" fmla="*/ 1156899 w 1482781"/>
              <a:gd name="connsiteY10" fmla="*/ 1100109 h 1413528"/>
              <a:gd name="connsiteX11" fmla="*/ 912399 w 1482781"/>
              <a:gd name="connsiteY11" fmla="*/ 1150352 h 1413528"/>
              <a:gd name="connsiteX12" fmla="*/ 618749 w 1482781"/>
              <a:gd name="connsiteY12" fmla="*/ 1194136 h 1413528"/>
              <a:gd name="connsiteX13" fmla="*/ 327287 w 1482781"/>
              <a:gd name="connsiteY13" fmla="*/ 1228426 h 1413528"/>
              <a:gd name="connsiteX14" fmla="*/ 94663 w 1482781"/>
              <a:gd name="connsiteY14" fmla="*/ 1413528 h 1413528"/>
              <a:gd name="connsiteX15" fmla="*/ 0 w 1482781"/>
              <a:gd name="connsiteY15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18749 w 1482781"/>
              <a:gd name="connsiteY13" fmla="*/ 1194136 h 1413528"/>
              <a:gd name="connsiteX14" fmla="*/ 327287 w 1482781"/>
              <a:gd name="connsiteY14" fmla="*/ 1228426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18749 w 1482781"/>
              <a:gd name="connsiteY13" fmla="*/ 119413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18749 w 1482781"/>
              <a:gd name="connsiteY13" fmla="*/ 119413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18749 w 1482781"/>
              <a:gd name="connsiteY13" fmla="*/ 119413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60145 w 1482781"/>
              <a:gd name="connsiteY13" fmla="*/ 115202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50171 w 1482781"/>
              <a:gd name="connsiteY12" fmla="*/ 1050271 h 1413528"/>
              <a:gd name="connsiteX13" fmla="*/ 660145 w 1482781"/>
              <a:gd name="connsiteY13" fmla="*/ 115202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62655 w 1482781"/>
              <a:gd name="connsiteY11" fmla="*/ 1010217 h 1413528"/>
              <a:gd name="connsiteX12" fmla="*/ 950171 w 1482781"/>
              <a:gd name="connsiteY12" fmla="*/ 1050271 h 1413528"/>
              <a:gd name="connsiteX13" fmla="*/ 660145 w 1482781"/>
              <a:gd name="connsiteY13" fmla="*/ 115202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4913"/>
              <a:gd name="connsiteY0" fmla="*/ 1101780 h 1413528"/>
              <a:gd name="connsiteX1" fmla="*/ 218054 w 1484913"/>
              <a:gd name="connsiteY1" fmla="*/ 858683 h 1413528"/>
              <a:gd name="connsiteX2" fmla="*/ 574966 w 1484913"/>
              <a:gd name="connsiteY2" fmla="*/ 900485 h 1413528"/>
              <a:gd name="connsiteX3" fmla="*/ 843541 w 1484913"/>
              <a:gd name="connsiteY3" fmla="*/ 868734 h 1413528"/>
              <a:gd name="connsiteX4" fmla="*/ 1101275 w 1484913"/>
              <a:gd name="connsiteY4" fmla="*/ 782920 h 1413528"/>
              <a:gd name="connsiteX5" fmla="*/ 1217026 w 1484913"/>
              <a:gd name="connsiteY5" fmla="*/ 697232 h 1413528"/>
              <a:gd name="connsiteX6" fmla="*/ 1204247 w 1484913"/>
              <a:gd name="connsiteY6" fmla="*/ 437919 h 1413528"/>
              <a:gd name="connsiteX7" fmla="*/ 1206498 w 1484913"/>
              <a:gd name="connsiteY7" fmla="*/ 77886 h 1413528"/>
              <a:gd name="connsiteX8" fmla="*/ 1423499 w 1484913"/>
              <a:gd name="connsiteY8" fmla="*/ 314871 h 1413528"/>
              <a:gd name="connsiteX9" fmla="*/ 1467285 w 1484913"/>
              <a:gd name="connsiteY9" fmla="*/ 608521 h 1413528"/>
              <a:gd name="connsiteX10" fmla="*/ 1317739 w 1484913"/>
              <a:gd name="connsiteY10" fmla="*/ 886817 h 1413528"/>
              <a:gd name="connsiteX11" fmla="*/ 1162655 w 1484913"/>
              <a:gd name="connsiteY11" fmla="*/ 1010217 h 1413528"/>
              <a:gd name="connsiteX12" fmla="*/ 950171 w 1484913"/>
              <a:gd name="connsiteY12" fmla="*/ 1050271 h 1413528"/>
              <a:gd name="connsiteX13" fmla="*/ 660145 w 1484913"/>
              <a:gd name="connsiteY13" fmla="*/ 1152026 h 1413528"/>
              <a:gd name="connsiteX14" fmla="*/ 255317 w 1484913"/>
              <a:gd name="connsiteY14" fmla="*/ 1087081 h 1413528"/>
              <a:gd name="connsiteX15" fmla="*/ 94663 w 1484913"/>
              <a:gd name="connsiteY15" fmla="*/ 1413528 h 1413528"/>
              <a:gd name="connsiteX16" fmla="*/ 0 w 1484913"/>
              <a:gd name="connsiteY16" fmla="*/ 1101780 h 1413528"/>
              <a:gd name="connsiteX0" fmla="*/ 0 w 1484912"/>
              <a:gd name="connsiteY0" fmla="*/ 1101780 h 1413528"/>
              <a:gd name="connsiteX1" fmla="*/ 218054 w 1484912"/>
              <a:gd name="connsiteY1" fmla="*/ 858683 h 1413528"/>
              <a:gd name="connsiteX2" fmla="*/ 574966 w 1484912"/>
              <a:gd name="connsiteY2" fmla="*/ 900485 h 1413528"/>
              <a:gd name="connsiteX3" fmla="*/ 843541 w 1484912"/>
              <a:gd name="connsiteY3" fmla="*/ 868734 h 1413528"/>
              <a:gd name="connsiteX4" fmla="*/ 1101275 w 1484912"/>
              <a:gd name="connsiteY4" fmla="*/ 782920 h 1413528"/>
              <a:gd name="connsiteX5" fmla="*/ 1217026 w 1484912"/>
              <a:gd name="connsiteY5" fmla="*/ 697232 h 1413528"/>
              <a:gd name="connsiteX6" fmla="*/ 1204247 w 1484912"/>
              <a:gd name="connsiteY6" fmla="*/ 437919 h 1413528"/>
              <a:gd name="connsiteX7" fmla="*/ 1206498 w 1484912"/>
              <a:gd name="connsiteY7" fmla="*/ 77886 h 1413528"/>
              <a:gd name="connsiteX8" fmla="*/ 1423499 w 1484912"/>
              <a:gd name="connsiteY8" fmla="*/ 314871 h 1413528"/>
              <a:gd name="connsiteX9" fmla="*/ 1467285 w 1484912"/>
              <a:gd name="connsiteY9" fmla="*/ 608521 h 1413528"/>
              <a:gd name="connsiteX10" fmla="*/ 1317739 w 1484912"/>
              <a:gd name="connsiteY10" fmla="*/ 886817 h 1413528"/>
              <a:gd name="connsiteX11" fmla="*/ 1162655 w 1484912"/>
              <a:gd name="connsiteY11" fmla="*/ 1010217 h 1413528"/>
              <a:gd name="connsiteX12" fmla="*/ 950171 w 1484912"/>
              <a:gd name="connsiteY12" fmla="*/ 1050271 h 1413528"/>
              <a:gd name="connsiteX13" fmla="*/ 660145 w 1484912"/>
              <a:gd name="connsiteY13" fmla="*/ 1152026 h 1413528"/>
              <a:gd name="connsiteX14" fmla="*/ 255317 w 1484912"/>
              <a:gd name="connsiteY14" fmla="*/ 1087081 h 1413528"/>
              <a:gd name="connsiteX15" fmla="*/ 94663 w 1484912"/>
              <a:gd name="connsiteY15" fmla="*/ 1413528 h 1413528"/>
              <a:gd name="connsiteX16" fmla="*/ 0 w 1484912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60145 w 1534773"/>
              <a:gd name="connsiteY13" fmla="*/ 115202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02743 w 1534773"/>
              <a:gd name="connsiteY13" fmla="*/ 106867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02743 w 1534773"/>
              <a:gd name="connsiteY13" fmla="*/ 106867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02743 w 1534773"/>
              <a:gd name="connsiteY13" fmla="*/ 106867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02743 w 1534773"/>
              <a:gd name="connsiteY13" fmla="*/ 106867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60145 w 1534773"/>
              <a:gd name="connsiteY13" fmla="*/ 1152025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60145 w 1534773"/>
              <a:gd name="connsiteY13" fmla="*/ 1152025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2 w 1534773"/>
              <a:gd name="connsiteY12" fmla="*/ 1050271 h 1413528"/>
              <a:gd name="connsiteX13" fmla="*/ 660145 w 1534773"/>
              <a:gd name="connsiteY13" fmla="*/ 1152025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300618 w 1534773"/>
              <a:gd name="connsiteY6" fmla="*/ 51336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2 w 1534773"/>
              <a:gd name="connsiteY12" fmla="*/ 1050271 h 1413528"/>
              <a:gd name="connsiteX13" fmla="*/ 660145 w 1534773"/>
              <a:gd name="connsiteY13" fmla="*/ 1152025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34773" h="1413528">
                <a:moveTo>
                  <a:pt x="0" y="1101780"/>
                </a:moveTo>
                <a:cubicBezTo>
                  <a:pt x="36609" y="1027861"/>
                  <a:pt x="122226" y="892232"/>
                  <a:pt x="218054" y="858683"/>
                </a:cubicBezTo>
                <a:cubicBezTo>
                  <a:pt x="313882" y="825134"/>
                  <a:pt x="486762" y="917365"/>
                  <a:pt x="574966" y="900485"/>
                </a:cubicBezTo>
                <a:lnTo>
                  <a:pt x="843541" y="868734"/>
                </a:lnTo>
                <a:cubicBezTo>
                  <a:pt x="937684" y="834590"/>
                  <a:pt x="1043663" y="837936"/>
                  <a:pt x="1101275" y="782920"/>
                </a:cubicBezTo>
                <a:cubicBezTo>
                  <a:pt x="1155350" y="747959"/>
                  <a:pt x="1183802" y="742157"/>
                  <a:pt x="1217026" y="697232"/>
                </a:cubicBezTo>
                <a:cubicBezTo>
                  <a:pt x="1250250" y="652307"/>
                  <a:pt x="1311571" y="574508"/>
                  <a:pt x="1300618" y="513369"/>
                </a:cubicBezTo>
                <a:cubicBezTo>
                  <a:pt x="1326376" y="439603"/>
                  <a:pt x="1057857" y="171353"/>
                  <a:pt x="1206498" y="77886"/>
                </a:cubicBezTo>
                <a:cubicBezTo>
                  <a:pt x="1322883" y="0"/>
                  <a:pt x="1380035" y="226432"/>
                  <a:pt x="1423499" y="314871"/>
                </a:cubicBezTo>
                <a:cubicBezTo>
                  <a:pt x="1466963" y="403310"/>
                  <a:pt x="1484912" y="513197"/>
                  <a:pt x="1467285" y="608521"/>
                </a:cubicBezTo>
                <a:cubicBezTo>
                  <a:pt x="1449658" y="703845"/>
                  <a:pt x="1426044" y="780900"/>
                  <a:pt x="1317739" y="886817"/>
                </a:cubicBezTo>
                <a:cubicBezTo>
                  <a:pt x="1180571" y="982914"/>
                  <a:pt x="1534773" y="722270"/>
                  <a:pt x="1162655" y="1010217"/>
                </a:cubicBezTo>
                <a:cubicBezTo>
                  <a:pt x="1032775" y="1035162"/>
                  <a:pt x="1078403" y="1034833"/>
                  <a:pt x="950172" y="1050271"/>
                </a:cubicBezTo>
                <a:lnTo>
                  <a:pt x="660145" y="1152025"/>
                </a:lnTo>
                <a:cubicBezTo>
                  <a:pt x="417043" y="1152875"/>
                  <a:pt x="407886" y="1085166"/>
                  <a:pt x="255317" y="1087081"/>
                </a:cubicBezTo>
                <a:cubicBezTo>
                  <a:pt x="114789" y="1130846"/>
                  <a:pt x="148214" y="1304712"/>
                  <a:pt x="94663" y="1413528"/>
                </a:cubicBezTo>
                <a:lnTo>
                  <a:pt x="0" y="110178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076056" y="4077072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7" name="Isosceles Triangle 6"/>
          <p:cNvSpPr/>
          <p:nvPr/>
        </p:nvSpPr>
        <p:spPr>
          <a:xfrm rot="20422988">
            <a:off x="4943620" y="2872965"/>
            <a:ext cx="789885" cy="712849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 rot="1120428">
            <a:off x="5742480" y="2846057"/>
            <a:ext cx="828056" cy="696425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Triangle 5"/>
          <p:cNvSpPr/>
          <p:nvPr/>
        </p:nvSpPr>
        <p:spPr>
          <a:xfrm rot="1109731">
            <a:off x="6151244" y="3022548"/>
            <a:ext cx="236486" cy="461387"/>
          </a:xfrm>
          <a:prstGeom prst="rtTriangle">
            <a:avLst/>
          </a:prstGeom>
          <a:solidFill>
            <a:srgbClr val="FF7C8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Triangle 8"/>
          <p:cNvSpPr/>
          <p:nvPr/>
        </p:nvSpPr>
        <p:spPr>
          <a:xfrm rot="20428442" flipH="1">
            <a:off x="5133184" y="3018055"/>
            <a:ext cx="225750" cy="578130"/>
          </a:xfrm>
          <a:prstGeom prst="rtTriangle">
            <a:avLst/>
          </a:prstGeom>
          <a:solidFill>
            <a:srgbClr val="FF7C8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5076056" y="3212976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724128" y="4005064"/>
            <a:ext cx="144016" cy="720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 rot="1205283">
            <a:off x="5838510" y="5076917"/>
            <a:ext cx="423664" cy="296416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 rot="20774240">
            <a:off x="5394383" y="5058198"/>
            <a:ext cx="41528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Group 42"/>
          <p:cNvGrpSpPr/>
          <p:nvPr/>
        </p:nvGrpSpPr>
        <p:grpSpPr>
          <a:xfrm>
            <a:off x="5292080" y="3645024"/>
            <a:ext cx="377445" cy="298494"/>
            <a:chOff x="5292080" y="3645024"/>
            <a:chExt cx="377436" cy="298487"/>
          </a:xfrm>
        </p:grpSpPr>
        <p:sp>
          <p:nvSpPr>
            <p:cNvPr id="12" name="Teardrop 11"/>
            <p:cNvSpPr/>
            <p:nvPr/>
          </p:nvSpPr>
          <p:spPr>
            <a:xfrm flipH="1">
              <a:off x="5292080" y="3645024"/>
              <a:ext cx="368424" cy="288032"/>
            </a:xfrm>
            <a:prstGeom prst="teardrop">
              <a:avLst/>
            </a:prstGeom>
            <a:solidFill>
              <a:srgbClr val="FFE285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ardrop 41"/>
            <p:cNvSpPr/>
            <p:nvPr/>
          </p:nvSpPr>
          <p:spPr>
            <a:xfrm rot="10800000" flipH="1">
              <a:off x="5301091" y="3655476"/>
              <a:ext cx="368425" cy="288035"/>
            </a:xfrm>
            <a:prstGeom prst="teardrop">
              <a:avLst/>
            </a:prstGeom>
            <a:solidFill>
              <a:srgbClr val="FFE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Oval 15"/>
          <p:cNvSpPr/>
          <p:nvPr/>
        </p:nvSpPr>
        <p:spPr>
          <a:xfrm rot="5228607">
            <a:off x="5406671" y="3685947"/>
            <a:ext cx="196006" cy="14710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3" name="Group 43"/>
          <p:cNvGrpSpPr/>
          <p:nvPr/>
        </p:nvGrpSpPr>
        <p:grpSpPr>
          <a:xfrm flipH="1">
            <a:off x="5868144" y="3645024"/>
            <a:ext cx="360040" cy="288032"/>
            <a:chOff x="5292080" y="3645024"/>
            <a:chExt cx="377436" cy="298488"/>
          </a:xfrm>
        </p:grpSpPr>
        <p:sp>
          <p:nvSpPr>
            <p:cNvPr id="45" name="Teardrop 44"/>
            <p:cNvSpPr/>
            <p:nvPr/>
          </p:nvSpPr>
          <p:spPr>
            <a:xfrm flipH="1">
              <a:off x="5292080" y="3645024"/>
              <a:ext cx="368424" cy="288032"/>
            </a:xfrm>
            <a:prstGeom prst="teardrop">
              <a:avLst/>
            </a:prstGeom>
            <a:solidFill>
              <a:srgbClr val="FFE285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ardrop 45"/>
            <p:cNvSpPr/>
            <p:nvPr/>
          </p:nvSpPr>
          <p:spPr>
            <a:xfrm rot="10800000" flipH="1">
              <a:off x="5301091" y="3655477"/>
              <a:ext cx="368425" cy="288035"/>
            </a:xfrm>
            <a:prstGeom prst="teardrop">
              <a:avLst/>
            </a:prstGeom>
            <a:solidFill>
              <a:srgbClr val="FFE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Oval 46"/>
          <p:cNvSpPr/>
          <p:nvPr/>
        </p:nvSpPr>
        <p:spPr>
          <a:xfrm rot="5228607">
            <a:off x="5915291" y="3678167"/>
            <a:ext cx="200171" cy="140647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2808312" cy="1143000"/>
          </a:xfrm>
        </p:spPr>
        <p:txBody>
          <a:bodyPr>
            <a:normAutofit/>
          </a:bodyPr>
          <a:lstStyle/>
          <a:p>
            <a:r>
              <a:rPr lang="en-GB" sz="1800" dirty="0" err="1" smtClean="0">
                <a:latin typeface="Comic Sans MS" pitchFamily="66" charset="0"/>
              </a:rPr>
              <a:t>Dessinez</a:t>
            </a:r>
            <a:r>
              <a:rPr lang="en-GB" sz="1800" dirty="0" smtClean="0">
                <a:latin typeface="Comic Sans MS" pitchFamily="66" charset="0"/>
              </a:rPr>
              <a:t> un chat avec des </a:t>
            </a:r>
            <a:r>
              <a:rPr lang="en-GB" sz="1800" dirty="0" err="1" smtClean="0">
                <a:latin typeface="Comic Sans MS" pitchFamily="66" charset="0"/>
              </a:rPr>
              <a:t>formes</a:t>
            </a:r>
            <a:endParaRPr lang="en-GB" sz="1800" dirty="0"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3568" y="1412776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omic Sans MS" pitchFamily="66" charset="0"/>
              </a:rPr>
              <a:t>8.  </a:t>
            </a:r>
            <a:r>
              <a:rPr lang="en-GB" sz="2800" dirty="0" err="1" smtClean="0">
                <a:latin typeface="Comic Sans MS" pitchFamily="66" charset="0"/>
              </a:rPr>
              <a:t>Puis</a:t>
            </a:r>
            <a:r>
              <a:rPr lang="en-GB" sz="2800" dirty="0" smtClean="0">
                <a:latin typeface="Comic Sans MS" pitchFamily="66" charset="0"/>
              </a:rPr>
              <a:t>, </a:t>
            </a:r>
            <a:r>
              <a:rPr lang="en-GB" sz="2800" dirty="0" err="1" smtClean="0">
                <a:latin typeface="Comic Sans MS" pitchFamily="66" charset="0"/>
              </a:rPr>
              <a:t>dessinez</a:t>
            </a:r>
            <a:r>
              <a:rPr lang="en-GB" sz="2800" dirty="0" smtClean="0">
                <a:latin typeface="Comic Sans MS" pitchFamily="66" charset="0"/>
              </a:rPr>
              <a:t> la queue.</a:t>
            </a:r>
            <a:endParaRPr lang="en-GB" sz="2800" dirty="0">
              <a:latin typeface="Comic Sans MS" pitchFamily="66" charset="0"/>
            </a:endParaRPr>
          </a:p>
        </p:txBody>
      </p:sp>
      <p:pic>
        <p:nvPicPr>
          <p:cNvPr id="10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64288" y="136958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8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10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780928"/>
            <a:ext cx="2160240" cy="2555641"/>
          </a:xfrm>
          <a:prstGeom prst="rect">
            <a:avLst/>
          </a:prstGeom>
          <a:noFill/>
        </p:spPr>
      </p:pic>
      <p:sp>
        <p:nvSpPr>
          <p:cNvPr id="36" name="Freeform 35"/>
          <p:cNvSpPr/>
          <p:nvPr/>
        </p:nvSpPr>
        <p:spPr>
          <a:xfrm rot="1361540">
            <a:off x="4921644" y="4010952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reeform 36"/>
          <p:cNvSpPr/>
          <p:nvPr/>
        </p:nvSpPr>
        <p:spPr>
          <a:xfrm rot="1148663">
            <a:off x="5064950" y="4144030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 rot="1033231">
            <a:off x="4992921" y="4065867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eform 38"/>
          <p:cNvSpPr/>
          <p:nvPr/>
        </p:nvSpPr>
        <p:spPr>
          <a:xfrm>
            <a:off x="6228184" y="3933056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reeform 39"/>
          <p:cNvSpPr/>
          <p:nvPr/>
        </p:nvSpPr>
        <p:spPr>
          <a:xfrm>
            <a:off x="6084168" y="4077072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eform 40"/>
          <p:cNvSpPr/>
          <p:nvPr/>
        </p:nvSpPr>
        <p:spPr>
          <a:xfrm>
            <a:off x="6156176" y="4005064"/>
            <a:ext cx="432048" cy="144016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 rot="2190692">
            <a:off x="5653597" y="4247007"/>
            <a:ext cx="1365197" cy="939393"/>
          </a:xfrm>
          <a:custGeom>
            <a:avLst/>
            <a:gdLst>
              <a:gd name="connsiteX0" fmla="*/ 0 w 1512168"/>
              <a:gd name="connsiteY0" fmla="*/ 0 h 360040"/>
              <a:gd name="connsiteX1" fmla="*/ 756084 w 1512168"/>
              <a:gd name="connsiteY1" fmla="*/ 0 h 360040"/>
              <a:gd name="connsiteX2" fmla="*/ 1044339 w 1512168"/>
              <a:gd name="connsiteY2" fmla="*/ 13596 h 360040"/>
              <a:gd name="connsiteX3" fmla="*/ 1044337 w 1512168"/>
              <a:gd name="connsiteY3" fmla="*/ 346443 h 360040"/>
              <a:gd name="connsiteX4" fmla="*/ 756083 w 1512168"/>
              <a:gd name="connsiteY4" fmla="*/ 360039 h 360040"/>
              <a:gd name="connsiteX5" fmla="*/ 0 w 1512168"/>
              <a:gd name="connsiteY5" fmla="*/ 360040 h 360040"/>
              <a:gd name="connsiteX6" fmla="*/ 0 w 1512168"/>
              <a:gd name="connsiteY6" fmla="*/ 0 h 360040"/>
              <a:gd name="connsiteX0" fmla="*/ 0 w 1668112"/>
              <a:gd name="connsiteY0" fmla="*/ 0 h 360040"/>
              <a:gd name="connsiteX1" fmla="*/ 487509 w 1668112"/>
              <a:gd name="connsiteY1" fmla="*/ 31751 h 360040"/>
              <a:gd name="connsiteX2" fmla="*/ 756084 w 1668112"/>
              <a:gd name="connsiteY2" fmla="*/ 0 h 360040"/>
              <a:gd name="connsiteX3" fmla="*/ 1044339 w 1668112"/>
              <a:gd name="connsiteY3" fmla="*/ 13596 h 360040"/>
              <a:gd name="connsiteX4" fmla="*/ 1044337 w 1668112"/>
              <a:gd name="connsiteY4" fmla="*/ 346443 h 360040"/>
              <a:gd name="connsiteX5" fmla="*/ 756083 w 1668112"/>
              <a:gd name="connsiteY5" fmla="*/ 360039 h 360040"/>
              <a:gd name="connsiteX6" fmla="*/ 0 w 1668112"/>
              <a:gd name="connsiteY6" fmla="*/ 360040 h 360040"/>
              <a:gd name="connsiteX7" fmla="*/ 0 w 1668112"/>
              <a:gd name="connsiteY7" fmla="*/ 0 h 360040"/>
              <a:gd name="connsiteX0" fmla="*/ 0 w 1668112"/>
              <a:gd name="connsiteY0" fmla="*/ 0 h 360040"/>
              <a:gd name="connsiteX1" fmla="*/ 487509 w 1668112"/>
              <a:gd name="connsiteY1" fmla="*/ 31751 h 360040"/>
              <a:gd name="connsiteX2" fmla="*/ 756084 w 1668112"/>
              <a:gd name="connsiteY2" fmla="*/ 0 h 360040"/>
              <a:gd name="connsiteX3" fmla="*/ 1044339 w 1668112"/>
              <a:gd name="connsiteY3" fmla="*/ 13596 h 360040"/>
              <a:gd name="connsiteX4" fmla="*/ 1044337 w 1668112"/>
              <a:gd name="connsiteY4" fmla="*/ 346443 h 360040"/>
              <a:gd name="connsiteX5" fmla="*/ 756083 w 1668112"/>
              <a:gd name="connsiteY5" fmla="*/ 360039 h 360040"/>
              <a:gd name="connsiteX6" fmla="*/ 691906 w 1668112"/>
              <a:gd name="connsiteY6" fmla="*/ 336768 h 360040"/>
              <a:gd name="connsiteX7" fmla="*/ 0 w 1668112"/>
              <a:gd name="connsiteY7" fmla="*/ 360040 h 360040"/>
              <a:gd name="connsiteX8" fmla="*/ 0 w 1668112"/>
              <a:gd name="connsiteY8" fmla="*/ 0 h 360040"/>
              <a:gd name="connsiteX0" fmla="*/ 0 w 1668112"/>
              <a:gd name="connsiteY0" fmla="*/ 0 h 360040"/>
              <a:gd name="connsiteX1" fmla="*/ 487509 w 1668112"/>
              <a:gd name="connsiteY1" fmla="*/ 31751 h 360040"/>
              <a:gd name="connsiteX2" fmla="*/ 756084 w 1668112"/>
              <a:gd name="connsiteY2" fmla="*/ 0 h 360040"/>
              <a:gd name="connsiteX3" fmla="*/ 1044339 w 1668112"/>
              <a:gd name="connsiteY3" fmla="*/ 13596 h 360040"/>
              <a:gd name="connsiteX4" fmla="*/ 1044337 w 1668112"/>
              <a:gd name="connsiteY4" fmla="*/ 346443 h 360040"/>
              <a:gd name="connsiteX5" fmla="*/ 758424 w 1668112"/>
              <a:gd name="connsiteY5" fmla="*/ 309192 h 360040"/>
              <a:gd name="connsiteX6" fmla="*/ 691906 w 1668112"/>
              <a:gd name="connsiteY6" fmla="*/ 336768 h 360040"/>
              <a:gd name="connsiteX7" fmla="*/ 0 w 1668112"/>
              <a:gd name="connsiteY7" fmla="*/ 360040 h 360040"/>
              <a:gd name="connsiteX8" fmla="*/ 0 w 1668112"/>
              <a:gd name="connsiteY8" fmla="*/ 0 h 360040"/>
              <a:gd name="connsiteX0" fmla="*/ 0 w 1668112"/>
              <a:gd name="connsiteY0" fmla="*/ 0 h 399079"/>
              <a:gd name="connsiteX1" fmla="*/ 487509 w 1668112"/>
              <a:gd name="connsiteY1" fmla="*/ 31751 h 399079"/>
              <a:gd name="connsiteX2" fmla="*/ 756084 w 1668112"/>
              <a:gd name="connsiteY2" fmla="*/ 0 h 399079"/>
              <a:gd name="connsiteX3" fmla="*/ 1044339 w 1668112"/>
              <a:gd name="connsiteY3" fmla="*/ 13596 h 399079"/>
              <a:gd name="connsiteX4" fmla="*/ 1044337 w 1668112"/>
              <a:gd name="connsiteY4" fmla="*/ 346443 h 399079"/>
              <a:gd name="connsiteX5" fmla="*/ 957979 w 1668112"/>
              <a:gd name="connsiteY5" fmla="*/ 226466 h 399079"/>
              <a:gd name="connsiteX6" fmla="*/ 758424 w 1668112"/>
              <a:gd name="connsiteY6" fmla="*/ 309192 h 399079"/>
              <a:gd name="connsiteX7" fmla="*/ 691906 w 1668112"/>
              <a:gd name="connsiteY7" fmla="*/ 336768 h 399079"/>
              <a:gd name="connsiteX8" fmla="*/ 0 w 1668112"/>
              <a:gd name="connsiteY8" fmla="*/ 360040 h 399079"/>
              <a:gd name="connsiteX9" fmla="*/ 0 w 1668112"/>
              <a:gd name="connsiteY9" fmla="*/ 0 h 399079"/>
              <a:gd name="connsiteX0" fmla="*/ 0 w 1820254"/>
              <a:gd name="connsiteY0" fmla="*/ 11602 h 371642"/>
              <a:gd name="connsiteX1" fmla="*/ 487509 w 1820254"/>
              <a:gd name="connsiteY1" fmla="*/ 43353 h 371642"/>
              <a:gd name="connsiteX2" fmla="*/ 756084 w 1820254"/>
              <a:gd name="connsiteY2" fmla="*/ 11602 h 371642"/>
              <a:gd name="connsiteX3" fmla="*/ 1044339 w 1820254"/>
              <a:gd name="connsiteY3" fmla="*/ 25198 h 371642"/>
              <a:gd name="connsiteX4" fmla="*/ 1196480 w 1820254"/>
              <a:gd name="connsiteY4" fmla="*/ 61247 h 371642"/>
              <a:gd name="connsiteX5" fmla="*/ 957979 w 1820254"/>
              <a:gd name="connsiteY5" fmla="*/ 238068 h 371642"/>
              <a:gd name="connsiteX6" fmla="*/ 758424 w 1820254"/>
              <a:gd name="connsiteY6" fmla="*/ 320794 h 371642"/>
              <a:gd name="connsiteX7" fmla="*/ 691906 w 1820254"/>
              <a:gd name="connsiteY7" fmla="*/ 348370 h 371642"/>
              <a:gd name="connsiteX8" fmla="*/ 0 w 1820254"/>
              <a:gd name="connsiteY8" fmla="*/ 371642 h 371642"/>
              <a:gd name="connsiteX9" fmla="*/ 0 w 1820254"/>
              <a:gd name="connsiteY9" fmla="*/ 11602 h 371642"/>
              <a:gd name="connsiteX0" fmla="*/ 0 w 1283514"/>
              <a:gd name="connsiteY0" fmla="*/ 371683 h 731723"/>
              <a:gd name="connsiteX1" fmla="*/ 487509 w 1283514"/>
              <a:gd name="connsiteY1" fmla="*/ 403434 h 731723"/>
              <a:gd name="connsiteX2" fmla="*/ 756084 w 1283514"/>
              <a:gd name="connsiteY2" fmla="*/ 371683 h 731723"/>
              <a:gd name="connsiteX3" fmla="*/ 1044339 w 1283514"/>
              <a:gd name="connsiteY3" fmla="*/ 385279 h 731723"/>
              <a:gd name="connsiteX4" fmla="*/ 1258157 w 1283514"/>
              <a:gd name="connsiteY4" fmla="*/ 6008 h 731723"/>
              <a:gd name="connsiteX5" fmla="*/ 1196480 w 1283514"/>
              <a:gd name="connsiteY5" fmla="*/ 421328 h 731723"/>
              <a:gd name="connsiteX6" fmla="*/ 957979 w 1283514"/>
              <a:gd name="connsiteY6" fmla="*/ 598149 h 731723"/>
              <a:gd name="connsiteX7" fmla="*/ 758424 w 1283514"/>
              <a:gd name="connsiteY7" fmla="*/ 680875 h 731723"/>
              <a:gd name="connsiteX8" fmla="*/ 691906 w 1283514"/>
              <a:gd name="connsiteY8" fmla="*/ 708451 h 731723"/>
              <a:gd name="connsiteX9" fmla="*/ 0 w 1283514"/>
              <a:gd name="connsiteY9" fmla="*/ 731723 h 731723"/>
              <a:gd name="connsiteX10" fmla="*/ 0 w 1283514"/>
              <a:gd name="connsiteY10" fmla="*/ 371683 h 731723"/>
              <a:gd name="connsiteX0" fmla="*/ 0 w 1287627"/>
              <a:gd name="connsiteY0" fmla="*/ 405425 h 765465"/>
              <a:gd name="connsiteX1" fmla="*/ 487509 w 1287627"/>
              <a:gd name="connsiteY1" fmla="*/ 437176 h 765465"/>
              <a:gd name="connsiteX2" fmla="*/ 756084 w 1287627"/>
              <a:gd name="connsiteY2" fmla="*/ 405425 h 765465"/>
              <a:gd name="connsiteX3" fmla="*/ 1019659 w 1287627"/>
              <a:gd name="connsiteY3" fmla="*/ 216572 h 765465"/>
              <a:gd name="connsiteX4" fmla="*/ 1258157 w 1287627"/>
              <a:gd name="connsiteY4" fmla="*/ 39750 h 765465"/>
              <a:gd name="connsiteX5" fmla="*/ 1196480 w 1287627"/>
              <a:gd name="connsiteY5" fmla="*/ 455070 h 765465"/>
              <a:gd name="connsiteX6" fmla="*/ 957979 w 1287627"/>
              <a:gd name="connsiteY6" fmla="*/ 631891 h 765465"/>
              <a:gd name="connsiteX7" fmla="*/ 758424 w 1287627"/>
              <a:gd name="connsiteY7" fmla="*/ 714617 h 765465"/>
              <a:gd name="connsiteX8" fmla="*/ 691906 w 1287627"/>
              <a:gd name="connsiteY8" fmla="*/ 742193 h 765465"/>
              <a:gd name="connsiteX9" fmla="*/ 0 w 1287627"/>
              <a:gd name="connsiteY9" fmla="*/ 765465 h 765465"/>
              <a:gd name="connsiteX10" fmla="*/ 0 w 1287627"/>
              <a:gd name="connsiteY10" fmla="*/ 405425 h 765465"/>
              <a:gd name="connsiteX0" fmla="*/ 0 w 1287627"/>
              <a:gd name="connsiteY0" fmla="*/ 405425 h 765465"/>
              <a:gd name="connsiteX1" fmla="*/ 487509 w 1287627"/>
              <a:gd name="connsiteY1" fmla="*/ 437176 h 765465"/>
              <a:gd name="connsiteX2" fmla="*/ 756084 w 1287627"/>
              <a:gd name="connsiteY2" fmla="*/ 405425 h 765465"/>
              <a:gd name="connsiteX3" fmla="*/ 1019659 w 1287627"/>
              <a:gd name="connsiteY3" fmla="*/ 216572 h 765465"/>
              <a:gd name="connsiteX4" fmla="*/ 1258157 w 1287627"/>
              <a:gd name="connsiteY4" fmla="*/ 39750 h 765465"/>
              <a:gd name="connsiteX5" fmla="*/ 1196480 w 1287627"/>
              <a:gd name="connsiteY5" fmla="*/ 455070 h 765465"/>
              <a:gd name="connsiteX6" fmla="*/ 957979 w 1287627"/>
              <a:gd name="connsiteY6" fmla="*/ 631891 h 765465"/>
              <a:gd name="connsiteX7" fmla="*/ 758424 w 1287627"/>
              <a:gd name="connsiteY7" fmla="*/ 714617 h 765465"/>
              <a:gd name="connsiteX8" fmla="*/ 691906 w 1287627"/>
              <a:gd name="connsiteY8" fmla="*/ 742193 h 765465"/>
              <a:gd name="connsiteX9" fmla="*/ 0 w 1287627"/>
              <a:gd name="connsiteY9" fmla="*/ 765465 h 765465"/>
              <a:gd name="connsiteX10" fmla="*/ 0 w 1287627"/>
              <a:gd name="connsiteY10" fmla="*/ 405425 h 765465"/>
              <a:gd name="connsiteX0" fmla="*/ 0 w 1287627"/>
              <a:gd name="connsiteY0" fmla="*/ 405425 h 765465"/>
              <a:gd name="connsiteX1" fmla="*/ 487509 w 1287627"/>
              <a:gd name="connsiteY1" fmla="*/ 437176 h 765465"/>
              <a:gd name="connsiteX2" fmla="*/ 756084 w 1287627"/>
              <a:gd name="connsiteY2" fmla="*/ 405425 h 765465"/>
              <a:gd name="connsiteX3" fmla="*/ 1019659 w 1287627"/>
              <a:gd name="connsiteY3" fmla="*/ 216572 h 765465"/>
              <a:gd name="connsiteX4" fmla="*/ 1258157 w 1287627"/>
              <a:gd name="connsiteY4" fmla="*/ 39750 h 765465"/>
              <a:gd name="connsiteX5" fmla="*/ 1196480 w 1287627"/>
              <a:gd name="connsiteY5" fmla="*/ 455070 h 765465"/>
              <a:gd name="connsiteX6" fmla="*/ 957979 w 1287627"/>
              <a:gd name="connsiteY6" fmla="*/ 631891 h 765465"/>
              <a:gd name="connsiteX7" fmla="*/ 758424 w 1287627"/>
              <a:gd name="connsiteY7" fmla="*/ 714617 h 765465"/>
              <a:gd name="connsiteX8" fmla="*/ 691906 w 1287627"/>
              <a:gd name="connsiteY8" fmla="*/ 742193 h 765465"/>
              <a:gd name="connsiteX9" fmla="*/ 0 w 1287627"/>
              <a:gd name="connsiteY9" fmla="*/ 765465 h 765465"/>
              <a:gd name="connsiteX10" fmla="*/ 0 w 1287627"/>
              <a:gd name="connsiteY10" fmla="*/ 405425 h 765465"/>
              <a:gd name="connsiteX0" fmla="*/ 0 w 1390107"/>
              <a:gd name="connsiteY0" fmla="*/ 405425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57979 w 1390107"/>
              <a:gd name="connsiteY7" fmla="*/ 631891 h 765465"/>
              <a:gd name="connsiteX8" fmla="*/ 758424 w 1390107"/>
              <a:gd name="connsiteY8" fmla="*/ 714617 h 765465"/>
              <a:gd name="connsiteX9" fmla="*/ 691906 w 1390107"/>
              <a:gd name="connsiteY9" fmla="*/ 742193 h 765465"/>
              <a:gd name="connsiteX10" fmla="*/ 0 w 1390107"/>
              <a:gd name="connsiteY10" fmla="*/ 765465 h 765465"/>
              <a:gd name="connsiteX11" fmla="*/ 0 w 1390107"/>
              <a:gd name="connsiteY11" fmla="*/ 405425 h 765465"/>
              <a:gd name="connsiteX0" fmla="*/ 33246 w 1390107"/>
              <a:gd name="connsiteY0" fmla="*/ 469593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57979 w 1390107"/>
              <a:gd name="connsiteY7" fmla="*/ 631891 h 765465"/>
              <a:gd name="connsiteX8" fmla="*/ 758424 w 1390107"/>
              <a:gd name="connsiteY8" fmla="*/ 714617 h 765465"/>
              <a:gd name="connsiteX9" fmla="*/ 691906 w 1390107"/>
              <a:gd name="connsiteY9" fmla="*/ 742193 h 765465"/>
              <a:gd name="connsiteX10" fmla="*/ 0 w 1390107"/>
              <a:gd name="connsiteY10" fmla="*/ 765465 h 765465"/>
              <a:gd name="connsiteX11" fmla="*/ 33246 w 1390107"/>
              <a:gd name="connsiteY11" fmla="*/ 469593 h 765465"/>
              <a:gd name="connsiteX0" fmla="*/ 33246 w 1390107"/>
              <a:gd name="connsiteY0" fmla="*/ 469593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57979 w 1390107"/>
              <a:gd name="connsiteY7" fmla="*/ 631891 h 765465"/>
              <a:gd name="connsiteX8" fmla="*/ 758424 w 1390107"/>
              <a:gd name="connsiteY8" fmla="*/ 714617 h 765465"/>
              <a:gd name="connsiteX9" fmla="*/ 664330 w 1390107"/>
              <a:gd name="connsiteY9" fmla="*/ 675676 h 765465"/>
              <a:gd name="connsiteX10" fmla="*/ 0 w 1390107"/>
              <a:gd name="connsiteY10" fmla="*/ 765465 h 765465"/>
              <a:gd name="connsiteX11" fmla="*/ 33246 w 1390107"/>
              <a:gd name="connsiteY11" fmla="*/ 469593 h 765465"/>
              <a:gd name="connsiteX0" fmla="*/ 33246 w 1390107"/>
              <a:gd name="connsiteY0" fmla="*/ 469593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57979 w 1390107"/>
              <a:gd name="connsiteY7" fmla="*/ 631891 h 765465"/>
              <a:gd name="connsiteX8" fmla="*/ 797368 w 1390107"/>
              <a:gd name="connsiteY8" fmla="*/ 620525 h 765465"/>
              <a:gd name="connsiteX9" fmla="*/ 664330 w 1390107"/>
              <a:gd name="connsiteY9" fmla="*/ 675676 h 765465"/>
              <a:gd name="connsiteX10" fmla="*/ 0 w 1390107"/>
              <a:gd name="connsiteY10" fmla="*/ 765465 h 765465"/>
              <a:gd name="connsiteX11" fmla="*/ 33246 w 1390107"/>
              <a:gd name="connsiteY11" fmla="*/ 469593 h 765465"/>
              <a:gd name="connsiteX0" fmla="*/ 33246 w 1390107"/>
              <a:gd name="connsiteY0" fmla="*/ 469593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96924 w 1390107"/>
              <a:gd name="connsiteY7" fmla="*/ 537798 h 765465"/>
              <a:gd name="connsiteX8" fmla="*/ 797368 w 1390107"/>
              <a:gd name="connsiteY8" fmla="*/ 620525 h 765465"/>
              <a:gd name="connsiteX9" fmla="*/ 664330 w 1390107"/>
              <a:gd name="connsiteY9" fmla="*/ 675676 h 765465"/>
              <a:gd name="connsiteX10" fmla="*/ 0 w 1390107"/>
              <a:gd name="connsiteY10" fmla="*/ 765465 h 765465"/>
              <a:gd name="connsiteX11" fmla="*/ 33246 w 1390107"/>
              <a:gd name="connsiteY11" fmla="*/ 469593 h 765465"/>
              <a:gd name="connsiteX0" fmla="*/ 33246 w 1394703"/>
              <a:gd name="connsiteY0" fmla="*/ 469593 h 765465"/>
              <a:gd name="connsiteX1" fmla="*/ 487509 w 1394703"/>
              <a:gd name="connsiteY1" fmla="*/ 437176 h 765465"/>
              <a:gd name="connsiteX2" fmla="*/ 756084 w 1394703"/>
              <a:gd name="connsiteY2" fmla="*/ 405425 h 765465"/>
              <a:gd name="connsiteX3" fmla="*/ 1019659 w 1394703"/>
              <a:gd name="connsiteY3" fmla="*/ 216572 h 765465"/>
              <a:gd name="connsiteX4" fmla="*/ 1258157 w 1394703"/>
              <a:gd name="connsiteY4" fmla="*/ 39750 h 765465"/>
              <a:gd name="connsiteX5" fmla="*/ 1379828 w 1394703"/>
              <a:gd name="connsiteY5" fmla="*/ 145212 h 765465"/>
              <a:gd name="connsiteX6" fmla="*/ 1168904 w 1394703"/>
              <a:gd name="connsiteY6" fmla="*/ 388552 h 765465"/>
              <a:gd name="connsiteX7" fmla="*/ 996924 w 1394703"/>
              <a:gd name="connsiteY7" fmla="*/ 537798 h 765465"/>
              <a:gd name="connsiteX8" fmla="*/ 797368 w 1394703"/>
              <a:gd name="connsiteY8" fmla="*/ 620525 h 765465"/>
              <a:gd name="connsiteX9" fmla="*/ 664330 w 1394703"/>
              <a:gd name="connsiteY9" fmla="*/ 675676 h 765465"/>
              <a:gd name="connsiteX10" fmla="*/ 0 w 1394703"/>
              <a:gd name="connsiteY10" fmla="*/ 765465 h 765465"/>
              <a:gd name="connsiteX11" fmla="*/ 33246 w 1394703"/>
              <a:gd name="connsiteY11" fmla="*/ 469593 h 765465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996924 w 1394703"/>
              <a:gd name="connsiteY7" fmla="*/ 574135 h 801802"/>
              <a:gd name="connsiteX8" fmla="*/ 797368 w 1394703"/>
              <a:gd name="connsiteY8" fmla="*/ 656862 h 801802"/>
              <a:gd name="connsiteX9" fmla="*/ 664330 w 1394703"/>
              <a:gd name="connsiteY9" fmla="*/ 712013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996924 w 1394703"/>
              <a:gd name="connsiteY7" fmla="*/ 574135 h 801802"/>
              <a:gd name="connsiteX8" fmla="*/ 797368 w 1394703"/>
              <a:gd name="connsiteY8" fmla="*/ 656862 h 801802"/>
              <a:gd name="connsiteX9" fmla="*/ 664330 w 1394703"/>
              <a:gd name="connsiteY9" fmla="*/ 712013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996924 w 1394703"/>
              <a:gd name="connsiteY7" fmla="*/ 574135 h 801802"/>
              <a:gd name="connsiteX8" fmla="*/ 824942 w 1394703"/>
              <a:gd name="connsiteY8" fmla="*/ 723380 h 801802"/>
              <a:gd name="connsiteX9" fmla="*/ 664330 w 1394703"/>
              <a:gd name="connsiteY9" fmla="*/ 712013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1024499 w 1394703"/>
              <a:gd name="connsiteY7" fmla="*/ 640653 h 801802"/>
              <a:gd name="connsiteX8" fmla="*/ 824942 w 1394703"/>
              <a:gd name="connsiteY8" fmla="*/ 723380 h 801802"/>
              <a:gd name="connsiteX9" fmla="*/ 664330 w 1394703"/>
              <a:gd name="connsiteY9" fmla="*/ 712013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1024499 w 1394703"/>
              <a:gd name="connsiteY7" fmla="*/ 640653 h 801802"/>
              <a:gd name="connsiteX8" fmla="*/ 824942 w 1394703"/>
              <a:gd name="connsiteY8" fmla="*/ 723380 h 801802"/>
              <a:gd name="connsiteX9" fmla="*/ 531292 w 1394703"/>
              <a:gd name="connsiteY9" fmla="*/ 767164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85512"/>
              <a:gd name="connsiteY0" fmla="*/ 602630 h 898502"/>
              <a:gd name="connsiteX1" fmla="*/ 487509 w 1385512"/>
              <a:gd name="connsiteY1" fmla="*/ 570213 h 898502"/>
              <a:gd name="connsiteX2" fmla="*/ 756084 w 1385512"/>
              <a:gd name="connsiteY2" fmla="*/ 538462 h 898502"/>
              <a:gd name="connsiteX3" fmla="*/ 1097545 w 1385512"/>
              <a:gd name="connsiteY3" fmla="*/ 161420 h 898502"/>
              <a:gd name="connsiteX4" fmla="*/ 1203006 w 1385512"/>
              <a:gd name="connsiteY4" fmla="*/ 39750 h 898502"/>
              <a:gd name="connsiteX5" fmla="*/ 1379828 w 1385512"/>
              <a:gd name="connsiteY5" fmla="*/ 278249 h 898502"/>
              <a:gd name="connsiteX6" fmla="*/ 1168904 w 1385512"/>
              <a:gd name="connsiteY6" fmla="*/ 521589 h 898502"/>
              <a:gd name="connsiteX7" fmla="*/ 1024499 w 1385512"/>
              <a:gd name="connsiteY7" fmla="*/ 737353 h 898502"/>
              <a:gd name="connsiteX8" fmla="*/ 824942 w 1385512"/>
              <a:gd name="connsiteY8" fmla="*/ 820080 h 898502"/>
              <a:gd name="connsiteX9" fmla="*/ 531292 w 1385512"/>
              <a:gd name="connsiteY9" fmla="*/ 863864 h 898502"/>
              <a:gd name="connsiteX10" fmla="*/ 0 w 1385512"/>
              <a:gd name="connsiteY10" fmla="*/ 898502 h 898502"/>
              <a:gd name="connsiteX11" fmla="*/ 33246 w 1385512"/>
              <a:gd name="connsiteY11" fmla="*/ 602630 h 898502"/>
              <a:gd name="connsiteX0" fmla="*/ 33246 w 1407684"/>
              <a:gd name="connsiteY0" fmla="*/ 657781 h 953653"/>
              <a:gd name="connsiteX1" fmla="*/ 487509 w 1407684"/>
              <a:gd name="connsiteY1" fmla="*/ 625364 h 953653"/>
              <a:gd name="connsiteX2" fmla="*/ 756084 w 1407684"/>
              <a:gd name="connsiteY2" fmla="*/ 593613 h 953653"/>
              <a:gd name="connsiteX3" fmla="*/ 1097545 w 1407684"/>
              <a:gd name="connsiteY3" fmla="*/ 216571 h 953653"/>
              <a:gd name="connsiteX4" fmla="*/ 1203006 w 1407684"/>
              <a:gd name="connsiteY4" fmla="*/ 94901 h 953653"/>
              <a:gd name="connsiteX5" fmla="*/ 1336042 w 1407684"/>
              <a:gd name="connsiteY5" fmla="*/ 39750 h 953653"/>
              <a:gd name="connsiteX6" fmla="*/ 1379828 w 1407684"/>
              <a:gd name="connsiteY6" fmla="*/ 333400 h 953653"/>
              <a:gd name="connsiteX7" fmla="*/ 1168904 w 1407684"/>
              <a:gd name="connsiteY7" fmla="*/ 576740 h 953653"/>
              <a:gd name="connsiteX8" fmla="*/ 1024499 w 1407684"/>
              <a:gd name="connsiteY8" fmla="*/ 792504 h 953653"/>
              <a:gd name="connsiteX9" fmla="*/ 824942 w 1407684"/>
              <a:gd name="connsiteY9" fmla="*/ 875231 h 953653"/>
              <a:gd name="connsiteX10" fmla="*/ 531292 w 1407684"/>
              <a:gd name="connsiteY10" fmla="*/ 919015 h 953653"/>
              <a:gd name="connsiteX11" fmla="*/ 0 w 1407684"/>
              <a:gd name="connsiteY11" fmla="*/ 953653 h 953653"/>
              <a:gd name="connsiteX12" fmla="*/ 33246 w 1407684"/>
              <a:gd name="connsiteY12" fmla="*/ 657781 h 953653"/>
              <a:gd name="connsiteX0" fmla="*/ 33246 w 1407684"/>
              <a:gd name="connsiteY0" fmla="*/ 657781 h 953653"/>
              <a:gd name="connsiteX1" fmla="*/ 487509 w 1407684"/>
              <a:gd name="connsiteY1" fmla="*/ 625364 h 953653"/>
              <a:gd name="connsiteX2" fmla="*/ 756084 w 1407684"/>
              <a:gd name="connsiteY2" fmla="*/ 593613 h 953653"/>
              <a:gd name="connsiteX3" fmla="*/ 1097545 w 1407684"/>
              <a:gd name="connsiteY3" fmla="*/ 216571 h 953653"/>
              <a:gd name="connsiteX4" fmla="*/ 1203006 w 1407684"/>
              <a:gd name="connsiteY4" fmla="*/ 94901 h 953653"/>
              <a:gd name="connsiteX5" fmla="*/ 1336042 w 1407684"/>
              <a:gd name="connsiteY5" fmla="*/ 39750 h 953653"/>
              <a:gd name="connsiteX6" fmla="*/ 1379828 w 1407684"/>
              <a:gd name="connsiteY6" fmla="*/ 333400 h 953653"/>
              <a:gd name="connsiteX7" fmla="*/ 1168904 w 1407684"/>
              <a:gd name="connsiteY7" fmla="*/ 576740 h 953653"/>
              <a:gd name="connsiteX8" fmla="*/ 1024499 w 1407684"/>
              <a:gd name="connsiteY8" fmla="*/ 792504 h 953653"/>
              <a:gd name="connsiteX9" fmla="*/ 824942 w 1407684"/>
              <a:gd name="connsiteY9" fmla="*/ 875231 h 953653"/>
              <a:gd name="connsiteX10" fmla="*/ 531292 w 1407684"/>
              <a:gd name="connsiteY10" fmla="*/ 919015 h 953653"/>
              <a:gd name="connsiteX11" fmla="*/ 0 w 1407684"/>
              <a:gd name="connsiteY11" fmla="*/ 953653 h 953653"/>
              <a:gd name="connsiteX12" fmla="*/ 33246 w 1407684"/>
              <a:gd name="connsiteY12" fmla="*/ 657781 h 953653"/>
              <a:gd name="connsiteX0" fmla="*/ 33246 w 1407684"/>
              <a:gd name="connsiteY0" fmla="*/ 657781 h 953653"/>
              <a:gd name="connsiteX1" fmla="*/ 487509 w 1407684"/>
              <a:gd name="connsiteY1" fmla="*/ 625364 h 953653"/>
              <a:gd name="connsiteX2" fmla="*/ 756084 w 1407684"/>
              <a:gd name="connsiteY2" fmla="*/ 593613 h 953653"/>
              <a:gd name="connsiteX3" fmla="*/ 1097545 w 1407684"/>
              <a:gd name="connsiteY3" fmla="*/ 216571 h 953653"/>
              <a:gd name="connsiteX4" fmla="*/ 1203006 w 1407684"/>
              <a:gd name="connsiteY4" fmla="*/ 94901 h 953653"/>
              <a:gd name="connsiteX5" fmla="*/ 1336042 w 1407684"/>
              <a:gd name="connsiteY5" fmla="*/ 39750 h 953653"/>
              <a:gd name="connsiteX6" fmla="*/ 1379828 w 1407684"/>
              <a:gd name="connsiteY6" fmla="*/ 333400 h 953653"/>
              <a:gd name="connsiteX7" fmla="*/ 1168904 w 1407684"/>
              <a:gd name="connsiteY7" fmla="*/ 576740 h 953653"/>
              <a:gd name="connsiteX8" fmla="*/ 1024499 w 1407684"/>
              <a:gd name="connsiteY8" fmla="*/ 792504 h 953653"/>
              <a:gd name="connsiteX9" fmla="*/ 824942 w 1407684"/>
              <a:gd name="connsiteY9" fmla="*/ 875231 h 953653"/>
              <a:gd name="connsiteX10" fmla="*/ 531292 w 1407684"/>
              <a:gd name="connsiteY10" fmla="*/ 919015 h 953653"/>
              <a:gd name="connsiteX11" fmla="*/ 0 w 1407684"/>
              <a:gd name="connsiteY11" fmla="*/ 953653 h 953653"/>
              <a:gd name="connsiteX12" fmla="*/ 33246 w 1407684"/>
              <a:gd name="connsiteY12" fmla="*/ 657781 h 953653"/>
              <a:gd name="connsiteX0" fmla="*/ 33246 w 1407684"/>
              <a:gd name="connsiteY0" fmla="*/ 657781 h 953653"/>
              <a:gd name="connsiteX1" fmla="*/ 487509 w 1407684"/>
              <a:gd name="connsiteY1" fmla="*/ 625364 h 953653"/>
              <a:gd name="connsiteX2" fmla="*/ 756084 w 1407684"/>
              <a:gd name="connsiteY2" fmla="*/ 593613 h 953653"/>
              <a:gd name="connsiteX3" fmla="*/ 1097545 w 1407684"/>
              <a:gd name="connsiteY3" fmla="*/ 216571 h 953653"/>
              <a:gd name="connsiteX4" fmla="*/ 1203006 w 1407684"/>
              <a:gd name="connsiteY4" fmla="*/ 94901 h 953653"/>
              <a:gd name="connsiteX5" fmla="*/ 1336042 w 1407684"/>
              <a:gd name="connsiteY5" fmla="*/ 39750 h 953653"/>
              <a:gd name="connsiteX6" fmla="*/ 1379828 w 1407684"/>
              <a:gd name="connsiteY6" fmla="*/ 333400 h 953653"/>
              <a:gd name="connsiteX7" fmla="*/ 1168904 w 1407684"/>
              <a:gd name="connsiteY7" fmla="*/ 576740 h 953653"/>
              <a:gd name="connsiteX8" fmla="*/ 1024499 w 1407684"/>
              <a:gd name="connsiteY8" fmla="*/ 792504 h 953653"/>
              <a:gd name="connsiteX9" fmla="*/ 824942 w 1407684"/>
              <a:gd name="connsiteY9" fmla="*/ 875231 h 953653"/>
              <a:gd name="connsiteX10" fmla="*/ 531292 w 1407684"/>
              <a:gd name="connsiteY10" fmla="*/ 919015 h 953653"/>
              <a:gd name="connsiteX11" fmla="*/ 0 w 1407684"/>
              <a:gd name="connsiteY11" fmla="*/ 953653 h 953653"/>
              <a:gd name="connsiteX12" fmla="*/ 33246 w 1407684"/>
              <a:gd name="connsiteY12" fmla="*/ 657781 h 953653"/>
              <a:gd name="connsiteX0" fmla="*/ 33246 w 1407184"/>
              <a:gd name="connsiteY0" fmla="*/ 657781 h 953653"/>
              <a:gd name="connsiteX1" fmla="*/ 487509 w 1407184"/>
              <a:gd name="connsiteY1" fmla="*/ 625364 h 953653"/>
              <a:gd name="connsiteX2" fmla="*/ 756084 w 1407184"/>
              <a:gd name="connsiteY2" fmla="*/ 593613 h 953653"/>
              <a:gd name="connsiteX3" fmla="*/ 1097545 w 1407184"/>
              <a:gd name="connsiteY3" fmla="*/ 216571 h 953653"/>
              <a:gd name="connsiteX4" fmla="*/ 1203006 w 1407184"/>
              <a:gd name="connsiteY4" fmla="*/ 94901 h 953653"/>
              <a:gd name="connsiteX5" fmla="*/ 1336042 w 1407184"/>
              <a:gd name="connsiteY5" fmla="*/ 39750 h 953653"/>
              <a:gd name="connsiteX6" fmla="*/ 1379828 w 1407184"/>
              <a:gd name="connsiteY6" fmla="*/ 333400 h 953653"/>
              <a:gd name="connsiteX7" fmla="*/ 1196478 w 1407184"/>
              <a:gd name="connsiteY7" fmla="*/ 643259 h 953653"/>
              <a:gd name="connsiteX8" fmla="*/ 1024499 w 1407184"/>
              <a:gd name="connsiteY8" fmla="*/ 792504 h 953653"/>
              <a:gd name="connsiteX9" fmla="*/ 824942 w 1407184"/>
              <a:gd name="connsiteY9" fmla="*/ 875231 h 953653"/>
              <a:gd name="connsiteX10" fmla="*/ 531292 w 1407184"/>
              <a:gd name="connsiteY10" fmla="*/ 919015 h 953653"/>
              <a:gd name="connsiteX11" fmla="*/ 0 w 1407184"/>
              <a:gd name="connsiteY11" fmla="*/ 953653 h 953653"/>
              <a:gd name="connsiteX12" fmla="*/ 33246 w 1407184"/>
              <a:gd name="connsiteY12" fmla="*/ 657781 h 953653"/>
              <a:gd name="connsiteX0" fmla="*/ 33246 w 1407184"/>
              <a:gd name="connsiteY0" fmla="*/ 657781 h 953653"/>
              <a:gd name="connsiteX1" fmla="*/ 487509 w 1407184"/>
              <a:gd name="connsiteY1" fmla="*/ 625364 h 953653"/>
              <a:gd name="connsiteX2" fmla="*/ 756084 w 1407184"/>
              <a:gd name="connsiteY2" fmla="*/ 593613 h 953653"/>
              <a:gd name="connsiteX3" fmla="*/ 1097545 w 1407184"/>
              <a:gd name="connsiteY3" fmla="*/ 216571 h 953653"/>
              <a:gd name="connsiteX4" fmla="*/ 1203006 w 1407184"/>
              <a:gd name="connsiteY4" fmla="*/ 94901 h 953653"/>
              <a:gd name="connsiteX5" fmla="*/ 1336042 w 1407184"/>
              <a:gd name="connsiteY5" fmla="*/ 39750 h 953653"/>
              <a:gd name="connsiteX6" fmla="*/ 1379828 w 1407184"/>
              <a:gd name="connsiteY6" fmla="*/ 333400 h 953653"/>
              <a:gd name="connsiteX7" fmla="*/ 1196478 w 1407184"/>
              <a:gd name="connsiteY7" fmla="*/ 643259 h 953653"/>
              <a:gd name="connsiteX8" fmla="*/ 1024499 w 1407184"/>
              <a:gd name="connsiteY8" fmla="*/ 792504 h 953653"/>
              <a:gd name="connsiteX9" fmla="*/ 824942 w 1407184"/>
              <a:gd name="connsiteY9" fmla="*/ 875231 h 953653"/>
              <a:gd name="connsiteX10" fmla="*/ 531292 w 1407184"/>
              <a:gd name="connsiteY10" fmla="*/ 919015 h 953653"/>
              <a:gd name="connsiteX11" fmla="*/ 0 w 1407184"/>
              <a:gd name="connsiteY11" fmla="*/ 953653 h 953653"/>
              <a:gd name="connsiteX12" fmla="*/ 33246 w 1407184"/>
              <a:gd name="connsiteY12" fmla="*/ 657781 h 953653"/>
              <a:gd name="connsiteX0" fmla="*/ 33246 w 1403089"/>
              <a:gd name="connsiteY0" fmla="*/ 657781 h 953653"/>
              <a:gd name="connsiteX1" fmla="*/ 487509 w 1403089"/>
              <a:gd name="connsiteY1" fmla="*/ 625364 h 953653"/>
              <a:gd name="connsiteX2" fmla="*/ 756084 w 1403089"/>
              <a:gd name="connsiteY2" fmla="*/ 593613 h 953653"/>
              <a:gd name="connsiteX3" fmla="*/ 1097545 w 1403089"/>
              <a:gd name="connsiteY3" fmla="*/ 216571 h 953653"/>
              <a:gd name="connsiteX4" fmla="*/ 1203006 w 1403089"/>
              <a:gd name="connsiteY4" fmla="*/ 94901 h 953653"/>
              <a:gd name="connsiteX5" fmla="*/ 1336042 w 1403089"/>
              <a:gd name="connsiteY5" fmla="*/ 39750 h 953653"/>
              <a:gd name="connsiteX6" fmla="*/ 1379828 w 1403089"/>
              <a:gd name="connsiteY6" fmla="*/ 333400 h 953653"/>
              <a:gd name="connsiteX7" fmla="*/ 1196478 w 1403089"/>
              <a:gd name="connsiteY7" fmla="*/ 643259 h 953653"/>
              <a:gd name="connsiteX8" fmla="*/ 1024499 w 1403089"/>
              <a:gd name="connsiteY8" fmla="*/ 792504 h 953653"/>
              <a:gd name="connsiteX9" fmla="*/ 824942 w 1403089"/>
              <a:gd name="connsiteY9" fmla="*/ 875231 h 953653"/>
              <a:gd name="connsiteX10" fmla="*/ 531292 w 1403089"/>
              <a:gd name="connsiteY10" fmla="*/ 919015 h 953653"/>
              <a:gd name="connsiteX11" fmla="*/ 0 w 1403089"/>
              <a:gd name="connsiteY11" fmla="*/ 953653 h 953653"/>
              <a:gd name="connsiteX12" fmla="*/ 33246 w 1403089"/>
              <a:gd name="connsiteY12" fmla="*/ 657781 h 953653"/>
              <a:gd name="connsiteX0" fmla="*/ 33246 w 1403089"/>
              <a:gd name="connsiteY0" fmla="*/ 657781 h 953653"/>
              <a:gd name="connsiteX1" fmla="*/ 487509 w 1403089"/>
              <a:gd name="connsiteY1" fmla="*/ 625364 h 953653"/>
              <a:gd name="connsiteX2" fmla="*/ 756084 w 1403089"/>
              <a:gd name="connsiteY2" fmla="*/ 593613 h 953653"/>
              <a:gd name="connsiteX3" fmla="*/ 1125119 w 1403089"/>
              <a:gd name="connsiteY3" fmla="*/ 283090 h 953653"/>
              <a:gd name="connsiteX4" fmla="*/ 1203006 w 1403089"/>
              <a:gd name="connsiteY4" fmla="*/ 94901 h 953653"/>
              <a:gd name="connsiteX5" fmla="*/ 1336042 w 1403089"/>
              <a:gd name="connsiteY5" fmla="*/ 39750 h 953653"/>
              <a:gd name="connsiteX6" fmla="*/ 1379828 w 1403089"/>
              <a:gd name="connsiteY6" fmla="*/ 333400 h 953653"/>
              <a:gd name="connsiteX7" fmla="*/ 1196478 w 1403089"/>
              <a:gd name="connsiteY7" fmla="*/ 643259 h 953653"/>
              <a:gd name="connsiteX8" fmla="*/ 1024499 w 1403089"/>
              <a:gd name="connsiteY8" fmla="*/ 792504 h 953653"/>
              <a:gd name="connsiteX9" fmla="*/ 824942 w 1403089"/>
              <a:gd name="connsiteY9" fmla="*/ 875231 h 953653"/>
              <a:gd name="connsiteX10" fmla="*/ 531292 w 1403089"/>
              <a:gd name="connsiteY10" fmla="*/ 919015 h 953653"/>
              <a:gd name="connsiteX11" fmla="*/ 0 w 1403089"/>
              <a:gd name="connsiteY11" fmla="*/ 953653 h 953653"/>
              <a:gd name="connsiteX12" fmla="*/ 33246 w 1403089"/>
              <a:gd name="connsiteY12" fmla="*/ 657781 h 953653"/>
              <a:gd name="connsiteX0" fmla="*/ 33246 w 1403089"/>
              <a:gd name="connsiteY0" fmla="*/ 657781 h 953653"/>
              <a:gd name="connsiteX1" fmla="*/ 487509 w 1403089"/>
              <a:gd name="connsiteY1" fmla="*/ 625364 h 953653"/>
              <a:gd name="connsiteX2" fmla="*/ 756084 w 1403089"/>
              <a:gd name="connsiteY2" fmla="*/ 593613 h 953653"/>
              <a:gd name="connsiteX3" fmla="*/ 1125119 w 1403089"/>
              <a:gd name="connsiteY3" fmla="*/ 283090 h 953653"/>
              <a:gd name="connsiteX4" fmla="*/ 1203006 w 1403089"/>
              <a:gd name="connsiteY4" fmla="*/ 94901 h 953653"/>
              <a:gd name="connsiteX5" fmla="*/ 1336042 w 1403089"/>
              <a:gd name="connsiteY5" fmla="*/ 39750 h 953653"/>
              <a:gd name="connsiteX6" fmla="*/ 1379828 w 1403089"/>
              <a:gd name="connsiteY6" fmla="*/ 333400 h 953653"/>
              <a:gd name="connsiteX7" fmla="*/ 1196478 w 1403089"/>
              <a:gd name="connsiteY7" fmla="*/ 643259 h 953653"/>
              <a:gd name="connsiteX8" fmla="*/ 1024499 w 1403089"/>
              <a:gd name="connsiteY8" fmla="*/ 792504 h 953653"/>
              <a:gd name="connsiteX9" fmla="*/ 824942 w 1403089"/>
              <a:gd name="connsiteY9" fmla="*/ 875231 h 953653"/>
              <a:gd name="connsiteX10" fmla="*/ 531292 w 1403089"/>
              <a:gd name="connsiteY10" fmla="*/ 919015 h 953653"/>
              <a:gd name="connsiteX11" fmla="*/ 0 w 1403089"/>
              <a:gd name="connsiteY11" fmla="*/ 953653 h 953653"/>
              <a:gd name="connsiteX12" fmla="*/ 33246 w 1403089"/>
              <a:gd name="connsiteY12" fmla="*/ 657781 h 953653"/>
              <a:gd name="connsiteX0" fmla="*/ 33246 w 1403089"/>
              <a:gd name="connsiteY0" fmla="*/ 657781 h 953653"/>
              <a:gd name="connsiteX1" fmla="*/ 487509 w 1403089"/>
              <a:gd name="connsiteY1" fmla="*/ 625364 h 953653"/>
              <a:gd name="connsiteX2" fmla="*/ 756084 w 1403089"/>
              <a:gd name="connsiteY2" fmla="*/ 593613 h 953653"/>
              <a:gd name="connsiteX3" fmla="*/ 1125119 w 1403089"/>
              <a:gd name="connsiteY3" fmla="*/ 283090 h 953653"/>
              <a:gd name="connsiteX4" fmla="*/ 1203006 w 1403089"/>
              <a:gd name="connsiteY4" fmla="*/ 94901 h 953653"/>
              <a:gd name="connsiteX5" fmla="*/ 1336042 w 1403089"/>
              <a:gd name="connsiteY5" fmla="*/ 39750 h 953653"/>
              <a:gd name="connsiteX6" fmla="*/ 1379828 w 1403089"/>
              <a:gd name="connsiteY6" fmla="*/ 333400 h 953653"/>
              <a:gd name="connsiteX7" fmla="*/ 1196478 w 1403089"/>
              <a:gd name="connsiteY7" fmla="*/ 643259 h 953653"/>
              <a:gd name="connsiteX8" fmla="*/ 1024499 w 1403089"/>
              <a:gd name="connsiteY8" fmla="*/ 792504 h 953653"/>
              <a:gd name="connsiteX9" fmla="*/ 824942 w 1403089"/>
              <a:gd name="connsiteY9" fmla="*/ 875231 h 953653"/>
              <a:gd name="connsiteX10" fmla="*/ 531292 w 1403089"/>
              <a:gd name="connsiteY10" fmla="*/ 919015 h 953653"/>
              <a:gd name="connsiteX11" fmla="*/ 0 w 1403089"/>
              <a:gd name="connsiteY11" fmla="*/ 953653 h 953653"/>
              <a:gd name="connsiteX12" fmla="*/ 33246 w 1403089"/>
              <a:gd name="connsiteY12" fmla="*/ 657781 h 953653"/>
              <a:gd name="connsiteX0" fmla="*/ 33246 w 1403089"/>
              <a:gd name="connsiteY0" fmla="*/ 713780 h 1009652"/>
              <a:gd name="connsiteX1" fmla="*/ 487509 w 1403089"/>
              <a:gd name="connsiteY1" fmla="*/ 681363 h 1009652"/>
              <a:gd name="connsiteX2" fmla="*/ 756084 w 1403089"/>
              <a:gd name="connsiteY2" fmla="*/ 649612 h 1009652"/>
              <a:gd name="connsiteX3" fmla="*/ 1125119 w 1403089"/>
              <a:gd name="connsiteY3" fmla="*/ 339089 h 1009652"/>
              <a:gd name="connsiteX4" fmla="*/ 1014817 w 1403089"/>
              <a:gd name="connsiteY4" fmla="*/ 73015 h 1009652"/>
              <a:gd name="connsiteX5" fmla="*/ 1336042 w 1403089"/>
              <a:gd name="connsiteY5" fmla="*/ 95749 h 1009652"/>
              <a:gd name="connsiteX6" fmla="*/ 1379828 w 1403089"/>
              <a:gd name="connsiteY6" fmla="*/ 389399 h 1009652"/>
              <a:gd name="connsiteX7" fmla="*/ 1196478 w 1403089"/>
              <a:gd name="connsiteY7" fmla="*/ 699258 h 1009652"/>
              <a:gd name="connsiteX8" fmla="*/ 1024499 w 1403089"/>
              <a:gd name="connsiteY8" fmla="*/ 848503 h 1009652"/>
              <a:gd name="connsiteX9" fmla="*/ 824942 w 1403089"/>
              <a:gd name="connsiteY9" fmla="*/ 931230 h 1009652"/>
              <a:gd name="connsiteX10" fmla="*/ 531292 w 1403089"/>
              <a:gd name="connsiteY10" fmla="*/ 975014 h 1009652"/>
              <a:gd name="connsiteX11" fmla="*/ 0 w 1403089"/>
              <a:gd name="connsiteY11" fmla="*/ 1009652 h 1009652"/>
              <a:gd name="connsiteX12" fmla="*/ 33246 w 1403089"/>
              <a:gd name="connsiteY12" fmla="*/ 713780 h 1009652"/>
              <a:gd name="connsiteX0" fmla="*/ 33246 w 1403089"/>
              <a:gd name="connsiteY0" fmla="*/ 670762 h 966634"/>
              <a:gd name="connsiteX1" fmla="*/ 487509 w 1403089"/>
              <a:gd name="connsiteY1" fmla="*/ 638345 h 966634"/>
              <a:gd name="connsiteX2" fmla="*/ 756084 w 1403089"/>
              <a:gd name="connsiteY2" fmla="*/ 606594 h 966634"/>
              <a:gd name="connsiteX3" fmla="*/ 1125119 w 1403089"/>
              <a:gd name="connsiteY3" fmla="*/ 296071 h 966634"/>
              <a:gd name="connsiteX4" fmla="*/ 1014817 w 1403089"/>
              <a:gd name="connsiteY4" fmla="*/ 29997 h 966634"/>
              <a:gd name="connsiteX5" fmla="*/ 1336042 w 1403089"/>
              <a:gd name="connsiteY5" fmla="*/ 52731 h 966634"/>
              <a:gd name="connsiteX6" fmla="*/ 1379828 w 1403089"/>
              <a:gd name="connsiteY6" fmla="*/ 346381 h 966634"/>
              <a:gd name="connsiteX7" fmla="*/ 1196478 w 1403089"/>
              <a:gd name="connsiteY7" fmla="*/ 656240 h 966634"/>
              <a:gd name="connsiteX8" fmla="*/ 1024499 w 1403089"/>
              <a:gd name="connsiteY8" fmla="*/ 805485 h 966634"/>
              <a:gd name="connsiteX9" fmla="*/ 824942 w 1403089"/>
              <a:gd name="connsiteY9" fmla="*/ 888212 h 966634"/>
              <a:gd name="connsiteX10" fmla="*/ 531292 w 1403089"/>
              <a:gd name="connsiteY10" fmla="*/ 931996 h 966634"/>
              <a:gd name="connsiteX11" fmla="*/ 0 w 1403089"/>
              <a:gd name="connsiteY11" fmla="*/ 966634 h 966634"/>
              <a:gd name="connsiteX12" fmla="*/ 33246 w 1403089"/>
              <a:gd name="connsiteY12" fmla="*/ 670762 h 96663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125119 w 1403089"/>
              <a:gd name="connsiteY3" fmla="*/ 368661 h 1039224"/>
              <a:gd name="connsiteX4" fmla="*/ 1014817 w 1403089"/>
              <a:gd name="connsiteY4" fmla="*/ 102587 h 1039224"/>
              <a:gd name="connsiteX5" fmla="*/ 1336042 w 1403089"/>
              <a:gd name="connsiteY5" fmla="*/ 125321 h 1039224"/>
              <a:gd name="connsiteX6" fmla="*/ 1379828 w 1403089"/>
              <a:gd name="connsiteY6" fmla="*/ 418971 h 1039224"/>
              <a:gd name="connsiteX7" fmla="*/ 1196478 w 1403089"/>
              <a:gd name="connsiteY7" fmla="*/ 728830 h 1039224"/>
              <a:gd name="connsiteX8" fmla="*/ 1024499 w 1403089"/>
              <a:gd name="connsiteY8" fmla="*/ 878075 h 1039224"/>
              <a:gd name="connsiteX9" fmla="*/ 824942 w 1403089"/>
              <a:gd name="connsiteY9" fmla="*/ 960802 h 1039224"/>
              <a:gd name="connsiteX10" fmla="*/ 531292 w 1403089"/>
              <a:gd name="connsiteY10" fmla="*/ 1004586 h 1039224"/>
              <a:gd name="connsiteX11" fmla="*/ 0 w 1403089"/>
              <a:gd name="connsiteY11" fmla="*/ 1039224 h 1039224"/>
              <a:gd name="connsiteX12" fmla="*/ 33246 w 1403089"/>
              <a:gd name="connsiteY12" fmla="*/ 743352 h 103922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013818 w 1403089"/>
              <a:gd name="connsiteY3" fmla="*/ 593370 h 1039224"/>
              <a:gd name="connsiteX4" fmla="*/ 1125119 w 1403089"/>
              <a:gd name="connsiteY4" fmla="*/ 368661 h 1039224"/>
              <a:gd name="connsiteX5" fmla="*/ 1014817 w 1403089"/>
              <a:gd name="connsiteY5" fmla="*/ 102587 h 1039224"/>
              <a:gd name="connsiteX6" fmla="*/ 1336042 w 1403089"/>
              <a:gd name="connsiteY6" fmla="*/ 125321 h 1039224"/>
              <a:gd name="connsiteX7" fmla="*/ 1379828 w 1403089"/>
              <a:gd name="connsiteY7" fmla="*/ 418971 h 1039224"/>
              <a:gd name="connsiteX8" fmla="*/ 1196478 w 1403089"/>
              <a:gd name="connsiteY8" fmla="*/ 728830 h 1039224"/>
              <a:gd name="connsiteX9" fmla="*/ 1024499 w 1403089"/>
              <a:gd name="connsiteY9" fmla="*/ 878075 h 1039224"/>
              <a:gd name="connsiteX10" fmla="*/ 824942 w 1403089"/>
              <a:gd name="connsiteY10" fmla="*/ 960802 h 1039224"/>
              <a:gd name="connsiteX11" fmla="*/ 531292 w 1403089"/>
              <a:gd name="connsiteY11" fmla="*/ 1004586 h 1039224"/>
              <a:gd name="connsiteX12" fmla="*/ 0 w 1403089"/>
              <a:gd name="connsiteY12" fmla="*/ 1039224 h 1039224"/>
              <a:gd name="connsiteX13" fmla="*/ 33246 w 1403089"/>
              <a:gd name="connsiteY13" fmla="*/ 743352 h 103922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013818 w 1403089"/>
              <a:gd name="connsiteY3" fmla="*/ 593370 h 1039224"/>
              <a:gd name="connsiteX4" fmla="*/ 1101758 w 1403089"/>
              <a:gd name="connsiteY4" fmla="*/ 349088 h 1039224"/>
              <a:gd name="connsiteX5" fmla="*/ 1014817 w 1403089"/>
              <a:gd name="connsiteY5" fmla="*/ 102587 h 1039224"/>
              <a:gd name="connsiteX6" fmla="*/ 1336042 w 1403089"/>
              <a:gd name="connsiteY6" fmla="*/ 125321 h 1039224"/>
              <a:gd name="connsiteX7" fmla="*/ 1379828 w 1403089"/>
              <a:gd name="connsiteY7" fmla="*/ 418971 h 1039224"/>
              <a:gd name="connsiteX8" fmla="*/ 1196478 w 1403089"/>
              <a:gd name="connsiteY8" fmla="*/ 728830 h 1039224"/>
              <a:gd name="connsiteX9" fmla="*/ 1024499 w 1403089"/>
              <a:gd name="connsiteY9" fmla="*/ 878075 h 1039224"/>
              <a:gd name="connsiteX10" fmla="*/ 824942 w 1403089"/>
              <a:gd name="connsiteY10" fmla="*/ 960802 h 1039224"/>
              <a:gd name="connsiteX11" fmla="*/ 531292 w 1403089"/>
              <a:gd name="connsiteY11" fmla="*/ 1004586 h 1039224"/>
              <a:gd name="connsiteX12" fmla="*/ 0 w 1403089"/>
              <a:gd name="connsiteY12" fmla="*/ 1039224 h 1039224"/>
              <a:gd name="connsiteX13" fmla="*/ 33246 w 1403089"/>
              <a:gd name="connsiteY13" fmla="*/ 743352 h 103922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013818 w 1403089"/>
              <a:gd name="connsiteY3" fmla="*/ 593370 h 1039224"/>
              <a:gd name="connsiteX4" fmla="*/ 1129569 w 1403089"/>
              <a:gd name="connsiteY4" fmla="*/ 507682 h 1039224"/>
              <a:gd name="connsiteX5" fmla="*/ 1101758 w 1403089"/>
              <a:gd name="connsiteY5" fmla="*/ 349088 h 1039224"/>
              <a:gd name="connsiteX6" fmla="*/ 1014817 w 1403089"/>
              <a:gd name="connsiteY6" fmla="*/ 102587 h 1039224"/>
              <a:gd name="connsiteX7" fmla="*/ 1336042 w 1403089"/>
              <a:gd name="connsiteY7" fmla="*/ 125321 h 1039224"/>
              <a:gd name="connsiteX8" fmla="*/ 1379828 w 1403089"/>
              <a:gd name="connsiteY8" fmla="*/ 418971 h 1039224"/>
              <a:gd name="connsiteX9" fmla="*/ 1196478 w 1403089"/>
              <a:gd name="connsiteY9" fmla="*/ 728830 h 1039224"/>
              <a:gd name="connsiteX10" fmla="*/ 1024499 w 1403089"/>
              <a:gd name="connsiteY10" fmla="*/ 878075 h 1039224"/>
              <a:gd name="connsiteX11" fmla="*/ 824942 w 1403089"/>
              <a:gd name="connsiteY11" fmla="*/ 960802 h 1039224"/>
              <a:gd name="connsiteX12" fmla="*/ 531292 w 1403089"/>
              <a:gd name="connsiteY12" fmla="*/ 1004586 h 1039224"/>
              <a:gd name="connsiteX13" fmla="*/ 0 w 1403089"/>
              <a:gd name="connsiteY13" fmla="*/ 1039224 h 1039224"/>
              <a:gd name="connsiteX14" fmla="*/ 33246 w 1403089"/>
              <a:gd name="connsiteY14" fmla="*/ 743352 h 103922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013818 w 1403089"/>
              <a:gd name="connsiteY3" fmla="*/ 593370 h 1039224"/>
              <a:gd name="connsiteX4" fmla="*/ 1129569 w 1403089"/>
              <a:gd name="connsiteY4" fmla="*/ 507682 h 1039224"/>
              <a:gd name="connsiteX5" fmla="*/ 1116790 w 1403089"/>
              <a:gd name="connsiteY5" fmla="*/ 248369 h 1039224"/>
              <a:gd name="connsiteX6" fmla="*/ 1014817 w 1403089"/>
              <a:gd name="connsiteY6" fmla="*/ 102587 h 1039224"/>
              <a:gd name="connsiteX7" fmla="*/ 1336042 w 1403089"/>
              <a:gd name="connsiteY7" fmla="*/ 125321 h 1039224"/>
              <a:gd name="connsiteX8" fmla="*/ 1379828 w 1403089"/>
              <a:gd name="connsiteY8" fmla="*/ 418971 h 1039224"/>
              <a:gd name="connsiteX9" fmla="*/ 1196478 w 1403089"/>
              <a:gd name="connsiteY9" fmla="*/ 728830 h 1039224"/>
              <a:gd name="connsiteX10" fmla="*/ 1024499 w 1403089"/>
              <a:gd name="connsiteY10" fmla="*/ 878075 h 1039224"/>
              <a:gd name="connsiteX11" fmla="*/ 824942 w 1403089"/>
              <a:gd name="connsiteY11" fmla="*/ 960802 h 1039224"/>
              <a:gd name="connsiteX12" fmla="*/ 531292 w 1403089"/>
              <a:gd name="connsiteY12" fmla="*/ 1004586 h 1039224"/>
              <a:gd name="connsiteX13" fmla="*/ 0 w 1403089"/>
              <a:gd name="connsiteY13" fmla="*/ 1039224 h 1039224"/>
              <a:gd name="connsiteX14" fmla="*/ 33246 w 1403089"/>
              <a:gd name="connsiteY14" fmla="*/ 743352 h 1039224"/>
              <a:gd name="connsiteX0" fmla="*/ 33246 w 1403089"/>
              <a:gd name="connsiteY0" fmla="*/ 957603 h 1253475"/>
              <a:gd name="connsiteX1" fmla="*/ 487509 w 1403089"/>
              <a:gd name="connsiteY1" fmla="*/ 925186 h 1253475"/>
              <a:gd name="connsiteX2" fmla="*/ 756084 w 1403089"/>
              <a:gd name="connsiteY2" fmla="*/ 893435 h 1253475"/>
              <a:gd name="connsiteX3" fmla="*/ 1013818 w 1403089"/>
              <a:gd name="connsiteY3" fmla="*/ 807621 h 1253475"/>
              <a:gd name="connsiteX4" fmla="*/ 1129569 w 1403089"/>
              <a:gd name="connsiteY4" fmla="*/ 721933 h 1253475"/>
              <a:gd name="connsiteX5" fmla="*/ 1116790 w 1403089"/>
              <a:gd name="connsiteY5" fmla="*/ 462620 h 1253475"/>
              <a:gd name="connsiteX6" fmla="*/ 1119041 w 1403089"/>
              <a:gd name="connsiteY6" fmla="*/ 102587 h 1253475"/>
              <a:gd name="connsiteX7" fmla="*/ 1336042 w 1403089"/>
              <a:gd name="connsiteY7" fmla="*/ 339572 h 1253475"/>
              <a:gd name="connsiteX8" fmla="*/ 1379828 w 1403089"/>
              <a:gd name="connsiteY8" fmla="*/ 633222 h 1253475"/>
              <a:gd name="connsiteX9" fmla="*/ 1196478 w 1403089"/>
              <a:gd name="connsiteY9" fmla="*/ 943081 h 1253475"/>
              <a:gd name="connsiteX10" fmla="*/ 1024499 w 1403089"/>
              <a:gd name="connsiteY10" fmla="*/ 1092326 h 1253475"/>
              <a:gd name="connsiteX11" fmla="*/ 824942 w 1403089"/>
              <a:gd name="connsiteY11" fmla="*/ 1175053 h 1253475"/>
              <a:gd name="connsiteX12" fmla="*/ 531292 w 1403089"/>
              <a:gd name="connsiteY12" fmla="*/ 1218837 h 1253475"/>
              <a:gd name="connsiteX13" fmla="*/ 0 w 1403089"/>
              <a:gd name="connsiteY13" fmla="*/ 1253475 h 1253475"/>
              <a:gd name="connsiteX14" fmla="*/ 33246 w 1403089"/>
              <a:gd name="connsiteY14" fmla="*/ 957603 h 1253475"/>
              <a:gd name="connsiteX0" fmla="*/ 33246 w 1403089"/>
              <a:gd name="connsiteY0" fmla="*/ 932902 h 1228774"/>
              <a:gd name="connsiteX1" fmla="*/ 487509 w 1403089"/>
              <a:gd name="connsiteY1" fmla="*/ 900485 h 1228774"/>
              <a:gd name="connsiteX2" fmla="*/ 756084 w 1403089"/>
              <a:gd name="connsiteY2" fmla="*/ 868734 h 1228774"/>
              <a:gd name="connsiteX3" fmla="*/ 1013818 w 1403089"/>
              <a:gd name="connsiteY3" fmla="*/ 782920 h 1228774"/>
              <a:gd name="connsiteX4" fmla="*/ 1129569 w 1403089"/>
              <a:gd name="connsiteY4" fmla="*/ 697232 h 1228774"/>
              <a:gd name="connsiteX5" fmla="*/ 1116790 w 1403089"/>
              <a:gd name="connsiteY5" fmla="*/ 437919 h 1228774"/>
              <a:gd name="connsiteX6" fmla="*/ 1119041 w 1403089"/>
              <a:gd name="connsiteY6" fmla="*/ 77886 h 1228774"/>
              <a:gd name="connsiteX7" fmla="*/ 1336042 w 1403089"/>
              <a:gd name="connsiteY7" fmla="*/ 314871 h 1228774"/>
              <a:gd name="connsiteX8" fmla="*/ 1379828 w 1403089"/>
              <a:gd name="connsiteY8" fmla="*/ 608521 h 1228774"/>
              <a:gd name="connsiteX9" fmla="*/ 1196478 w 1403089"/>
              <a:gd name="connsiteY9" fmla="*/ 918380 h 1228774"/>
              <a:gd name="connsiteX10" fmla="*/ 1024499 w 1403089"/>
              <a:gd name="connsiteY10" fmla="*/ 1067625 h 1228774"/>
              <a:gd name="connsiteX11" fmla="*/ 824942 w 1403089"/>
              <a:gd name="connsiteY11" fmla="*/ 1150352 h 1228774"/>
              <a:gd name="connsiteX12" fmla="*/ 531292 w 1403089"/>
              <a:gd name="connsiteY12" fmla="*/ 1194136 h 1228774"/>
              <a:gd name="connsiteX13" fmla="*/ 0 w 1403089"/>
              <a:gd name="connsiteY13" fmla="*/ 1228774 h 1228774"/>
              <a:gd name="connsiteX14" fmla="*/ 33246 w 1403089"/>
              <a:gd name="connsiteY14" fmla="*/ 932902 h 1228774"/>
              <a:gd name="connsiteX0" fmla="*/ 33246 w 1403089"/>
              <a:gd name="connsiteY0" fmla="*/ 932902 h 1228774"/>
              <a:gd name="connsiteX1" fmla="*/ 487509 w 1403089"/>
              <a:gd name="connsiteY1" fmla="*/ 900485 h 1228774"/>
              <a:gd name="connsiteX2" fmla="*/ 756084 w 1403089"/>
              <a:gd name="connsiteY2" fmla="*/ 868734 h 1228774"/>
              <a:gd name="connsiteX3" fmla="*/ 1013818 w 1403089"/>
              <a:gd name="connsiteY3" fmla="*/ 782920 h 1228774"/>
              <a:gd name="connsiteX4" fmla="*/ 1129569 w 1403089"/>
              <a:gd name="connsiteY4" fmla="*/ 697232 h 1228774"/>
              <a:gd name="connsiteX5" fmla="*/ 1116790 w 1403089"/>
              <a:gd name="connsiteY5" fmla="*/ 437919 h 1228774"/>
              <a:gd name="connsiteX6" fmla="*/ 1119041 w 1403089"/>
              <a:gd name="connsiteY6" fmla="*/ 77886 h 1228774"/>
              <a:gd name="connsiteX7" fmla="*/ 1336042 w 1403089"/>
              <a:gd name="connsiteY7" fmla="*/ 314871 h 1228774"/>
              <a:gd name="connsiteX8" fmla="*/ 1379828 w 1403089"/>
              <a:gd name="connsiteY8" fmla="*/ 608521 h 1228774"/>
              <a:gd name="connsiteX9" fmla="*/ 1196478 w 1403089"/>
              <a:gd name="connsiteY9" fmla="*/ 918380 h 1228774"/>
              <a:gd name="connsiteX10" fmla="*/ 1024499 w 1403089"/>
              <a:gd name="connsiteY10" fmla="*/ 1067625 h 1228774"/>
              <a:gd name="connsiteX11" fmla="*/ 824942 w 1403089"/>
              <a:gd name="connsiteY11" fmla="*/ 1150352 h 1228774"/>
              <a:gd name="connsiteX12" fmla="*/ 531292 w 1403089"/>
              <a:gd name="connsiteY12" fmla="*/ 1194136 h 1228774"/>
              <a:gd name="connsiteX13" fmla="*/ 0 w 1403089"/>
              <a:gd name="connsiteY13" fmla="*/ 1228774 h 1228774"/>
              <a:gd name="connsiteX14" fmla="*/ 33246 w 1403089"/>
              <a:gd name="connsiteY14" fmla="*/ 932902 h 1228774"/>
              <a:gd name="connsiteX0" fmla="*/ 33246 w 1403089"/>
              <a:gd name="connsiteY0" fmla="*/ 932902 h 1228774"/>
              <a:gd name="connsiteX1" fmla="*/ 487509 w 1403089"/>
              <a:gd name="connsiteY1" fmla="*/ 900485 h 1228774"/>
              <a:gd name="connsiteX2" fmla="*/ 756084 w 1403089"/>
              <a:gd name="connsiteY2" fmla="*/ 868734 h 1228774"/>
              <a:gd name="connsiteX3" fmla="*/ 1013818 w 1403089"/>
              <a:gd name="connsiteY3" fmla="*/ 782920 h 1228774"/>
              <a:gd name="connsiteX4" fmla="*/ 1129569 w 1403089"/>
              <a:gd name="connsiteY4" fmla="*/ 697232 h 1228774"/>
              <a:gd name="connsiteX5" fmla="*/ 1116790 w 1403089"/>
              <a:gd name="connsiteY5" fmla="*/ 437919 h 1228774"/>
              <a:gd name="connsiteX6" fmla="*/ 1119041 w 1403089"/>
              <a:gd name="connsiteY6" fmla="*/ 77886 h 1228774"/>
              <a:gd name="connsiteX7" fmla="*/ 1336042 w 1403089"/>
              <a:gd name="connsiteY7" fmla="*/ 314871 h 1228774"/>
              <a:gd name="connsiteX8" fmla="*/ 1379828 w 1403089"/>
              <a:gd name="connsiteY8" fmla="*/ 608521 h 1228774"/>
              <a:gd name="connsiteX9" fmla="*/ 1196478 w 1403089"/>
              <a:gd name="connsiteY9" fmla="*/ 918380 h 1228774"/>
              <a:gd name="connsiteX10" fmla="*/ 1024499 w 1403089"/>
              <a:gd name="connsiteY10" fmla="*/ 1067625 h 1228774"/>
              <a:gd name="connsiteX11" fmla="*/ 824942 w 1403089"/>
              <a:gd name="connsiteY11" fmla="*/ 1150352 h 1228774"/>
              <a:gd name="connsiteX12" fmla="*/ 531292 w 1403089"/>
              <a:gd name="connsiteY12" fmla="*/ 1194136 h 1228774"/>
              <a:gd name="connsiteX13" fmla="*/ 0 w 1403089"/>
              <a:gd name="connsiteY13" fmla="*/ 1228774 h 1228774"/>
              <a:gd name="connsiteX14" fmla="*/ 33246 w 1403089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40978"/>
              <a:gd name="connsiteX1" fmla="*/ 487509 w 1395324"/>
              <a:gd name="connsiteY1" fmla="*/ 900485 h 1240978"/>
              <a:gd name="connsiteX2" fmla="*/ 756084 w 1395324"/>
              <a:gd name="connsiteY2" fmla="*/ 868734 h 1240978"/>
              <a:gd name="connsiteX3" fmla="*/ 1013818 w 1395324"/>
              <a:gd name="connsiteY3" fmla="*/ 782920 h 1240978"/>
              <a:gd name="connsiteX4" fmla="*/ 1129569 w 1395324"/>
              <a:gd name="connsiteY4" fmla="*/ 697232 h 1240978"/>
              <a:gd name="connsiteX5" fmla="*/ 1116790 w 1395324"/>
              <a:gd name="connsiteY5" fmla="*/ 437919 h 1240978"/>
              <a:gd name="connsiteX6" fmla="*/ 1119041 w 1395324"/>
              <a:gd name="connsiteY6" fmla="*/ 77886 h 1240978"/>
              <a:gd name="connsiteX7" fmla="*/ 1336042 w 1395324"/>
              <a:gd name="connsiteY7" fmla="*/ 314871 h 1240978"/>
              <a:gd name="connsiteX8" fmla="*/ 1379828 w 1395324"/>
              <a:gd name="connsiteY8" fmla="*/ 608521 h 1240978"/>
              <a:gd name="connsiteX9" fmla="*/ 1243068 w 1395324"/>
              <a:gd name="connsiteY9" fmla="*/ 971578 h 1240978"/>
              <a:gd name="connsiteX10" fmla="*/ 1011566 w 1395324"/>
              <a:gd name="connsiteY10" fmla="*/ 1142953 h 1240978"/>
              <a:gd name="connsiteX11" fmla="*/ 824942 w 1395324"/>
              <a:gd name="connsiteY11" fmla="*/ 1150352 h 1240978"/>
              <a:gd name="connsiteX12" fmla="*/ 531292 w 1395324"/>
              <a:gd name="connsiteY12" fmla="*/ 1194136 h 1240978"/>
              <a:gd name="connsiteX13" fmla="*/ 0 w 1395324"/>
              <a:gd name="connsiteY13" fmla="*/ 1228774 h 1240978"/>
              <a:gd name="connsiteX14" fmla="*/ 33246 w 1395324"/>
              <a:gd name="connsiteY14" fmla="*/ 932902 h 1240978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11566 w 1395324"/>
              <a:gd name="connsiteY10" fmla="*/ 1142953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11566 w 1395324"/>
              <a:gd name="connsiteY10" fmla="*/ 1142953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69442 w 1395324"/>
              <a:gd name="connsiteY10" fmla="*/ 1100109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69442 w 1395324"/>
              <a:gd name="connsiteY10" fmla="*/ 1100109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26041 w 1388119"/>
              <a:gd name="connsiteY0" fmla="*/ 932902 h 1413528"/>
              <a:gd name="connsiteX1" fmla="*/ 480304 w 1388119"/>
              <a:gd name="connsiteY1" fmla="*/ 900485 h 1413528"/>
              <a:gd name="connsiteX2" fmla="*/ 748879 w 1388119"/>
              <a:gd name="connsiteY2" fmla="*/ 868734 h 1413528"/>
              <a:gd name="connsiteX3" fmla="*/ 1006613 w 1388119"/>
              <a:gd name="connsiteY3" fmla="*/ 782920 h 1413528"/>
              <a:gd name="connsiteX4" fmla="*/ 1122364 w 1388119"/>
              <a:gd name="connsiteY4" fmla="*/ 697232 h 1413528"/>
              <a:gd name="connsiteX5" fmla="*/ 1109585 w 1388119"/>
              <a:gd name="connsiteY5" fmla="*/ 437919 h 1413528"/>
              <a:gd name="connsiteX6" fmla="*/ 1111836 w 1388119"/>
              <a:gd name="connsiteY6" fmla="*/ 77886 h 1413528"/>
              <a:gd name="connsiteX7" fmla="*/ 1328837 w 1388119"/>
              <a:gd name="connsiteY7" fmla="*/ 314871 h 1413528"/>
              <a:gd name="connsiteX8" fmla="*/ 1372623 w 1388119"/>
              <a:gd name="connsiteY8" fmla="*/ 608521 h 1413528"/>
              <a:gd name="connsiteX9" fmla="*/ 1235863 w 1388119"/>
              <a:gd name="connsiteY9" fmla="*/ 971578 h 1413528"/>
              <a:gd name="connsiteX10" fmla="*/ 1062237 w 1388119"/>
              <a:gd name="connsiteY10" fmla="*/ 1100109 h 1413528"/>
              <a:gd name="connsiteX11" fmla="*/ 817737 w 1388119"/>
              <a:gd name="connsiteY11" fmla="*/ 1150352 h 1413528"/>
              <a:gd name="connsiteX12" fmla="*/ 524087 w 1388119"/>
              <a:gd name="connsiteY12" fmla="*/ 1194136 h 1413528"/>
              <a:gd name="connsiteX13" fmla="*/ 1 w 1388119"/>
              <a:gd name="connsiteY13" fmla="*/ 1413528 h 1413528"/>
              <a:gd name="connsiteX14" fmla="*/ 26041 w 1388119"/>
              <a:gd name="connsiteY14" fmla="*/ 932902 h 1413528"/>
              <a:gd name="connsiteX0" fmla="*/ 26040 w 1388118"/>
              <a:gd name="connsiteY0" fmla="*/ 932902 h 1413528"/>
              <a:gd name="connsiteX1" fmla="*/ 480303 w 1388118"/>
              <a:gd name="connsiteY1" fmla="*/ 900485 h 1413528"/>
              <a:gd name="connsiteX2" fmla="*/ 748878 w 1388118"/>
              <a:gd name="connsiteY2" fmla="*/ 868734 h 1413528"/>
              <a:gd name="connsiteX3" fmla="*/ 1006612 w 1388118"/>
              <a:gd name="connsiteY3" fmla="*/ 782920 h 1413528"/>
              <a:gd name="connsiteX4" fmla="*/ 1122363 w 1388118"/>
              <a:gd name="connsiteY4" fmla="*/ 697232 h 1413528"/>
              <a:gd name="connsiteX5" fmla="*/ 1109584 w 1388118"/>
              <a:gd name="connsiteY5" fmla="*/ 437919 h 1413528"/>
              <a:gd name="connsiteX6" fmla="*/ 1111835 w 1388118"/>
              <a:gd name="connsiteY6" fmla="*/ 77886 h 1413528"/>
              <a:gd name="connsiteX7" fmla="*/ 1328836 w 1388118"/>
              <a:gd name="connsiteY7" fmla="*/ 314871 h 1413528"/>
              <a:gd name="connsiteX8" fmla="*/ 1372622 w 1388118"/>
              <a:gd name="connsiteY8" fmla="*/ 608521 h 1413528"/>
              <a:gd name="connsiteX9" fmla="*/ 1235862 w 1388118"/>
              <a:gd name="connsiteY9" fmla="*/ 971578 h 1413528"/>
              <a:gd name="connsiteX10" fmla="*/ 1062236 w 1388118"/>
              <a:gd name="connsiteY10" fmla="*/ 1100109 h 1413528"/>
              <a:gd name="connsiteX11" fmla="*/ 817736 w 1388118"/>
              <a:gd name="connsiteY11" fmla="*/ 1150352 h 1413528"/>
              <a:gd name="connsiteX12" fmla="*/ 524086 w 1388118"/>
              <a:gd name="connsiteY12" fmla="*/ 1194136 h 1413528"/>
              <a:gd name="connsiteX13" fmla="*/ 232624 w 1388118"/>
              <a:gd name="connsiteY13" fmla="*/ 1228426 h 1413528"/>
              <a:gd name="connsiteX14" fmla="*/ 0 w 1388118"/>
              <a:gd name="connsiteY14" fmla="*/ 1413528 h 1413528"/>
              <a:gd name="connsiteX15" fmla="*/ 26040 w 1388118"/>
              <a:gd name="connsiteY15" fmla="*/ 932902 h 1413528"/>
              <a:gd name="connsiteX0" fmla="*/ 0 w 1482781"/>
              <a:gd name="connsiteY0" fmla="*/ 1101780 h 1413528"/>
              <a:gd name="connsiteX1" fmla="*/ 574966 w 1482781"/>
              <a:gd name="connsiteY1" fmla="*/ 900485 h 1413528"/>
              <a:gd name="connsiteX2" fmla="*/ 843541 w 1482781"/>
              <a:gd name="connsiteY2" fmla="*/ 868734 h 1413528"/>
              <a:gd name="connsiteX3" fmla="*/ 1101275 w 1482781"/>
              <a:gd name="connsiteY3" fmla="*/ 782920 h 1413528"/>
              <a:gd name="connsiteX4" fmla="*/ 1217026 w 1482781"/>
              <a:gd name="connsiteY4" fmla="*/ 697232 h 1413528"/>
              <a:gd name="connsiteX5" fmla="*/ 1204247 w 1482781"/>
              <a:gd name="connsiteY5" fmla="*/ 437919 h 1413528"/>
              <a:gd name="connsiteX6" fmla="*/ 1206498 w 1482781"/>
              <a:gd name="connsiteY6" fmla="*/ 77886 h 1413528"/>
              <a:gd name="connsiteX7" fmla="*/ 1423499 w 1482781"/>
              <a:gd name="connsiteY7" fmla="*/ 314871 h 1413528"/>
              <a:gd name="connsiteX8" fmla="*/ 1467285 w 1482781"/>
              <a:gd name="connsiteY8" fmla="*/ 608521 h 1413528"/>
              <a:gd name="connsiteX9" fmla="*/ 1330525 w 1482781"/>
              <a:gd name="connsiteY9" fmla="*/ 971578 h 1413528"/>
              <a:gd name="connsiteX10" fmla="*/ 1156899 w 1482781"/>
              <a:gd name="connsiteY10" fmla="*/ 1100109 h 1413528"/>
              <a:gd name="connsiteX11" fmla="*/ 912399 w 1482781"/>
              <a:gd name="connsiteY11" fmla="*/ 1150352 h 1413528"/>
              <a:gd name="connsiteX12" fmla="*/ 618749 w 1482781"/>
              <a:gd name="connsiteY12" fmla="*/ 1194136 h 1413528"/>
              <a:gd name="connsiteX13" fmla="*/ 327287 w 1482781"/>
              <a:gd name="connsiteY13" fmla="*/ 1228426 h 1413528"/>
              <a:gd name="connsiteX14" fmla="*/ 94663 w 1482781"/>
              <a:gd name="connsiteY14" fmla="*/ 1413528 h 1413528"/>
              <a:gd name="connsiteX15" fmla="*/ 0 w 1482781"/>
              <a:gd name="connsiteY15" fmla="*/ 1101780 h 1413528"/>
              <a:gd name="connsiteX0" fmla="*/ 0 w 1482781"/>
              <a:gd name="connsiteY0" fmla="*/ 1101780 h 1413528"/>
              <a:gd name="connsiteX1" fmla="*/ 574966 w 1482781"/>
              <a:gd name="connsiteY1" fmla="*/ 900485 h 1413528"/>
              <a:gd name="connsiteX2" fmla="*/ 843541 w 1482781"/>
              <a:gd name="connsiteY2" fmla="*/ 868734 h 1413528"/>
              <a:gd name="connsiteX3" fmla="*/ 1101275 w 1482781"/>
              <a:gd name="connsiteY3" fmla="*/ 782920 h 1413528"/>
              <a:gd name="connsiteX4" fmla="*/ 1217026 w 1482781"/>
              <a:gd name="connsiteY4" fmla="*/ 697232 h 1413528"/>
              <a:gd name="connsiteX5" fmla="*/ 1204247 w 1482781"/>
              <a:gd name="connsiteY5" fmla="*/ 437919 h 1413528"/>
              <a:gd name="connsiteX6" fmla="*/ 1206498 w 1482781"/>
              <a:gd name="connsiteY6" fmla="*/ 77886 h 1413528"/>
              <a:gd name="connsiteX7" fmla="*/ 1423499 w 1482781"/>
              <a:gd name="connsiteY7" fmla="*/ 314871 h 1413528"/>
              <a:gd name="connsiteX8" fmla="*/ 1467285 w 1482781"/>
              <a:gd name="connsiteY8" fmla="*/ 608521 h 1413528"/>
              <a:gd name="connsiteX9" fmla="*/ 1330525 w 1482781"/>
              <a:gd name="connsiteY9" fmla="*/ 971578 h 1413528"/>
              <a:gd name="connsiteX10" fmla="*/ 1156899 w 1482781"/>
              <a:gd name="connsiteY10" fmla="*/ 1100109 h 1413528"/>
              <a:gd name="connsiteX11" fmla="*/ 912399 w 1482781"/>
              <a:gd name="connsiteY11" fmla="*/ 1150352 h 1413528"/>
              <a:gd name="connsiteX12" fmla="*/ 618749 w 1482781"/>
              <a:gd name="connsiteY12" fmla="*/ 1194136 h 1413528"/>
              <a:gd name="connsiteX13" fmla="*/ 327287 w 1482781"/>
              <a:gd name="connsiteY13" fmla="*/ 1228426 h 1413528"/>
              <a:gd name="connsiteX14" fmla="*/ 94663 w 1482781"/>
              <a:gd name="connsiteY14" fmla="*/ 1413528 h 1413528"/>
              <a:gd name="connsiteX15" fmla="*/ 0 w 1482781"/>
              <a:gd name="connsiteY15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18749 w 1482781"/>
              <a:gd name="connsiteY13" fmla="*/ 1194136 h 1413528"/>
              <a:gd name="connsiteX14" fmla="*/ 327287 w 1482781"/>
              <a:gd name="connsiteY14" fmla="*/ 1228426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18749 w 1482781"/>
              <a:gd name="connsiteY13" fmla="*/ 119413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18749 w 1482781"/>
              <a:gd name="connsiteY13" fmla="*/ 119413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18749 w 1482781"/>
              <a:gd name="connsiteY13" fmla="*/ 119413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60145 w 1482781"/>
              <a:gd name="connsiteY13" fmla="*/ 115202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50171 w 1482781"/>
              <a:gd name="connsiteY12" fmla="*/ 1050271 h 1413528"/>
              <a:gd name="connsiteX13" fmla="*/ 660145 w 1482781"/>
              <a:gd name="connsiteY13" fmla="*/ 115202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62655 w 1482781"/>
              <a:gd name="connsiteY11" fmla="*/ 1010217 h 1413528"/>
              <a:gd name="connsiteX12" fmla="*/ 950171 w 1482781"/>
              <a:gd name="connsiteY12" fmla="*/ 1050271 h 1413528"/>
              <a:gd name="connsiteX13" fmla="*/ 660145 w 1482781"/>
              <a:gd name="connsiteY13" fmla="*/ 115202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4913"/>
              <a:gd name="connsiteY0" fmla="*/ 1101780 h 1413528"/>
              <a:gd name="connsiteX1" fmla="*/ 218054 w 1484913"/>
              <a:gd name="connsiteY1" fmla="*/ 858683 h 1413528"/>
              <a:gd name="connsiteX2" fmla="*/ 574966 w 1484913"/>
              <a:gd name="connsiteY2" fmla="*/ 900485 h 1413528"/>
              <a:gd name="connsiteX3" fmla="*/ 843541 w 1484913"/>
              <a:gd name="connsiteY3" fmla="*/ 868734 h 1413528"/>
              <a:gd name="connsiteX4" fmla="*/ 1101275 w 1484913"/>
              <a:gd name="connsiteY4" fmla="*/ 782920 h 1413528"/>
              <a:gd name="connsiteX5" fmla="*/ 1217026 w 1484913"/>
              <a:gd name="connsiteY5" fmla="*/ 697232 h 1413528"/>
              <a:gd name="connsiteX6" fmla="*/ 1204247 w 1484913"/>
              <a:gd name="connsiteY6" fmla="*/ 437919 h 1413528"/>
              <a:gd name="connsiteX7" fmla="*/ 1206498 w 1484913"/>
              <a:gd name="connsiteY7" fmla="*/ 77886 h 1413528"/>
              <a:gd name="connsiteX8" fmla="*/ 1423499 w 1484913"/>
              <a:gd name="connsiteY8" fmla="*/ 314871 h 1413528"/>
              <a:gd name="connsiteX9" fmla="*/ 1467285 w 1484913"/>
              <a:gd name="connsiteY9" fmla="*/ 608521 h 1413528"/>
              <a:gd name="connsiteX10" fmla="*/ 1317739 w 1484913"/>
              <a:gd name="connsiteY10" fmla="*/ 886817 h 1413528"/>
              <a:gd name="connsiteX11" fmla="*/ 1162655 w 1484913"/>
              <a:gd name="connsiteY11" fmla="*/ 1010217 h 1413528"/>
              <a:gd name="connsiteX12" fmla="*/ 950171 w 1484913"/>
              <a:gd name="connsiteY12" fmla="*/ 1050271 h 1413528"/>
              <a:gd name="connsiteX13" fmla="*/ 660145 w 1484913"/>
              <a:gd name="connsiteY13" fmla="*/ 1152026 h 1413528"/>
              <a:gd name="connsiteX14" fmla="*/ 255317 w 1484913"/>
              <a:gd name="connsiteY14" fmla="*/ 1087081 h 1413528"/>
              <a:gd name="connsiteX15" fmla="*/ 94663 w 1484913"/>
              <a:gd name="connsiteY15" fmla="*/ 1413528 h 1413528"/>
              <a:gd name="connsiteX16" fmla="*/ 0 w 1484913"/>
              <a:gd name="connsiteY16" fmla="*/ 1101780 h 1413528"/>
              <a:gd name="connsiteX0" fmla="*/ 0 w 1484912"/>
              <a:gd name="connsiteY0" fmla="*/ 1101780 h 1413528"/>
              <a:gd name="connsiteX1" fmla="*/ 218054 w 1484912"/>
              <a:gd name="connsiteY1" fmla="*/ 858683 h 1413528"/>
              <a:gd name="connsiteX2" fmla="*/ 574966 w 1484912"/>
              <a:gd name="connsiteY2" fmla="*/ 900485 h 1413528"/>
              <a:gd name="connsiteX3" fmla="*/ 843541 w 1484912"/>
              <a:gd name="connsiteY3" fmla="*/ 868734 h 1413528"/>
              <a:gd name="connsiteX4" fmla="*/ 1101275 w 1484912"/>
              <a:gd name="connsiteY4" fmla="*/ 782920 h 1413528"/>
              <a:gd name="connsiteX5" fmla="*/ 1217026 w 1484912"/>
              <a:gd name="connsiteY5" fmla="*/ 697232 h 1413528"/>
              <a:gd name="connsiteX6" fmla="*/ 1204247 w 1484912"/>
              <a:gd name="connsiteY6" fmla="*/ 437919 h 1413528"/>
              <a:gd name="connsiteX7" fmla="*/ 1206498 w 1484912"/>
              <a:gd name="connsiteY7" fmla="*/ 77886 h 1413528"/>
              <a:gd name="connsiteX8" fmla="*/ 1423499 w 1484912"/>
              <a:gd name="connsiteY8" fmla="*/ 314871 h 1413528"/>
              <a:gd name="connsiteX9" fmla="*/ 1467285 w 1484912"/>
              <a:gd name="connsiteY9" fmla="*/ 608521 h 1413528"/>
              <a:gd name="connsiteX10" fmla="*/ 1317739 w 1484912"/>
              <a:gd name="connsiteY10" fmla="*/ 886817 h 1413528"/>
              <a:gd name="connsiteX11" fmla="*/ 1162655 w 1484912"/>
              <a:gd name="connsiteY11" fmla="*/ 1010217 h 1413528"/>
              <a:gd name="connsiteX12" fmla="*/ 950171 w 1484912"/>
              <a:gd name="connsiteY12" fmla="*/ 1050271 h 1413528"/>
              <a:gd name="connsiteX13" fmla="*/ 660145 w 1484912"/>
              <a:gd name="connsiteY13" fmla="*/ 1152026 h 1413528"/>
              <a:gd name="connsiteX14" fmla="*/ 255317 w 1484912"/>
              <a:gd name="connsiteY14" fmla="*/ 1087081 h 1413528"/>
              <a:gd name="connsiteX15" fmla="*/ 94663 w 1484912"/>
              <a:gd name="connsiteY15" fmla="*/ 1413528 h 1413528"/>
              <a:gd name="connsiteX16" fmla="*/ 0 w 1484912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60145 w 1534773"/>
              <a:gd name="connsiteY13" fmla="*/ 115202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02743 w 1534773"/>
              <a:gd name="connsiteY13" fmla="*/ 106867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02743 w 1534773"/>
              <a:gd name="connsiteY13" fmla="*/ 106867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02743 w 1534773"/>
              <a:gd name="connsiteY13" fmla="*/ 106867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02743 w 1534773"/>
              <a:gd name="connsiteY13" fmla="*/ 106867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60145 w 1534773"/>
              <a:gd name="connsiteY13" fmla="*/ 1152025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60145 w 1534773"/>
              <a:gd name="connsiteY13" fmla="*/ 1152025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2 w 1534773"/>
              <a:gd name="connsiteY12" fmla="*/ 1050271 h 1413528"/>
              <a:gd name="connsiteX13" fmla="*/ 660145 w 1534773"/>
              <a:gd name="connsiteY13" fmla="*/ 1152025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300618 w 1534773"/>
              <a:gd name="connsiteY6" fmla="*/ 51336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2 w 1534773"/>
              <a:gd name="connsiteY12" fmla="*/ 1050271 h 1413528"/>
              <a:gd name="connsiteX13" fmla="*/ 660145 w 1534773"/>
              <a:gd name="connsiteY13" fmla="*/ 1152025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34773" h="1413528">
                <a:moveTo>
                  <a:pt x="0" y="1101780"/>
                </a:moveTo>
                <a:cubicBezTo>
                  <a:pt x="36609" y="1027861"/>
                  <a:pt x="122226" y="892232"/>
                  <a:pt x="218054" y="858683"/>
                </a:cubicBezTo>
                <a:cubicBezTo>
                  <a:pt x="313882" y="825134"/>
                  <a:pt x="486762" y="917365"/>
                  <a:pt x="574966" y="900485"/>
                </a:cubicBezTo>
                <a:lnTo>
                  <a:pt x="843541" y="868734"/>
                </a:lnTo>
                <a:cubicBezTo>
                  <a:pt x="937684" y="834590"/>
                  <a:pt x="1043663" y="837936"/>
                  <a:pt x="1101275" y="782920"/>
                </a:cubicBezTo>
                <a:cubicBezTo>
                  <a:pt x="1155350" y="747959"/>
                  <a:pt x="1183802" y="742157"/>
                  <a:pt x="1217026" y="697232"/>
                </a:cubicBezTo>
                <a:cubicBezTo>
                  <a:pt x="1250250" y="652307"/>
                  <a:pt x="1311571" y="574508"/>
                  <a:pt x="1300618" y="513369"/>
                </a:cubicBezTo>
                <a:cubicBezTo>
                  <a:pt x="1326376" y="439603"/>
                  <a:pt x="1057857" y="171353"/>
                  <a:pt x="1206498" y="77886"/>
                </a:cubicBezTo>
                <a:cubicBezTo>
                  <a:pt x="1322883" y="0"/>
                  <a:pt x="1380035" y="226432"/>
                  <a:pt x="1423499" y="314871"/>
                </a:cubicBezTo>
                <a:cubicBezTo>
                  <a:pt x="1466963" y="403310"/>
                  <a:pt x="1484912" y="513197"/>
                  <a:pt x="1467285" y="608521"/>
                </a:cubicBezTo>
                <a:cubicBezTo>
                  <a:pt x="1449658" y="703845"/>
                  <a:pt x="1426044" y="780900"/>
                  <a:pt x="1317739" y="886817"/>
                </a:cubicBezTo>
                <a:cubicBezTo>
                  <a:pt x="1180571" y="982914"/>
                  <a:pt x="1534773" y="722270"/>
                  <a:pt x="1162655" y="1010217"/>
                </a:cubicBezTo>
                <a:cubicBezTo>
                  <a:pt x="1032775" y="1035162"/>
                  <a:pt x="1078403" y="1034833"/>
                  <a:pt x="950172" y="1050271"/>
                </a:cubicBezTo>
                <a:lnTo>
                  <a:pt x="660145" y="1152025"/>
                </a:lnTo>
                <a:cubicBezTo>
                  <a:pt x="417043" y="1152875"/>
                  <a:pt x="407886" y="1085166"/>
                  <a:pt x="255317" y="1087081"/>
                </a:cubicBezTo>
                <a:cubicBezTo>
                  <a:pt x="114789" y="1130846"/>
                  <a:pt x="148214" y="1304712"/>
                  <a:pt x="94663" y="1413528"/>
                </a:cubicBezTo>
                <a:lnTo>
                  <a:pt x="0" y="110178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076056" y="4077072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7" name="Isosceles Triangle 6"/>
          <p:cNvSpPr/>
          <p:nvPr/>
        </p:nvSpPr>
        <p:spPr>
          <a:xfrm rot="20422988">
            <a:off x="4943620" y="2872965"/>
            <a:ext cx="789885" cy="712849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 rot="1120428">
            <a:off x="5742480" y="2846057"/>
            <a:ext cx="828056" cy="696425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Triangle 5"/>
          <p:cNvSpPr/>
          <p:nvPr/>
        </p:nvSpPr>
        <p:spPr>
          <a:xfrm rot="1109731">
            <a:off x="6151244" y="3022548"/>
            <a:ext cx="236486" cy="461387"/>
          </a:xfrm>
          <a:prstGeom prst="rtTriangle">
            <a:avLst/>
          </a:prstGeom>
          <a:solidFill>
            <a:srgbClr val="FF7C8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Triangle 8"/>
          <p:cNvSpPr/>
          <p:nvPr/>
        </p:nvSpPr>
        <p:spPr>
          <a:xfrm rot="20428442" flipH="1">
            <a:off x="5133184" y="3018055"/>
            <a:ext cx="225750" cy="578130"/>
          </a:xfrm>
          <a:prstGeom prst="rtTriangle">
            <a:avLst/>
          </a:prstGeom>
          <a:solidFill>
            <a:srgbClr val="FF7C8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5076056" y="3212976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724128" y="4005064"/>
            <a:ext cx="144016" cy="720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 rot="1205283">
            <a:off x="5838510" y="5076917"/>
            <a:ext cx="423664" cy="296416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 rot="20774240">
            <a:off x="5394383" y="5058198"/>
            <a:ext cx="41528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Group 42"/>
          <p:cNvGrpSpPr/>
          <p:nvPr/>
        </p:nvGrpSpPr>
        <p:grpSpPr>
          <a:xfrm>
            <a:off x="5292080" y="3645024"/>
            <a:ext cx="377445" cy="298494"/>
            <a:chOff x="5292080" y="3645024"/>
            <a:chExt cx="377436" cy="298487"/>
          </a:xfrm>
        </p:grpSpPr>
        <p:sp>
          <p:nvSpPr>
            <p:cNvPr id="12" name="Teardrop 11"/>
            <p:cNvSpPr/>
            <p:nvPr/>
          </p:nvSpPr>
          <p:spPr>
            <a:xfrm flipH="1">
              <a:off x="5292080" y="3645024"/>
              <a:ext cx="368424" cy="288032"/>
            </a:xfrm>
            <a:prstGeom prst="teardrop">
              <a:avLst/>
            </a:prstGeom>
            <a:solidFill>
              <a:srgbClr val="FFE285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ardrop 41"/>
            <p:cNvSpPr/>
            <p:nvPr/>
          </p:nvSpPr>
          <p:spPr>
            <a:xfrm rot="10800000" flipH="1">
              <a:off x="5301091" y="3655476"/>
              <a:ext cx="368425" cy="288035"/>
            </a:xfrm>
            <a:prstGeom prst="teardrop">
              <a:avLst/>
            </a:prstGeom>
            <a:solidFill>
              <a:srgbClr val="FFE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Oval 15"/>
          <p:cNvSpPr/>
          <p:nvPr/>
        </p:nvSpPr>
        <p:spPr>
          <a:xfrm rot="5228607">
            <a:off x="5406671" y="3685947"/>
            <a:ext cx="196006" cy="14710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3" name="Group 43"/>
          <p:cNvGrpSpPr/>
          <p:nvPr/>
        </p:nvGrpSpPr>
        <p:grpSpPr>
          <a:xfrm flipH="1">
            <a:off x="5868144" y="3645024"/>
            <a:ext cx="360040" cy="288032"/>
            <a:chOff x="5292080" y="3645024"/>
            <a:chExt cx="377436" cy="298488"/>
          </a:xfrm>
        </p:grpSpPr>
        <p:sp>
          <p:nvSpPr>
            <p:cNvPr id="45" name="Teardrop 44"/>
            <p:cNvSpPr/>
            <p:nvPr/>
          </p:nvSpPr>
          <p:spPr>
            <a:xfrm flipH="1">
              <a:off x="5292080" y="3645024"/>
              <a:ext cx="368424" cy="288032"/>
            </a:xfrm>
            <a:prstGeom prst="teardrop">
              <a:avLst/>
            </a:prstGeom>
            <a:solidFill>
              <a:srgbClr val="FFE285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ardrop 45"/>
            <p:cNvSpPr/>
            <p:nvPr/>
          </p:nvSpPr>
          <p:spPr>
            <a:xfrm rot="10800000" flipH="1">
              <a:off x="5301091" y="3655477"/>
              <a:ext cx="368425" cy="288035"/>
            </a:xfrm>
            <a:prstGeom prst="teardrop">
              <a:avLst/>
            </a:prstGeom>
            <a:solidFill>
              <a:srgbClr val="FFE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Oval 46"/>
          <p:cNvSpPr/>
          <p:nvPr/>
        </p:nvSpPr>
        <p:spPr>
          <a:xfrm rot="5228607">
            <a:off x="5915291" y="3678167"/>
            <a:ext cx="200171" cy="140647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2808312" cy="1143000"/>
          </a:xfrm>
        </p:spPr>
        <p:txBody>
          <a:bodyPr>
            <a:normAutofit/>
          </a:bodyPr>
          <a:lstStyle/>
          <a:p>
            <a:r>
              <a:rPr lang="en-GB" sz="1800" dirty="0" err="1" smtClean="0">
                <a:latin typeface="Comic Sans MS" pitchFamily="66" charset="0"/>
              </a:rPr>
              <a:t>Dessinez</a:t>
            </a:r>
            <a:r>
              <a:rPr lang="en-GB" sz="1800" dirty="0" smtClean="0">
                <a:latin typeface="Comic Sans MS" pitchFamily="66" charset="0"/>
              </a:rPr>
              <a:t> un chat avec des </a:t>
            </a:r>
            <a:r>
              <a:rPr lang="en-GB" sz="1800" dirty="0" err="1" smtClean="0">
                <a:latin typeface="Comic Sans MS" pitchFamily="66" charset="0"/>
              </a:rPr>
              <a:t>formes</a:t>
            </a:r>
            <a:endParaRPr lang="en-GB" sz="1800" dirty="0"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3568" y="980728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itchFamily="66" charset="0"/>
              </a:rPr>
              <a:t>9.  </a:t>
            </a:r>
            <a:r>
              <a:rPr lang="en-GB" sz="2800" dirty="0" err="1" smtClean="0">
                <a:latin typeface="Comic Sans MS" pitchFamily="66" charset="0"/>
              </a:rPr>
              <a:t>Finalement</a:t>
            </a:r>
            <a:r>
              <a:rPr lang="en-GB" sz="2800" dirty="0" smtClean="0">
                <a:latin typeface="Comic Sans MS" pitchFamily="66" charset="0"/>
              </a:rPr>
              <a:t>, </a:t>
            </a:r>
            <a:r>
              <a:rPr lang="en-GB" sz="2800" dirty="0" err="1" smtClean="0">
                <a:latin typeface="Comic Sans MS" pitchFamily="66" charset="0"/>
              </a:rPr>
              <a:t>dessinez</a:t>
            </a:r>
            <a:r>
              <a:rPr lang="en-GB" sz="2800" dirty="0" smtClean="0">
                <a:latin typeface="Comic Sans MS" pitchFamily="66" charset="0"/>
              </a:rPr>
              <a:t> les </a:t>
            </a:r>
            <a:r>
              <a:rPr lang="en-GB" sz="2800" dirty="0" err="1" smtClean="0">
                <a:latin typeface="Comic Sans MS" pitchFamily="66" charset="0"/>
              </a:rPr>
              <a:t>lignes</a:t>
            </a:r>
            <a:r>
              <a:rPr lang="en-GB" sz="2800" dirty="0" smtClean="0">
                <a:latin typeface="Comic Sans MS" pitchFamily="66" charset="0"/>
              </a:rPr>
              <a:t> pour faire les moustaches </a:t>
            </a:r>
            <a:r>
              <a:rPr lang="en-GB" sz="2800" dirty="0" err="1" smtClean="0">
                <a:latin typeface="Comic Sans MS" pitchFamily="66" charset="0"/>
              </a:rPr>
              <a:t>comme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ça</a:t>
            </a:r>
            <a:r>
              <a:rPr lang="en-GB" sz="2800" dirty="0" smtClean="0">
                <a:latin typeface="Comic Sans MS" pitchFamily="66" charset="0"/>
              </a:rPr>
              <a:t>.</a:t>
            </a:r>
            <a:endParaRPr lang="en-GB" sz="2800" dirty="0">
              <a:latin typeface="Comic Sans MS" pitchFamily="66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627784" y="1844824"/>
            <a:ext cx="2376264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771800" y="1844824"/>
            <a:ext cx="3816424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6416" y="838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9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763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>
                <a:latin typeface="Comic Sans MS" pitchFamily="66" charset="0"/>
              </a:rPr>
              <a:t>Dessinez</a:t>
            </a:r>
            <a:r>
              <a:rPr lang="en-GB" dirty="0" smtClean="0">
                <a:latin typeface="Comic Sans MS" pitchFamily="66" charset="0"/>
              </a:rPr>
              <a:t> un chat avec des </a:t>
            </a:r>
            <a:r>
              <a:rPr lang="en-GB" dirty="0" err="1" smtClean="0">
                <a:latin typeface="Comic Sans MS" pitchFamily="66" charset="0"/>
              </a:rPr>
              <a:t>formes</a:t>
            </a:r>
            <a:endParaRPr lang="en-GB" dirty="0">
              <a:latin typeface="Comic Sans MS" pitchFamily="66" charset="0"/>
            </a:endParaRPr>
          </a:p>
        </p:txBody>
      </p:sp>
      <p:pic>
        <p:nvPicPr>
          <p:cNvPr id="2050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8856" y="2924944"/>
            <a:ext cx="2089047" cy="2471417"/>
          </a:xfrm>
          <a:prstGeom prst="rect">
            <a:avLst/>
          </a:prstGeom>
          <a:noFill/>
        </p:spPr>
      </p:pic>
      <p:sp>
        <p:nvSpPr>
          <p:cNvPr id="36" name="Freeform 35"/>
          <p:cNvSpPr/>
          <p:nvPr/>
        </p:nvSpPr>
        <p:spPr>
          <a:xfrm rot="1361540">
            <a:off x="4921644" y="4010952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reeform 36"/>
          <p:cNvSpPr/>
          <p:nvPr/>
        </p:nvSpPr>
        <p:spPr>
          <a:xfrm rot="1148663">
            <a:off x="5064950" y="4144030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 rot="1033231">
            <a:off x="4992921" y="4065867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eform 38"/>
          <p:cNvSpPr/>
          <p:nvPr/>
        </p:nvSpPr>
        <p:spPr>
          <a:xfrm>
            <a:off x="6228184" y="3933056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reeform 39"/>
          <p:cNvSpPr/>
          <p:nvPr/>
        </p:nvSpPr>
        <p:spPr>
          <a:xfrm>
            <a:off x="6084168" y="4077072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eform 40"/>
          <p:cNvSpPr/>
          <p:nvPr/>
        </p:nvSpPr>
        <p:spPr>
          <a:xfrm>
            <a:off x="6156176" y="4005064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 rot="2190692">
            <a:off x="5653597" y="4247007"/>
            <a:ext cx="1365197" cy="939393"/>
          </a:xfrm>
          <a:custGeom>
            <a:avLst/>
            <a:gdLst>
              <a:gd name="connsiteX0" fmla="*/ 0 w 1512168"/>
              <a:gd name="connsiteY0" fmla="*/ 0 h 360040"/>
              <a:gd name="connsiteX1" fmla="*/ 756084 w 1512168"/>
              <a:gd name="connsiteY1" fmla="*/ 0 h 360040"/>
              <a:gd name="connsiteX2" fmla="*/ 1044339 w 1512168"/>
              <a:gd name="connsiteY2" fmla="*/ 13596 h 360040"/>
              <a:gd name="connsiteX3" fmla="*/ 1044337 w 1512168"/>
              <a:gd name="connsiteY3" fmla="*/ 346443 h 360040"/>
              <a:gd name="connsiteX4" fmla="*/ 756083 w 1512168"/>
              <a:gd name="connsiteY4" fmla="*/ 360039 h 360040"/>
              <a:gd name="connsiteX5" fmla="*/ 0 w 1512168"/>
              <a:gd name="connsiteY5" fmla="*/ 360040 h 360040"/>
              <a:gd name="connsiteX6" fmla="*/ 0 w 1512168"/>
              <a:gd name="connsiteY6" fmla="*/ 0 h 360040"/>
              <a:gd name="connsiteX0" fmla="*/ 0 w 1668112"/>
              <a:gd name="connsiteY0" fmla="*/ 0 h 360040"/>
              <a:gd name="connsiteX1" fmla="*/ 487509 w 1668112"/>
              <a:gd name="connsiteY1" fmla="*/ 31751 h 360040"/>
              <a:gd name="connsiteX2" fmla="*/ 756084 w 1668112"/>
              <a:gd name="connsiteY2" fmla="*/ 0 h 360040"/>
              <a:gd name="connsiteX3" fmla="*/ 1044339 w 1668112"/>
              <a:gd name="connsiteY3" fmla="*/ 13596 h 360040"/>
              <a:gd name="connsiteX4" fmla="*/ 1044337 w 1668112"/>
              <a:gd name="connsiteY4" fmla="*/ 346443 h 360040"/>
              <a:gd name="connsiteX5" fmla="*/ 756083 w 1668112"/>
              <a:gd name="connsiteY5" fmla="*/ 360039 h 360040"/>
              <a:gd name="connsiteX6" fmla="*/ 0 w 1668112"/>
              <a:gd name="connsiteY6" fmla="*/ 360040 h 360040"/>
              <a:gd name="connsiteX7" fmla="*/ 0 w 1668112"/>
              <a:gd name="connsiteY7" fmla="*/ 0 h 360040"/>
              <a:gd name="connsiteX0" fmla="*/ 0 w 1668112"/>
              <a:gd name="connsiteY0" fmla="*/ 0 h 360040"/>
              <a:gd name="connsiteX1" fmla="*/ 487509 w 1668112"/>
              <a:gd name="connsiteY1" fmla="*/ 31751 h 360040"/>
              <a:gd name="connsiteX2" fmla="*/ 756084 w 1668112"/>
              <a:gd name="connsiteY2" fmla="*/ 0 h 360040"/>
              <a:gd name="connsiteX3" fmla="*/ 1044339 w 1668112"/>
              <a:gd name="connsiteY3" fmla="*/ 13596 h 360040"/>
              <a:gd name="connsiteX4" fmla="*/ 1044337 w 1668112"/>
              <a:gd name="connsiteY4" fmla="*/ 346443 h 360040"/>
              <a:gd name="connsiteX5" fmla="*/ 756083 w 1668112"/>
              <a:gd name="connsiteY5" fmla="*/ 360039 h 360040"/>
              <a:gd name="connsiteX6" fmla="*/ 691906 w 1668112"/>
              <a:gd name="connsiteY6" fmla="*/ 336768 h 360040"/>
              <a:gd name="connsiteX7" fmla="*/ 0 w 1668112"/>
              <a:gd name="connsiteY7" fmla="*/ 360040 h 360040"/>
              <a:gd name="connsiteX8" fmla="*/ 0 w 1668112"/>
              <a:gd name="connsiteY8" fmla="*/ 0 h 360040"/>
              <a:gd name="connsiteX0" fmla="*/ 0 w 1668112"/>
              <a:gd name="connsiteY0" fmla="*/ 0 h 360040"/>
              <a:gd name="connsiteX1" fmla="*/ 487509 w 1668112"/>
              <a:gd name="connsiteY1" fmla="*/ 31751 h 360040"/>
              <a:gd name="connsiteX2" fmla="*/ 756084 w 1668112"/>
              <a:gd name="connsiteY2" fmla="*/ 0 h 360040"/>
              <a:gd name="connsiteX3" fmla="*/ 1044339 w 1668112"/>
              <a:gd name="connsiteY3" fmla="*/ 13596 h 360040"/>
              <a:gd name="connsiteX4" fmla="*/ 1044337 w 1668112"/>
              <a:gd name="connsiteY4" fmla="*/ 346443 h 360040"/>
              <a:gd name="connsiteX5" fmla="*/ 758424 w 1668112"/>
              <a:gd name="connsiteY5" fmla="*/ 309192 h 360040"/>
              <a:gd name="connsiteX6" fmla="*/ 691906 w 1668112"/>
              <a:gd name="connsiteY6" fmla="*/ 336768 h 360040"/>
              <a:gd name="connsiteX7" fmla="*/ 0 w 1668112"/>
              <a:gd name="connsiteY7" fmla="*/ 360040 h 360040"/>
              <a:gd name="connsiteX8" fmla="*/ 0 w 1668112"/>
              <a:gd name="connsiteY8" fmla="*/ 0 h 360040"/>
              <a:gd name="connsiteX0" fmla="*/ 0 w 1668112"/>
              <a:gd name="connsiteY0" fmla="*/ 0 h 399079"/>
              <a:gd name="connsiteX1" fmla="*/ 487509 w 1668112"/>
              <a:gd name="connsiteY1" fmla="*/ 31751 h 399079"/>
              <a:gd name="connsiteX2" fmla="*/ 756084 w 1668112"/>
              <a:gd name="connsiteY2" fmla="*/ 0 h 399079"/>
              <a:gd name="connsiteX3" fmla="*/ 1044339 w 1668112"/>
              <a:gd name="connsiteY3" fmla="*/ 13596 h 399079"/>
              <a:gd name="connsiteX4" fmla="*/ 1044337 w 1668112"/>
              <a:gd name="connsiteY4" fmla="*/ 346443 h 399079"/>
              <a:gd name="connsiteX5" fmla="*/ 957979 w 1668112"/>
              <a:gd name="connsiteY5" fmla="*/ 226466 h 399079"/>
              <a:gd name="connsiteX6" fmla="*/ 758424 w 1668112"/>
              <a:gd name="connsiteY6" fmla="*/ 309192 h 399079"/>
              <a:gd name="connsiteX7" fmla="*/ 691906 w 1668112"/>
              <a:gd name="connsiteY7" fmla="*/ 336768 h 399079"/>
              <a:gd name="connsiteX8" fmla="*/ 0 w 1668112"/>
              <a:gd name="connsiteY8" fmla="*/ 360040 h 399079"/>
              <a:gd name="connsiteX9" fmla="*/ 0 w 1668112"/>
              <a:gd name="connsiteY9" fmla="*/ 0 h 399079"/>
              <a:gd name="connsiteX0" fmla="*/ 0 w 1820254"/>
              <a:gd name="connsiteY0" fmla="*/ 11602 h 371642"/>
              <a:gd name="connsiteX1" fmla="*/ 487509 w 1820254"/>
              <a:gd name="connsiteY1" fmla="*/ 43353 h 371642"/>
              <a:gd name="connsiteX2" fmla="*/ 756084 w 1820254"/>
              <a:gd name="connsiteY2" fmla="*/ 11602 h 371642"/>
              <a:gd name="connsiteX3" fmla="*/ 1044339 w 1820254"/>
              <a:gd name="connsiteY3" fmla="*/ 25198 h 371642"/>
              <a:gd name="connsiteX4" fmla="*/ 1196480 w 1820254"/>
              <a:gd name="connsiteY4" fmla="*/ 61247 h 371642"/>
              <a:gd name="connsiteX5" fmla="*/ 957979 w 1820254"/>
              <a:gd name="connsiteY5" fmla="*/ 238068 h 371642"/>
              <a:gd name="connsiteX6" fmla="*/ 758424 w 1820254"/>
              <a:gd name="connsiteY6" fmla="*/ 320794 h 371642"/>
              <a:gd name="connsiteX7" fmla="*/ 691906 w 1820254"/>
              <a:gd name="connsiteY7" fmla="*/ 348370 h 371642"/>
              <a:gd name="connsiteX8" fmla="*/ 0 w 1820254"/>
              <a:gd name="connsiteY8" fmla="*/ 371642 h 371642"/>
              <a:gd name="connsiteX9" fmla="*/ 0 w 1820254"/>
              <a:gd name="connsiteY9" fmla="*/ 11602 h 371642"/>
              <a:gd name="connsiteX0" fmla="*/ 0 w 1283514"/>
              <a:gd name="connsiteY0" fmla="*/ 371683 h 731723"/>
              <a:gd name="connsiteX1" fmla="*/ 487509 w 1283514"/>
              <a:gd name="connsiteY1" fmla="*/ 403434 h 731723"/>
              <a:gd name="connsiteX2" fmla="*/ 756084 w 1283514"/>
              <a:gd name="connsiteY2" fmla="*/ 371683 h 731723"/>
              <a:gd name="connsiteX3" fmla="*/ 1044339 w 1283514"/>
              <a:gd name="connsiteY3" fmla="*/ 385279 h 731723"/>
              <a:gd name="connsiteX4" fmla="*/ 1258157 w 1283514"/>
              <a:gd name="connsiteY4" fmla="*/ 6008 h 731723"/>
              <a:gd name="connsiteX5" fmla="*/ 1196480 w 1283514"/>
              <a:gd name="connsiteY5" fmla="*/ 421328 h 731723"/>
              <a:gd name="connsiteX6" fmla="*/ 957979 w 1283514"/>
              <a:gd name="connsiteY6" fmla="*/ 598149 h 731723"/>
              <a:gd name="connsiteX7" fmla="*/ 758424 w 1283514"/>
              <a:gd name="connsiteY7" fmla="*/ 680875 h 731723"/>
              <a:gd name="connsiteX8" fmla="*/ 691906 w 1283514"/>
              <a:gd name="connsiteY8" fmla="*/ 708451 h 731723"/>
              <a:gd name="connsiteX9" fmla="*/ 0 w 1283514"/>
              <a:gd name="connsiteY9" fmla="*/ 731723 h 731723"/>
              <a:gd name="connsiteX10" fmla="*/ 0 w 1283514"/>
              <a:gd name="connsiteY10" fmla="*/ 371683 h 731723"/>
              <a:gd name="connsiteX0" fmla="*/ 0 w 1287627"/>
              <a:gd name="connsiteY0" fmla="*/ 405425 h 765465"/>
              <a:gd name="connsiteX1" fmla="*/ 487509 w 1287627"/>
              <a:gd name="connsiteY1" fmla="*/ 437176 h 765465"/>
              <a:gd name="connsiteX2" fmla="*/ 756084 w 1287627"/>
              <a:gd name="connsiteY2" fmla="*/ 405425 h 765465"/>
              <a:gd name="connsiteX3" fmla="*/ 1019659 w 1287627"/>
              <a:gd name="connsiteY3" fmla="*/ 216572 h 765465"/>
              <a:gd name="connsiteX4" fmla="*/ 1258157 w 1287627"/>
              <a:gd name="connsiteY4" fmla="*/ 39750 h 765465"/>
              <a:gd name="connsiteX5" fmla="*/ 1196480 w 1287627"/>
              <a:gd name="connsiteY5" fmla="*/ 455070 h 765465"/>
              <a:gd name="connsiteX6" fmla="*/ 957979 w 1287627"/>
              <a:gd name="connsiteY6" fmla="*/ 631891 h 765465"/>
              <a:gd name="connsiteX7" fmla="*/ 758424 w 1287627"/>
              <a:gd name="connsiteY7" fmla="*/ 714617 h 765465"/>
              <a:gd name="connsiteX8" fmla="*/ 691906 w 1287627"/>
              <a:gd name="connsiteY8" fmla="*/ 742193 h 765465"/>
              <a:gd name="connsiteX9" fmla="*/ 0 w 1287627"/>
              <a:gd name="connsiteY9" fmla="*/ 765465 h 765465"/>
              <a:gd name="connsiteX10" fmla="*/ 0 w 1287627"/>
              <a:gd name="connsiteY10" fmla="*/ 405425 h 765465"/>
              <a:gd name="connsiteX0" fmla="*/ 0 w 1287627"/>
              <a:gd name="connsiteY0" fmla="*/ 405425 h 765465"/>
              <a:gd name="connsiteX1" fmla="*/ 487509 w 1287627"/>
              <a:gd name="connsiteY1" fmla="*/ 437176 h 765465"/>
              <a:gd name="connsiteX2" fmla="*/ 756084 w 1287627"/>
              <a:gd name="connsiteY2" fmla="*/ 405425 h 765465"/>
              <a:gd name="connsiteX3" fmla="*/ 1019659 w 1287627"/>
              <a:gd name="connsiteY3" fmla="*/ 216572 h 765465"/>
              <a:gd name="connsiteX4" fmla="*/ 1258157 w 1287627"/>
              <a:gd name="connsiteY4" fmla="*/ 39750 h 765465"/>
              <a:gd name="connsiteX5" fmla="*/ 1196480 w 1287627"/>
              <a:gd name="connsiteY5" fmla="*/ 455070 h 765465"/>
              <a:gd name="connsiteX6" fmla="*/ 957979 w 1287627"/>
              <a:gd name="connsiteY6" fmla="*/ 631891 h 765465"/>
              <a:gd name="connsiteX7" fmla="*/ 758424 w 1287627"/>
              <a:gd name="connsiteY7" fmla="*/ 714617 h 765465"/>
              <a:gd name="connsiteX8" fmla="*/ 691906 w 1287627"/>
              <a:gd name="connsiteY8" fmla="*/ 742193 h 765465"/>
              <a:gd name="connsiteX9" fmla="*/ 0 w 1287627"/>
              <a:gd name="connsiteY9" fmla="*/ 765465 h 765465"/>
              <a:gd name="connsiteX10" fmla="*/ 0 w 1287627"/>
              <a:gd name="connsiteY10" fmla="*/ 405425 h 765465"/>
              <a:gd name="connsiteX0" fmla="*/ 0 w 1287627"/>
              <a:gd name="connsiteY0" fmla="*/ 405425 h 765465"/>
              <a:gd name="connsiteX1" fmla="*/ 487509 w 1287627"/>
              <a:gd name="connsiteY1" fmla="*/ 437176 h 765465"/>
              <a:gd name="connsiteX2" fmla="*/ 756084 w 1287627"/>
              <a:gd name="connsiteY2" fmla="*/ 405425 h 765465"/>
              <a:gd name="connsiteX3" fmla="*/ 1019659 w 1287627"/>
              <a:gd name="connsiteY3" fmla="*/ 216572 h 765465"/>
              <a:gd name="connsiteX4" fmla="*/ 1258157 w 1287627"/>
              <a:gd name="connsiteY4" fmla="*/ 39750 h 765465"/>
              <a:gd name="connsiteX5" fmla="*/ 1196480 w 1287627"/>
              <a:gd name="connsiteY5" fmla="*/ 455070 h 765465"/>
              <a:gd name="connsiteX6" fmla="*/ 957979 w 1287627"/>
              <a:gd name="connsiteY6" fmla="*/ 631891 h 765465"/>
              <a:gd name="connsiteX7" fmla="*/ 758424 w 1287627"/>
              <a:gd name="connsiteY7" fmla="*/ 714617 h 765465"/>
              <a:gd name="connsiteX8" fmla="*/ 691906 w 1287627"/>
              <a:gd name="connsiteY8" fmla="*/ 742193 h 765465"/>
              <a:gd name="connsiteX9" fmla="*/ 0 w 1287627"/>
              <a:gd name="connsiteY9" fmla="*/ 765465 h 765465"/>
              <a:gd name="connsiteX10" fmla="*/ 0 w 1287627"/>
              <a:gd name="connsiteY10" fmla="*/ 405425 h 765465"/>
              <a:gd name="connsiteX0" fmla="*/ 0 w 1390107"/>
              <a:gd name="connsiteY0" fmla="*/ 405425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57979 w 1390107"/>
              <a:gd name="connsiteY7" fmla="*/ 631891 h 765465"/>
              <a:gd name="connsiteX8" fmla="*/ 758424 w 1390107"/>
              <a:gd name="connsiteY8" fmla="*/ 714617 h 765465"/>
              <a:gd name="connsiteX9" fmla="*/ 691906 w 1390107"/>
              <a:gd name="connsiteY9" fmla="*/ 742193 h 765465"/>
              <a:gd name="connsiteX10" fmla="*/ 0 w 1390107"/>
              <a:gd name="connsiteY10" fmla="*/ 765465 h 765465"/>
              <a:gd name="connsiteX11" fmla="*/ 0 w 1390107"/>
              <a:gd name="connsiteY11" fmla="*/ 405425 h 765465"/>
              <a:gd name="connsiteX0" fmla="*/ 33246 w 1390107"/>
              <a:gd name="connsiteY0" fmla="*/ 469593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57979 w 1390107"/>
              <a:gd name="connsiteY7" fmla="*/ 631891 h 765465"/>
              <a:gd name="connsiteX8" fmla="*/ 758424 w 1390107"/>
              <a:gd name="connsiteY8" fmla="*/ 714617 h 765465"/>
              <a:gd name="connsiteX9" fmla="*/ 691906 w 1390107"/>
              <a:gd name="connsiteY9" fmla="*/ 742193 h 765465"/>
              <a:gd name="connsiteX10" fmla="*/ 0 w 1390107"/>
              <a:gd name="connsiteY10" fmla="*/ 765465 h 765465"/>
              <a:gd name="connsiteX11" fmla="*/ 33246 w 1390107"/>
              <a:gd name="connsiteY11" fmla="*/ 469593 h 765465"/>
              <a:gd name="connsiteX0" fmla="*/ 33246 w 1390107"/>
              <a:gd name="connsiteY0" fmla="*/ 469593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57979 w 1390107"/>
              <a:gd name="connsiteY7" fmla="*/ 631891 h 765465"/>
              <a:gd name="connsiteX8" fmla="*/ 758424 w 1390107"/>
              <a:gd name="connsiteY8" fmla="*/ 714617 h 765465"/>
              <a:gd name="connsiteX9" fmla="*/ 664330 w 1390107"/>
              <a:gd name="connsiteY9" fmla="*/ 675676 h 765465"/>
              <a:gd name="connsiteX10" fmla="*/ 0 w 1390107"/>
              <a:gd name="connsiteY10" fmla="*/ 765465 h 765465"/>
              <a:gd name="connsiteX11" fmla="*/ 33246 w 1390107"/>
              <a:gd name="connsiteY11" fmla="*/ 469593 h 765465"/>
              <a:gd name="connsiteX0" fmla="*/ 33246 w 1390107"/>
              <a:gd name="connsiteY0" fmla="*/ 469593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57979 w 1390107"/>
              <a:gd name="connsiteY7" fmla="*/ 631891 h 765465"/>
              <a:gd name="connsiteX8" fmla="*/ 797368 w 1390107"/>
              <a:gd name="connsiteY8" fmla="*/ 620525 h 765465"/>
              <a:gd name="connsiteX9" fmla="*/ 664330 w 1390107"/>
              <a:gd name="connsiteY9" fmla="*/ 675676 h 765465"/>
              <a:gd name="connsiteX10" fmla="*/ 0 w 1390107"/>
              <a:gd name="connsiteY10" fmla="*/ 765465 h 765465"/>
              <a:gd name="connsiteX11" fmla="*/ 33246 w 1390107"/>
              <a:gd name="connsiteY11" fmla="*/ 469593 h 765465"/>
              <a:gd name="connsiteX0" fmla="*/ 33246 w 1390107"/>
              <a:gd name="connsiteY0" fmla="*/ 469593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96924 w 1390107"/>
              <a:gd name="connsiteY7" fmla="*/ 537798 h 765465"/>
              <a:gd name="connsiteX8" fmla="*/ 797368 w 1390107"/>
              <a:gd name="connsiteY8" fmla="*/ 620525 h 765465"/>
              <a:gd name="connsiteX9" fmla="*/ 664330 w 1390107"/>
              <a:gd name="connsiteY9" fmla="*/ 675676 h 765465"/>
              <a:gd name="connsiteX10" fmla="*/ 0 w 1390107"/>
              <a:gd name="connsiteY10" fmla="*/ 765465 h 765465"/>
              <a:gd name="connsiteX11" fmla="*/ 33246 w 1390107"/>
              <a:gd name="connsiteY11" fmla="*/ 469593 h 765465"/>
              <a:gd name="connsiteX0" fmla="*/ 33246 w 1394703"/>
              <a:gd name="connsiteY0" fmla="*/ 469593 h 765465"/>
              <a:gd name="connsiteX1" fmla="*/ 487509 w 1394703"/>
              <a:gd name="connsiteY1" fmla="*/ 437176 h 765465"/>
              <a:gd name="connsiteX2" fmla="*/ 756084 w 1394703"/>
              <a:gd name="connsiteY2" fmla="*/ 405425 h 765465"/>
              <a:gd name="connsiteX3" fmla="*/ 1019659 w 1394703"/>
              <a:gd name="connsiteY3" fmla="*/ 216572 h 765465"/>
              <a:gd name="connsiteX4" fmla="*/ 1258157 w 1394703"/>
              <a:gd name="connsiteY4" fmla="*/ 39750 h 765465"/>
              <a:gd name="connsiteX5" fmla="*/ 1379828 w 1394703"/>
              <a:gd name="connsiteY5" fmla="*/ 145212 h 765465"/>
              <a:gd name="connsiteX6" fmla="*/ 1168904 w 1394703"/>
              <a:gd name="connsiteY6" fmla="*/ 388552 h 765465"/>
              <a:gd name="connsiteX7" fmla="*/ 996924 w 1394703"/>
              <a:gd name="connsiteY7" fmla="*/ 537798 h 765465"/>
              <a:gd name="connsiteX8" fmla="*/ 797368 w 1394703"/>
              <a:gd name="connsiteY8" fmla="*/ 620525 h 765465"/>
              <a:gd name="connsiteX9" fmla="*/ 664330 w 1394703"/>
              <a:gd name="connsiteY9" fmla="*/ 675676 h 765465"/>
              <a:gd name="connsiteX10" fmla="*/ 0 w 1394703"/>
              <a:gd name="connsiteY10" fmla="*/ 765465 h 765465"/>
              <a:gd name="connsiteX11" fmla="*/ 33246 w 1394703"/>
              <a:gd name="connsiteY11" fmla="*/ 469593 h 765465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996924 w 1394703"/>
              <a:gd name="connsiteY7" fmla="*/ 574135 h 801802"/>
              <a:gd name="connsiteX8" fmla="*/ 797368 w 1394703"/>
              <a:gd name="connsiteY8" fmla="*/ 656862 h 801802"/>
              <a:gd name="connsiteX9" fmla="*/ 664330 w 1394703"/>
              <a:gd name="connsiteY9" fmla="*/ 712013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996924 w 1394703"/>
              <a:gd name="connsiteY7" fmla="*/ 574135 h 801802"/>
              <a:gd name="connsiteX8" fmla="*/ 797368 w 1394703"/>
              <a:gd name="connsiteY8" fmla="*/ 656862 h 801802"/>
              <a:gd name="connsiteX9" fmla="*/ 664330 w 1394703"/>
              <a:gd name="connsiteY9" fmla="*/ 712013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996924 w 1394703"/>
              <a:gd name="connsiteY7" fmla="*/ 574135 h 801802"/>
              <a:gd name="connsiteX8" fmla="*/ 824942 w 1394703"/>
              <a:gd name="connsiteY8" fmla="*/ 723380 h 801802"/>
              <a:gd name="connsiteX9" fmla="*/ 664330 w 1394703"/>
              <a:gd name="connsiteY9" fmla="*/ 712013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1024499 w 1394703"/>
              <a:gd name="connsiteY7" fmla="*/ 640653 h 801802"/>
              <a:gd name="connsiteX8" fmla="*/ 824942 w 1394703"/>
              <a:gd name="connsiteY8" fmla="*/ 723380 h 801802"/>
              <a:gd name="connsiteX9" fmla="*/ 664330 w 1394703"/>
              <a:gd name="connsiteY9" fmla="*/ 712013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1024499 w 1394703"/>
              <a:gd name="connsiteY7" fmla="*/ 640653 h 801802"/>
              <a:gd name="connsiteX8" fmla="*/ 824942 w 1394703"/>
              <a:gd name="connsiteY8" fmla="*/ 723380 h 801802"/>
              <a:gd name="connsiteX9" fmla="*/ 531292 w 1394703"/>
              <a:gd name="connsiteY9" fmla="*/ 767164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85512"/>
              <a:gd name="connsiteY0" fmla="*/ 602630 h 898502"/>
              <a:gd name="connsiteX1" fmla="*/ 487509 w 1385512"/>
              <a:gd name="connsiteY1" fmla="*/ 570213 h 898502"/>
              <a:gd name="connsiteX2" fmla="*/ 756084 w 1385512"/>
              <a:gd name="connsiteY2" fmla="*/ 538462 h 898502"/>
              <a:gd name="connsiteX3" fmla="*/ 1097545 w 1385512"/>
              <a:gd name="connsiteY3" fmla="*/ 161420 h 898502"/>
              <a:gd name="connsiteX4" fmla="*/ 1203006 w 1385512"/>
              <a:gd name="connsiteY4" fmla="*/ 39750 h 898502"/>
              <a:gd name="connsiteX5" fmla="*/ 1379828 w 1385512"/>
              <a:gd name="connsiteY5" fmla="*/ 278249 h 898502"/>
              <a:gd name="connsiteX6" fmla="*/ 1168904 w 1385512"/>
              <a:gd name="connsiteY6" fmla="*/ 521589 h 898502"/>
              <a:gd name="connsiteX7" fmla="*/ 1024499 w 1385512"/>
              <a:gd name="connsiteY7" fmla="*/ 737353 h 898502"/>
              <a:gd name="connsiteX8" fmla="*/ 824942 w 1385512"/>
              <a:gd name="connsiteY8" fmla="*/ 820080 h 898502"/>
              <a:gd name="connsiteX9" fmla="*/ 531292 w 1385512"/>
              <a:gd name="connsiteY9" fmla="*/ 863864 h 898502"/>
              <a:gd name="connsiteX10" fmla="*/ 0 w 1385512"/>
              <a:gd name="connsiteY10" fmla="*/ 898502 h 898502"/>
              <a:gd name="connsiteX11" fmla="*/ 33246 w 1385512"/>
              <a:gd name="connsiteY11" fmla="*/ 602630 h 898502"/>
              <a:gd name="connsiteX0" fmla="*/ 33246 w 1407684"/>
              <a:gd name="connsiteY0" fmla="*/ 657781 h 953653"/>
              <a:gd name="connsiteX1" fmla="*/ 487509 w 1407684"/>
              <a:gd name="connsiteY1" fmla="*/ 625364 h 953653"/>
              <a:gd name="connsiteX2" fmla="*/ 756084 w 1407684"/>
              <a:gd name="connsiteY2" fmla="*/ 593613 h 953653"/>
              <a:gd name="connsiteX3" fmla="*/ 1097545 w 1407684"/>
              <a:gd name="connsiteY3" fmla="*/ 216571 h 953653"/>
              <a:gd name="connsiteX4" fmla="*/ 1203006 w 1407684"/>
              <a:gd name="connsiteY4" fmla="*/ 94901 h 953653"/>
              <a:gd name="connsiteX5" fmla="*/ 1336042 w 1407684"/>
              <a:gd name="connsiteY5" fmla="*/ 39750 h 953653"/>
              <a:gd name="connsiteX6" fmla="*/ 1379828 w 1407684"/>
              <a:gd name="connsiteY6" fmla="*/ 333400 h 953653"/>
              <a:gd name="connsiteX7" fmla="*/ 1168904 w 1407684"/>
              <a:gd name="connsiteY7" fmla="*/ 576740 h 953653"/>
              <a:gd name="connsiteX8" fmla="*/ 1024499 w 1407684"/>
              <a:gd name="connsiteY8" fmla="*/ 792504 h 953653"/>
              <a:gd name="connsiteX9" fmla="*/ 824942 w 1407684"/>
              <a:gd name="connsiteY9" fmla="*/ 875231 h 953653"/>
              <a:gd name="connsiteX10" fmla="*/ 531292 w 1407684"/>
              <a:gd name="connsiteY10" fmla="*/ 919015 h 953653"/>
              <a:gd name="connsiteX11" fmla="*/ 0 w 1407684"/>
              <a:gd name="connsiteY11" fmla="*/ 953653 h 953653"/>
              <a:gd name="connsiteX12" fmla="*/ 33246 w 1407684"/>
              <a:gd name="connsiteY12" fmla="*/ 657781 h 953653"/>
              <a:gd name="connsiteX0" fmla="*/ 33246 w 1407684"/>
              <a:gd name="connsiteY0" fmla="*/ 657781 h 953653"/>
              <a:gd name="connsiteX1" fmla="*/ 487509 w 1407684"/>
              <a:gd name="connsiteY1" fmla="*/ 625364 h 953653"/>
              <a:gd name="connsiteX2" fmla="*/ 756084 w 1407684"/>
              <a:gd name="connsiteY2" fmla="*/ 593613 h 953653"/>
              <a:gd name="connsiteX3" fmla="*/ 1097545 w 1407684"/>
              <a:gd name="connsiteY3" fmla="*/ 216571 h 953653"/>
              <a:gd name="connsiteX4" fmla="*/ 1203006 w 1407684"/>
              <a:gd name="connsiteY4" fmla="*/ 94901 h 953653"/>
              <a:gd name="connsiteX5" fmla="*/ 1336042 w 1407684"/>
              <a:gd name="connsiteY5" fmla="*/ 39750 h 953653"/>
              <a:gd name="connsiteX6" fmla="*/ 1379828 w 1407684"/>
              <a:gd name="connsiteY6" fmla="*/ 333400 h 953653"/>
              <a:gd name="connsiteX7" fmla="*/ 1168904 w 1407684"/>
              <a:gd name="connsiteY7" fmla="*/ 576740 h 953653"/>
              <a:gd name="connsiteX8" fmla="*/ 1024499 w 1407684"/>
              <a:gd name="connsiteY8" fmla="*/ 792504 h 953653"/>
              <a:gd name="connsiteX9" fmla="*/ 824942 w 1407684"/>
              <a:gd name="connsiteY9" fmla="*/ 875231 h 953653"/>
              <a:gd name="connsiteX10" fmla="*/ 531292 w 1407684"/>
              <a:gd name="connsiteY10" fmla="*/ 919015 h 953653"/>
              <a:gd name="connsiteX11" fmla="*/ 0 w 1407684"/>
              <a:gd name="connsiteY11" fmla="*/ 953653 h 953653"/>
              <a:gd name="connsiteX12" fmla="*/ 33246 w 1407684"/>
              <a:gd name="connsiteY12" fmla="*/ 657781 h 953653"/>
              <a:gd name="connsiteX0" fmla="*/ 33246 w 1407684"/>
              <a:gd name="connsiteY0" fmla="*/ 657781 h 953653"/>
              <a:gd name="connsiteX1" fmla="*/ 487509 w 1407684"/>
              <a:gd name="connsiteY1" fmla="*/ 625364 h 953653"/>
              <a:gd name="connsiteX2" fmla="*/ 756084 w 1407684"/>
              <a:gd name="connsiteY2" fmla="*/ 593613 h 953653"/>
              <a:gd name="connsiteX3" fmla="*/ 1097545 w 1407684"/>
              <a:gd name="connsiteY3" fmla="*/ 216571 h 953653"/>
              <a:gd name="connsiteX4" fmla="*/ 1203006 w 1407684"/>
              <a:gd name="connsiteY4" fmla="*/ 94901 h 953653"/>
              <a:gd name="connsiteX5" fmla="*/ 1336042 w 1407684"/>
              <a:gd name="connsiteY5" fmla="*/ 39750 h 953653"/>
              <a:gd name="connsiteX6" fmla="*/ 1379828 w 1407684"/>
              <a:gd name="connsiteY6" fmla="*/ 333400 h 953653"/>
              <a:gd name="connsiteX7" fmla="*/ 1168904 w 1407684"/>
              <a:gd name="connsiteY7" fmla="*/ 576740 h 953653"/>
              <a:gd name="connsiteX8" fmla="*/ 1024499 w 1407684"/>
              <a:gd name="connsiteY8" fmla="*/ 792504 h 953653"/>
              <a:gd name="connsiteX9" fmla="*/ 824942 w 1407684"/>
              <a:gd name="connsiteY9" fmla="*/ 875231 h 953653"/>
              <a:gd name="connsiteX10" fmla="*/ 531292 w 1407684"/>
              <a:gd name="connsiteY10" fmla="*/ 919015 h 953653"/>
              <a:gd name="connsiteX11" fmla="*/ 0 w 1407684"/>
              <a:gd name="connsiteY11" fmla="*/ 953653 h 953653"/>
              <a:gd name="connsiteX12" fmla="*/ 33246 w 1407684"/>
              <a:gd name="connsiteY12" fmla="*/ 657781 h 953653"/>
              <a:gd name="connsiteX0" fmla="*/ 33246 w 1407684"/>
              <a:gd name="connsiteY0" fmla="*/ 657781 h 953653"/>
              <a:gd name="connsiteX1" fmla="*/ 487509 w 1407684"/>
              <a:gd name="connsiteY1" fmla="*/ 625364 h 953653"/>
              <a:gd name="connsiteX2" fmla="*/ 756084 w 1407684"/>
              <a:gd name="connsiteY2" fmla="*/ 593613 h 953653"/>
              <a:gd name="connsiteX3" fmla="*/ 1097545 w 1407684"/>
              <a:gd name="connsiteY3" fmla="*/ 216571 h 953653"/>
              <a:gd name="connsiteX4" fmla="*/ 1203006 w 1407684"/>
              <a:gd name="connsiteY4" fmla="*/ 94901 h 953653"/>
              <a:gd name="connsiteX5" fmla="*/ 1336042 w 1407684"/>
              <a:gd name="connsiteY5" fmla="*/ 39750 h 953653"/>
              <a:gd name="connsiteX6" fmla="*/ 1379828 w 1407684"/>
              <a:gd name="connsiteY6" fmla="*/ 333400 h 953653"/>
              <a:gd name="connsiteX7" fmla="*/ 1168904 w 1407684"/>
              <a:gd name="connsiteY7" fmla="*/ 576740 h 953653"/>
              <a:gd name="connsiteX8" fmla="*/ 1024499 w 1407684"/>
              <a:gd name="connsiteY8" fmla="*/ 792504 h 953653"/>
              <a:gd name="connsiteX9" fmla="*/ 824942 w 1407684"/>
              <a:gd name="connsiteY9" fmla="*/ 875231 h 953653"/>
              <a:gd name="connsiteX10" fmla="*/ 531292 w 1407684"/>
              <a:gd name="connsiteY10" fmla="*/ 919015 h 953653"/>
              <a:gd name="connsiteX11" fmla="*/ 0 w 1407684"/>
              <a:gd name="connsiteY11" fmla="*/ 953653 h 953653"/>
              <a:gd name="connsiteX12" fmla="*/ 33246 w 1407684"/>
              <a:gd name="connsiteY12" fmla="*/ 657781 h 953653"/>
              <a:gd name="connsiteX0" fmla="*/ 33246 w 1407184"/>
              <a:gd name="connsiteY0" fmla="*/ 657781 h 953653"/>
              <a:gd name="connsiteX1" fmla="*/ 487509 w 1407184"/>
              <a:gd name="connsiteY1" fmla="*/ 625364 h 953653"/>
              <a:gd name="connsiteX2" fmla="*/ 756084 w 1407184"/>
              <a:gd name="connsiteY2" fmla="*/ 593613 h 953653"/>
              <a:gd name="connsiteX3" fmla="*/ 1097545 w 1407184"/>
              <a:gd name="connsiteY3" fmla="*/ 216571 h 953653"/>
              <a:gd name="connsiteX4" fmla="*/ 1203006 w 1407184"/>
              <a:gd name="connsiteY4" fmla="*/ 94901 h 953653"/>
              <a:gd name="connsiteX5" fmla="*/ 1336042 w 1407184"/>
              <a:gd name="connsiteY5" fmla="*/ 39750 h 953653"/>
              <a:gd name="connsiteX6" fmla="*/ 1379828 w 1407184"/>
              <a:gd name="connsiteY6" fmla="*/ 333400 h 953653"/>
              <a:gd name="connsiteX7" fmla="*/ 1196478 w 1407184"/>
              <a:gd name="connsiteY7" fmla="*/ 643259 h 953653"/>
              <a:gd name="connsiteX8" fmla="*/ 1024499 w 1407184"/>
              <a:gd name="connsiteY8" fmla="*/ 792504 h 953653"/>
              <a:gd name="connsiteX9" fmla="*/ 824942 w 1407184"/>
              <a:gd name="connsiteY9" fmla="*/ 875231 h 953653"/>
              <a:gd name="connsiteX10" fmla="*/ 531292 w 1407184"/>
              <a:gd name="connsiteY10" fmla="*/ 919015 h 953653"/>
              <a:gd name="connsiteX11" fmla="*/ 0 w 1407184"/>
              <a:gd name="connsiteY11" fmla="*/ 953653 h 953653"/>
              <a:gd name="connsiteX12" fmla="*/ 33246 w 1407184"/>
              <a:gd name="connsiteY12" fmla="*/ 657781 h 953653"/>
              <a:gd name="connsiteX0" fmla="*/ 33246 w 1407184"/>
              <a:gd name="connsiteY0" fmla="*/ 657781 h 953653"/>
              <a:gd name="connsiteX1" fmla="*/ 487509 w 1407184"/>
              <a:gd name="connsiteY1" fmla="*/ 625364 h 953653"/>
              <a:gd name="connsiteX2" fmla="*/ 756084 w 1407184"/>
              <a:gd name="connsiteY2" fmla="*/ 593613 h 953653"/>
              <a:gd name="connsiteX3" fmla="*/ 1097545 w 1407184"/>
              <a:gd name="connsiteY3" fmla="*/ 216571 h 953653"/>
              <a:gd name="connsiteX4" fmla="*/ 1203006 w 1407184"/>
              <a:gd name="connsiteY4" fmla="*/ 94901 h 953653"/>
              <a:gd name="connsiteX5" fmla="*/ 1336042 w 1407184"/>
              <a:gd name="connsiteY5" fmla="*/ 39750 h 953653"/>
              <a:gd name="connsiteX6" fmla="*/ 1379828 w 1407184"/>
              <a:gd name="connsiteY6" fmla="*/ 333400 h 953653"/>
              <a:gd name="connsiteX7" fmla="*/ 1196478 w 1407184"/>
              <a:gd name="connsiteY7" fmla="*/ 643259 h 953653"/>
              <a:gd name="connsiteX8" fmla="*/ 1024499 w 1407184"/>
              <a:gd name="connsiteY8" fmla="*/ 792504 h 953653"/>
              <a:gd name="connsiteX9" fmla="*/ 824942 w 1407184"/>
              <a:gd name="connsiteY9" fmla="*/ 875231 h 953653"/>
              <a:gd name="connsiteX10" fmla="*/ 531292 w 1407184"/>
              <a:gd name="connsiteY10" fmla="*/ 919015 h 953653"/>
              <a:gd name="connsiteX11" fmla="*/ 0 w 1407184"/>
              <a:gd name="connsiteY11" fmla="*/ 953653 h 953653"/>
              <a:gd name="connsiteX12" fmla="*/ 33246 w 1407184"/>
              <a:gd name="connsiteY12" fmla="*/ 657781 h 953653"/>
              <a:gd name="connsiteX0" fmla="*/ 33246 w 1403089"/>
              <a:gd name="connsiteY0" fmla="*/ 657781 h 953653"/>
              <a:gd name="connsiteX1" fmla="*/ 487509 w 1403089"/>
              <a:gd name="connsiteY1" fmla="*/ 625364 h 953653"/>
              <a:gd name="connsiteX2" fmla="*/ 756084 w 1403089"/>
              <a:gd name="connsiteY2" fmla="*/ 593613 h 953653"/>
              <a:gd name="connsiteX3" fmla="*/ 1097545 w 1403089"/>
              <a:gd name="connsiteY3" fmla="*/ 216571 h 953653"/>
              <a:gd name="connsiteX4" fmla="*/ 1203006 w 1403089"/>
              <a:gd name="connsiteY4" fmla="*/ 94901 h 953653"/>
              <a:gd name="connsiteX5" fmla="*/ 1336042 w 1403089"/>
              <a:gd name="connsiteY5" fmla="*/ 39750 h 953653"/>
              <a:gd name="connsiteX6" fmla="*/ 1379828 w 1403089"/>
              <a:gd name="connsiteY6" fmla="*/ 333400 h 953653"/>
              <a:gd name="connsiteX7" fmla="*/ 1196478 w 1403089"/>
              <a:gd name="connsiteY7" fmla="*/ 643259 h 953653"/>
              <a:gd name="connsiteX8" fmla="*/ 1024499 w 1403089"/>
              <a:gd name="connsiteY8" fmla="*/ 792504 h 953653"/>
              <a:gd name="connsiteX9" fmla="*/ 824942 w 1403089"/>
              <a:gd name="connsiteY9" fmla="*/ 875231 h 953653"/>
              <a:gd name="connsiteX10" fmla="*/ 531292 w 1403089"/>
              <a:gd name="connsiteY10" fmla="*/ 919015 h 953653"/>
              <a:gd name="connsiteX11" fmla="*/ 0 w 1403089"/>
              <a:gd name="connsiteY11" fmla="*/ 953653 h 953653"/>
              <a:gd name="connsiteX12" fmla="*/ 33246 w 1403089"/>
              <a:gd name="connsiteY12" fmla="*/ 657781 h 953653"/>
              <a:gd name="connsiteX0" fmla="*/ 33246 w 1403089"/>
              <a:gd name="connsiteY0" fmla="*/ 657781 h 953653"/>
              <a:gd name="connsiteX1" fmla="*/ 487509 w 1403089"/>
              <a:gd name="connsiteY1" fmla="*/ 625364 h 953653"/>
              <a:gd name="connsiteX2" fmla="*/ 756084 w 1403089"/>
              <a:gd name="connsiteY2" fmla="*/ 593613 h 953653"/>
              <a:gd name="connsiteX3" fmla="*/ 1125119 w 1403089"/>
              <a:gd name="connsiteY3" fmla="*/ 283090 h 953653"/>
              <a:gd name="connsiteX4" fmla="*/ 1203006 w 1403089"/>
              <a:gd name="connsiteY4" fmla="*/ 94901 h 953653"/>
              <a:gd name="connsiteX5" fmla="*/ 1336042 w 1403089"/>
              <a:gd name="connsiteY5" fmla="*/ 39750 h 953653"/>
              <a:gd name="connsiteX6" fmla="*/ 1379828 w 1403089"/>
              <a:gd name="connsiteY6" fmla="*/ 333400 h 953653"/>
              <a:gd name="connsiteX7" fmla="*/ 1196478 w 1403089"/>
              <a:gd name="connsiteY7" fmla="*/ 643259 h 953653"/>
              <a:gd name="connsiteX8" fmla="*/ 1024499 w 1403089"/>
              <a:gd name="connsiteY8" fmla="*/ 792504 h 953653"/>
              <a:gd name="connsiteX9" fmla="*/ 824942 w 1403089"/>
              <a:gd name="connsiteY9" fmla="*/ 875231 h 953653"/>
              <a:gd name="connsiteX10" fmla="*/ 531292 w 1403089"/>
              <a:gd name="connsiteY10" fmla="*/ 919015 h 953653"/>
              <a:gd name="connsiteX11" fmla="*/ 0 w 1403089"/>
              <a:gd name="connsiteY11" fmla="*/ 953653 h 953653"/>
              <a:gd name="connsiteX12" fmla="*/ 33246 w 1403089"/>
              <a:gd name="connsiteY12" fmla="*/ 657781 h 953653"/>
              <a:gd name="connsiteX0" fmla="*/ 33246 w 1403089"/>
              <a:gd name="connsiteY0" fmla="*/ 657781 h 953653"/>
              <a:gd name="connsiteX1" fmla="*/ 487509 w 1403089"/>
              <a:gd name="connsiteY1" fmla="*/ 625364 h 953653"/>
              <a:gd name="connsiteX2" fmla="*/ 756084 w 1403089"/>
              <a:gd name="connsiteY2" fmla="*/ 593613 h 953653"/>
              <a:gd name="connsiteX3" fmla="*/ 1125119 w 1403089"/>
              <a:gd name="connsiteY3" fmla="*/ 283090 h 953653"/>
              <a:gd name="connsiteX4" fmla="*/ 1203006 w 1403089"/>
              <a:gd name="connsiteY4" fmla="*/ 94901 h 953653"/>
              <a:gd name="connsiteX5" fmla="*/ 1336042 w 1403089"/>
              <a:gd name="connsiteY5" fmla="*/ 39750 h 953653"/>
              <a:gd name="connsiteX6" fmla="*/ 1379828 w 1403089"/>
              <a:gd name="connsiteY6" fmla="*/ 333400 h 953653"/>
              <a:gd name="connsiteX7" fmla="*/ 1196478 w 1403089"/>
              <a:gd name="connsiteY7" fmla="*/ 643259 h 953653"/>
              <a:gd name="connsiteX8" fmla="*/ 1024499 w 1403089"/>
              <a:gd name="connsiteY8" fmla="*/ 792504 h 953653"/>
              <a:gd name="connsiteX9" fmla="*/ 824942 w 1403089"/>
              <a:gd name="connsiteY9" fmla="*/ 875231 h 953653"/>
              <a:gd name="connsiteX10" fmla="*/ 531292 w 1403089"/>
              <a:gd name="connsiteY10" fmla="*/ 919015 h 953653"/>
              <a:gd name="connsiteX11" fmla="*/ 0 w 1403089"/>
              <a:gd name="connsiteY11" fmla="*/ 953653 h 953653"/>
              <a:gd name="connsiteX12" fmla="*/ 33246 w 1403089"/>
              <a:gd name="connsiteY12" fmla="*/ 657781 h 953653"/>
              <a:gd name="connsiteX0" fmla="*/ 33246 w 1403089"/>
              <a:gd name="connsiteY0" fmla="*/ 657781 h 953653"/>
              <a:gd name="connsiteX1" fmla="*/ 487509 w 1403089"/>
              <a:gd name="connsiteY1" fmla="*/ 625364 h 953653"/>
              <a:gd name="connsiteX2" fmla="*/ 756084 w 1403089"/>
              <a:gd name="connsiteY2" fmla="*/ 593613 h 953653"/>
              <a:gd name="connsiteX3" fmla="*/ 1125119 w 1403089"/>
              <a:gd name="connsiteY3" fmla="*/ 283090 h 953653"/>
              <a:gd name="connsiteX4" fmla="*/ 1203006 w 1403089"/>
              <a:gd name="connsiteY4" fmla="*/ 94901 h 953653"/>
              <a:gd name="connsiteX5" fmla="*/ 1336042 w 1403089"/>
              <a:gd name="connsiteY5" fmla="*/ 39750 h 953653"/>
              <a:gd name="connsiteX6" fmla="*/ 1379828 w 1403089"/>
              <a:gd name="connsiteY6" fmla="*/ 333400 h 953653"/>
              <a:gd name="connsiteX7" fmla="*/ 1196478 w 1403089"/>
              <a:gd name="connsiteY7" fmla="*/ 643259 h 953653"/>
              <a:gd name="connsiteX8" fmla="*/ 1024499 w 1403089"/>
              <a:gd name="connsiteY8" fmla="*/ 792504 h 953653"/>
              <a:gd name="connsiteX9" fmla="*/ 824942 w 1403089"/>
              <a:gd name="connsiteY9" fmla="*/ 875231 h 953653"/>
              <a:gd name="connsiteX10" fmla="*/ 531292 w 1403089"/>
              <a:gd name="connsiteY10" fmla="*/ 919015 h 953653"/>
              <a:gd name="connsiteX11" fmla="*/ 0 w 1403089"/>
              <a:gd name="connsiteY11" fmla="*/ 953653 h 953653"/>
              <a:gd name="connsiteX12" fmla="*/ 33246 w 1403089"/>
              <a:gd name="connsiteY12" fmla="*/ 657781 h 953653"/>
              <a:gd name="connsiteX0" fmla="*/ 33246 w 1403089"/>
              <a:gd name="connsiteY0" fmla="*/ 713780 h 1009652"/>
              <a:gd name="connsiteX1" fmla="*/ 487509 w 1403089"/>
              <a:gd name="connsiteY1" fmla="*/ 681363 h 1009652"/>
              <a:gd name="connsiteX2" fmla="*/ 756084 w 1403089"/>
              <a:gd name="connsiteY2" fmla="*/ 649612 h 1009652"/>
              <a:gd name="connsiteX3" fmla="*/ 1125119 w 1403089"/>
              <a:gd name="connsiteY3" fmla="*/ 339089 h 1009652"/>
              <a:gd name="connsiteX4" fmla="*/ 1014817 w 1403089"/>
              <a:gd name="connsiteY4" fmla="*/ 73015 h 1009652"/>
              <a:gd name="connsiteX5" fmla="*/ 1336042 w 1403089"/>
              <a:gd name="connsiteY5" fmla="*/ 95749 h 1009652"/>
              <a:gd name="connsiteX6" fmla="*/ 1379828 w 1403089"/>
              <a:gd name="connsiteY6" fmla="*/ 389399 h 1009652"/>
              <a:gd name="connsiteX7" fmla="*/ 1196478 w 1403089"/>
              <a:gd name="connsiteY7" fmla="*/ 699258 h 1009652"/>
              <a:gd name="connsiteX8" fmla="*/ 1024499 w 1403089"/>
              <a:gd name="connsiteY8" fmla="*/ 848503 h 1009652"/>
              <a:gd name="connsiteX9" fmla="*/ 824942 w 1403089"/>
              <a:gd name="connsiteY9" fmla="*/ 931230 h 1009652"/>
              <a:gd name="connsiteX10" fmla="*/ 531292 w 1403089"/>
              <a:gd name="connsiteY10" fmla="*/ 975014 h 1009652"/>
              <a:gd name="connsiteX11" fmla="*/ 0 w 1403089"/>
              <a:gd name="connsiteY11" fmla="*/ 1009652 h 1009652"/>
              <a:gd name="connsiteX12" fmla="*/ 33246 w 1403089"/>
              <a:gd name="connsiteY12" fmla="*/ 713780 h 1009652"/>
              <a:gd name="connsiteX0" fmla="*/ 33246 w 1403089"/>
              <a:gd name="connsiteY0" fmla="*/ 670762 h 966634"/>
              <a:gd name="connsiteX1" fmla="*/ 487509 w 1403089"/>
              <a:gd name="connsiteY1" fmla="*/ 638345 h 966634"/>
              <a:gd name="connsiteX2" fmla="*/ 756084 w 1403089"/>
              <a:gd name="connsiteY2" fmla="*/ 606594 h 966634"/>
              <a:gd name="connsiteX3" fmla="*/ 1125119 w 1403089"/>
              <a:gd name="connsiteY3" fmla="*/ 296071 h 966634"/>
              <a:gd name="connsiteX4" fmla="*/ 1014817 w 1403089"/>
              <a:gd name="connsiteY4" fmla="*/ 29997 h 966634"/>
              <a:gd name="connsiteX5" fmla="*/ 1336042 w 1403089"/>
              <a:gd name="connsiteY5" fmla="*/ 52731 h 966634"/>
              <a:gd name="connsiteX6" fmla="*/ 1379828 w 1403089"/>
              <a:gd name="connsiteY6" fmla="*/ 346381 h 966634"/>
              <a:gd name="connsiteX7" fmla="*/ 1196478 w 1403089"/>
              <a:gd name="connsiteY7" fmla="*/ 656240 h 966634"/>
              <a:gd name="connsiteX8" fmla="*/ 1024499 w 1403089"/>
              <a:gd name="connsiteY8" fmla="*/ 805485 h 966634"/>
              <a:gd name="connsiteX9" fmla="*/ 824942 w 1403089"/>
              <a:gd name="connsiteY9" fmla="*/ 888212 h 966634"/>
              <a:gd name="connsiteX10" fmla="*/ 531292 w 1403089"/>
              <a:gd name="connsiteY10" fmla="*/ 931996 h 966634"/>
              <a:gd name="connsiteX11" fmla="*/ 0 w 1403089"/>
              <a:gd name="connsiteY11" fmla="*/ 966634 h 966634"/>
              <a:gd name="connsiteX12" fmla="*/ 33246 w 1403089"/>
              <a:gd name="connsiteY12" fmla="*/ 670762 h 96663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125119 w 1403089"/>
              <a:gd name="connsiteY3" fmla="*/ 368661 h 1039224"/>
              <a:gd name="connsiteX4" fmla="*/ 1014817 w 1403089"/>
              <a:gd name="connsiteY4" fmla="*/ 102587 h 1039224"/>
              <a:gd name="connsiteX5" fmla="*/ 1336042 w 1403089"/>
              <a:gd name="connsiteY5" fmla="*/ 125321 h 1039224"/>
              <a:gd name="connsiteX6" fmla="*/ 1379828 w 1403089"/>
              <a:gd name="connsiteY6" fmla="*/ 418971 h 1039224"/>
              <a:gd name="connsiteX7" fmla="*/ 1196478 w 1403089"/>
              <a:gd name="connsiteY7" fmla="*/ 728830 h 1039224"/>
              <a:gd name="connsiteX8" fmla="*/ 1024499 w 1403089"/>
              <a:gd name="connsiteY8" fmla="*/ 878075 h 1039224"/>
              <a:gd name="connsiteX9" fmla="*/ 824942 w 1403089"/>
              <a:gd name="connsiteY9" fmla="*/ 960802 h 1039224"/>
              <a:gd name="connsiteX10" fmla="*/ 531292 w 1403089"/>
              <a:gd name="connsiteY10" fmla="*/ 1004586 h 1039224"/>
              <a:gd name="connsiteX11" fmla="*/ 0 w 1403089"/>
              <a:gd name="connsiteY11" fmla="*/ 1039224 h 1039224"/>
              <a:gd name="connsiteX12" fmla="*/ 33246 w 1403089"/>
              <a:gd name="connsiteY12" fmla="*/ 743352 h 103922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013818 w 1403089"/>
              <a:gd name="connsiteY3" fmla="*/ 593370 h 1039224"/>
              <a:gd name="connsiteX4" fmla="*/ 1125119 w 1403089"/>
              <a:gd name="connsiteY4" fmla="*/ 368661 h 1039224"/>
              <a:gd name="connsiteX5" fmla="*/ 1014817 w 1403089"/>
              <a:gd name="connsiteY5" fmla="*/ 102587 h 1039224"/>
              <a:gd name="connsiteX6" fmla="*/ 1336042 w 1403089"/>
              <a:gd name="connsiteY6" fmla="*/ 125321 h 1039224"/>
              <a:gd name="connsiteX7" fmla="*/ 1379828 w 1403089"/>
              <a:gd name="connsiteY7" fmla="*/ 418971 h 1039224"/>
              <a:gd name="connsiteX8" fmla="*/ 1196478 w 1403089"/>
              <a:gd name="connsiteY8" fmla="*/ 728830 h 1039224"/>
              <a:gd name="connsiteX9" fmla="*/ 1024499 w 1403089"/>
              <a:gd name="connsiteY9" fmla="*/ 878075 h 1039224"/>
              <a:gd name="connsiteX10" fmla="*/ 824942 w 1403089"/>
              <a:gd name="connsiteY10" fmla="*/ 960802 h 1039224"/>
              <a:gd name="connsiteX11" fmla="*/ 531292 w 1403089"/>
              <a:gd name="connsiteY11" fmla="*/ 1004586 h 1039224"/>
              <a:gd name="connsiteX12" fmla="*/ 0 w 1403089"/>
              <a:gd name="connsiteY12" fmla="*/ 1039224 h 1039224"/>
              <a:gd name="connsiteX13" fmla="*/ 33246 w 1403089"/>
              <a:gd name="connsiteY13" fmla="*/ 743352 h 103922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013818 w 1403089"/>
              <a:gd name="connsiteY3" fmla="*/ 593370 h 1039224"/>
              <a:gd name="connsiteX4" fmla="*/ 1101758 w 1403089"/>
              <a:gd name="connsiteY4" fmla="*/ 349088 h 1039224"/>
              <a:gd name="connsiteX5" fmla="*/ 1014817 w 1403089"/>
              <a:gd name="connsiteY5" fmla="*/ 102587 h 1039224"/>
              <a:gd name="connsiteX6" fmla="*/ 1336042 w 1403089"/>
              <a:gd name="connsiteY6" fmla="*/ 125321 h 1039224"/>
              <a:gd name="connsiteX7" fmla="*/ 1379828 w 1403089"/>
              <a:gd name="connsiteY7" fmla="*/ 418971 h 1039224"/>
              <a:gd name="connsiteX8" fmla="*/ 1196478 w 1403089"/>
              <a:gd name="connsiteY8" fmla="*/ 728830 h 1039224"/>
              <a:gd name="connsiteX9" fmla="*/ 1024499 w 1403089"/>
              <a:gd name="connsiteY9" fmla="*/ 878075 h 1039224"/>
              <a:gd name="connsiteX10" fmla="*/ 824942 w 1403089"/>
              <a:gd name="connsiteY10" fmla="*/ 960802 h 1039224"/>
              <a:gd name="connsiteX11" fmla="*/ 531292 w 1403089"/>
              <a:gd name="connsiteY11" fmla="*/ 1004586 h 1039224"/>
              <a:gd name="connsiteX12" fmla="*/ 0 w 1403089"/>
              <a:gd name="connsiteY12" fmla="*/ 1039224 h 1039224"/>
              <a:gd name="connsiteX13" fmla="*/ 33246 w 1403089"/>
              <a:gd name="connsiteY13" fmla="*/ 743352 h 103922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013818 w 1403089"/>
              <a:gd name="connsiteY3" fmla="*/ 593370 h 1039224"/>
              <a:gd name="connsiteX4" fmla="*/ 1129569 w 1403089"/>
              <a:gd name="connsiteY4" fmla="*/ 507682 h 1039224"/>
              <a:gd name="connsiteX5" fmla="*/ 1101758 w 1403089"/>
              <a:gd name="connsiteY5" fmla="*/ 349088 h 1039224"/>
              <a:gd name="connsiteX6" fmla="*/ 1014817 w 1403089"/>
              <a:gd name="connsiteY6" fmla="*/ 102587 h 1039224"/>
              <a:gd name="connsiteX7" fmla="*/ 1336042 w 1403089"/>
              <a:gd name="connsiteY7" fmla="*/ 125321 h 1039224"/>
              <a:gd name="connsiteX8" fmla="*/ 1379828 w 1403089"/>
              <a:gd name="connsiteY8" fmla="*/ 418971 h 1039224"/>
              <a:gd name="connsiteX9" fmla="*/ 1196478 w 1403089"/>
              <a:gd name="connsiteY9" fmla="*/ 728830 h 1039224"/>
              <a:gd name="connsiteX10" fmla="*/ 1024499 w 1403089"/>
              <a:gd name="connsiteY10" fmla="*/ 878075 h 1039224"/>
              <a:gd name="connsiteX11" fmla="*/ 824942 w 1403089"/>
              <a:gd name="connsiteY11" fmla="*/ 960802 h 1039224"/>
              <a:gd name="connsiteX12" fmla="*/ 531292 w 1403089"/>
              <a:gd name="connsiteY12" fmla="*/ 1004586 h 1039224"/>
              <a:gd name="connsiteX13" fmla="*/ 0 w 1403089"/>
              <a:gd name="connsiteY13" fmla="*/ 1039224 h 1039224"/>
              <a:gd name="connsiteX14" fmla="*/ 33246 w 1403089"/>
              <a:gd name="connsiteY14" fmla="*/ 743352 h 103922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013818 w 1403089"/>
              <a:gd name="connsiteY3" fmla="*/ 593370 h 1039224"/>
              <a:gd name="connsiteX4" fmla="*/ 1129569 w 1403089"/>
              <a:gd name="connsiteY4" fmla="*/ 507682 h 1039224"/>
              <a:gd name="connsiteX5" fmla="*/ 1116790 w 1403089"/>
              <a:gd name="connsiteY5" fmla="*/ 248369 h 1039224"/>
              <a:gd name="connsiteX6" fmla="*/ 1014817 w 1403089"/>
              <a:gd name="connsiteY6" fmla="*/ 102587 h 1039224"/>
              <a:gd name="connsiteX7" fmla="*/ 1336042 w 1403089"/>
              <a:gd name="connsiteY7" fmla="*/ 125321 h 1039224"/>
              <a:gd name="connsiteX8" fmla="*/ 1379828 w 1403089"/>
              <a:gd name="connsiteY8" fmla="*/ 418971 h 1039224"/>
              <a:gd name="connsiteX9" fmla="*/ 1196478 w 1403089"/>
              <a:gd name="connsiteY9" fmla="*/ 728830 h 1039224"/>
              <a:gd name="connsiteX10" fmla="*/ 1024499 w 1403089"/>
              <a:gd name="connsiteY10" fmla="*/ 878075 h 1039224"/>
              <a:gd name="connsiteX11" fmla="*/ 824942 w 1403089"/>
              <a:gd name="connsiteY11" fmla="*/ 960802 h 1039224"/>
              <a:gd name="connsiteX12" fmla="*/ 531292 w 1403089"/>
              <a:gd name="connsiteY12" fmla="*/ 1004586 h 1039224"/>
              <a:gd name="connsiteX13" fmla="*/ 0 w 1403089"/>
              <a:gd name="connsiteY13" fmla="*/ 1039224 h 1039224"/>
              <a:gd name="connsiteX14" fmla="*/ 33246 w 1403089"/>
              <a:gd name="connsiteY14" fmla="*/ 743352 h 1039224"/>
              <a:gd name="connsiteX0" fmla="*/ 33246 w 1403089"/>
              <a:gd name="connsiteY0" fmla="*/ 957603 h 1253475"/>
              <a:gd name="connsiteX1" fmla="*/ 487509 w 1403089"/>
              <a:gd name="connsiteY1" fmla="*/ 925186 h 1253475"/>
              <a:gd name="connsiteX2" fmla="*/ 756084 w 1403089"/>
              <a:gd name="connsiteY2" fmla="*/ 893435 h 1253475"/>
              <a:gd name="connsiteX3" fmla="*/ 1013818 w 1403089"/>
              <a:gd name="connsiteY3" fmla="*/ 807621 h 1253475"/>
              <a:gd name="connsiteX4" fmla="*/ 1129569 w 1403089"/>
              <a:gd name="connsiteY4" fmla="*/ 721933 h 1253475"/>
              <a:gd name="connsiteX5" fmla="*/ 1116790 w 1403089"/>
              <a:gd name="connsiteY5" fmla="*/ 462620 h 1253475"/>
              <a:gd name="connsiteX6" fmla="*/ 1119041 w 1403089"/>
              <a:gd name="connsiteY6" fmla="*/ 102587 h 1253475"/>
              <a:gd name="connsiteX7" fmla="*/ 1336042 w 1403089"/>
              <a:gd name="connsiteY7" fmla="*/ 339572 h 1253475"/>
              <a:gd name="connsiteX8" fmla="*/ 1379828 w 1403089"/>
              <a:gd name="connsiteY8" fmla="*/ 633222 h 1253475"/>
              <a:gd name="connsiteX9" fmla="*/ 1196478 w 1403089"/>
              <a:gd name="connsiteY9" fmla="*/ 943081 h 1253475"/>
              <a:gd name="connsiteX10" fmla="*/ 1024499 w 1403089"/>
              <a:gd name="connsiteY10" fmla="*/ 1092326 h 1253475"/>
              <a:gd name="connsiteX11" fmla="*/ 824942 w 1403089"/>
              <a:gd name="connsiteY11" fmla="*/ 1175053 h 1253475"/>
              <a:gd name="connsiteX12" fmla="*/ 531292 w 1403089"/>
              <a:gd name="connsiteY12" fmla="*/ 1218837 h 1253475"/>
              <a:gd name="connsiteX13" fmla="*/ 0 w 1403089"/>
              <a:gd name="connsiteY13" fmla="*/ 1253475 h 1253475"/>
              <a:gd name="connsiteX14" fmla="*/ 33246 w 1403089"/>
              <a:gd name="connsiteY14" fmla="*/ 957603 h 1253475"/>
              <a:gd name="connsiteX0" fmla="*/ 33246 w 1403089"/>
              <a:gd name="connsiteY0" fmla="*/ 932902 h 1228774"/>
              <a:gd name="connsiteX1" fmla="*/ 487509 w 1403089"/>
              <a:gd name="connsiteY1" fmla="*/ 900485 h 1228774"/>
              <a:gd name="connsiteX2" fmla="*/ 756084 w 1403089"/>
              <a:gd name="connsiteY2" fmla="*/ 868734 h 1228774"/>
              <a:gd name="connsiteX3" fmla="*/ 1013818 w 1403089"/>
              <a:gd name="connsiteY3" fmla="*/ 782920 h 1228774"/>
              <a:gd name="connsiteX4" fmla="*/ 1129569 w 1403089"/>
              <a:gd name="connsiteY4" fmla="*/ 697232 h 1228774"/>
              <a:gd name="connsiteX5" fmla="*/ 1116790 w 1403089"/>
              <a:gd name="connsiteY5" fmla="*/ 437919 h 1228774"/>
              <a:gd name="connsiteX6" fmla="*/ 1119041 w 1403089"/>
              <a:gd name="connsiteY6" fmla="*/ 77886 h 1228774"/>
              <a:gd name="connsiteX7" fmla="*/ 1336042 w 1403089"/>
              <a:gd name="connsiteY7" fmla="*/ 314871 h 1228774"/>
              <a:gd name="connsiteX8" fmla="*/ 1379828 w 1403089"/>
              <a:gd name="connsiteY8" fmla="*/ 608521 h 1228774"/>
              <a:gd name="connsiteX9" fmla="*/ 1196478 w 1403089"/>
              <a:gd name="connsiteY9" fmla="*/ 918380 h 1228774"/>
              <a:gd name="connsiteX10" fmla="*/ 1024499 w 1403089"/>
              <a:gd name="connsiteY10" fmla="*/ 1067625 h 1228774"/>
              <a:gd name="connsiteX11" fmla="*/ 824942 w 1403089"/>
              <a:gd name="connsiteY11" fmla="*/ 1150352 h 1228774"/>
              <a:gd name="connsiteX12" fmla="*/ 531292 w 1403089"/>
              <a:gd name="connsiteY12" fmla="*/ 1194136 h 1228774"/>
              <a:gd name="connsiteX13" fmla="*/ 0 w 1403089"/>
              <a:gd name="connsiteY13" fmla="*/ 1228774 h 1228774"/>
              <a:gd name="connsiteX14" fmla="*/ 33246 w 1403089"/>
              <a:gd name="connsiteY14" fmla="*/ 932902 h 1228774"/>
              <a:gd name="connsiteX0" fmla="*/ 33246 w 1403089"/>
              <a:gd name="connsiteY0" fmla="*/ 932902 h 1228774"/>
              <a:gd name="connsiteX1" fmla="*/ 487509 w 1403089"/>
              <a:gd name="connsiteY1" fmla="*/ 900485 h 1228774"/>
              <a:gd name="connsiteX2" fmla="*/ 756084 w 1403089"/>
              <a:gd name="connsiteY2" fmla="*/ 868734 h 1228774"/>
              <a:gd name="connsiteX3" fmla="*/ 1013818 w 1403089"/>
              <a:gd name="connsiteY3" fmla="*/ 782920 h 1228774"/>
              <a:gd name="connsiteX4" fmla="*/ 1129569 w 1403089"/>
              <a:gd name="connsiteY4" fmla="*/ 697232 h 1228774"/>
              <a:gd name="connsiteX5" fmla="*/ 1116790 w 1403089"/>
              <a:gd name="connsiteY5" fmla="*/ 437919 h 1228774"/>
              <a:gd name="connsiteX6" fmla="*/ 1119041 w 1403089"/>
              <a:gd name="connsiteY6" fmla="*/ 77886 h 1228774"/>
              <a:gd name="connsiteX7" fmla="*/ 1336042 w 1403089"/>
              <a:gd name="connsiteY7" fmla="*/ 314871 h 1228774"/>
              <a:gd name="connsiteX8" fmla="*/ 1379828 w 1403089"/>
              <a:gd name="connsiteY8" fmla="*/ 608521 h 1228774"/>
              <a:gd name="connsiteX9" fmla="*/ 1196478 w 1403089"/>
              <a:gd name="connsiteY9" fmla="*/ 918380 h 1228774"/>
              <a:gd name="connsiteX10" fmla="*/ 1024499 w 1403089"/>
              <a:gd name="connsiteY10" fmla="*/ 1067625 h 1228774"/>
              <a:gd name="connsiteX11" fmla="*/ 824942 w 1403089"/>
              <a:gd name="connsiteY11" fmla="*/ 1150352 h 1228774"/>
              <a:gd name="connsiteX12" fmla="*/ 531292 w 1403089"/>
              <a:gd name="connsiteY12" fmla="*/ 1194136 h 1228774"/>
              <a:gd name="connsiteX13" fmla="*/ 0 w 1403089"/>
              <a:gd name="connsiteY13" fmla="*/ 1228774 h 1228774"/>
              <a:gd name="connsiteX14" fmla="*/ 33246 w 1403089"/>
              <a:gd name="connsiteY14" fmla="*/ 932902 h 1228774"/>
              <a:gd name="connsiteX0" fmla="*/ 33246 w 1403089"/>
              <a:gd name="connsiteY0" fmla="*/ 932902 h 1228774"/>
              <a:gd name="connsiteX1" fmla="*/ 487509 w 1403089"/>
              <a:gd name="connsiteY1" fmla="*/ 900485 h 1228774"/>
              <a:gd name="connsiteX2" fmla="*/ 756084 w 1403089"/>
              <a:gd name="connsiteY2" fmla="*/ 868734 h 1228774"/>
              <a:gd name="connsiteX3" fmla="*/ 1013818 w 1403089"/>
              <a:gd name="connsiteY3" fmla="*/ 782920 h 1228774"/>
              <a:gd name="connsiteX4" fmla="*/ 1129569 w 1403089"/>
              <a:gd name="connsiteY4" fmla="*/ 697232 h 1228774"/>
              <a:gd name="connsiteX5" fmla="*/ 1116790 w 1403089"/>
              <a:gd name="connsiteY5" fmla="*/ 437919 h 1228774"/>
              <a:gd name="connsiteX6" fmla="*/ 1119041 w 1403089"/>
              <a:gd name="connsiteY6" fmla="*/ 77886 h 1228774"/>
              <a:gd name="connsiteX7" fmla="*/ 1336042 w 1403089"/>
              <a:gd name="connsiteY7" fmla="*/ 314871 h 1228774"/>
              <a:gd name="connsiteX8" fmla="*/ 1379828 w 1403089"/>
              <a:gd name="connsiteY8" fmla="*/ 608521 h 1228774"/>
              <a:gd name="connsiteX9" fmla="*/ 1196478 w 1403089"/>
              <a:gd name="connsiteY9" fmla="*/ 918380 h 1228774"/>
              <a:gd name="connsiteX10" fmla="*/ 1024499 w 1403089"/>
              <a:gd name="connsiteY10" fmla="*/ 1067625 h 1228774"/>
              <a:gd name="connsiteX11" fmla="*/ 824942 w 1403089"/>
              <a:gd name="connsiteY11" fmla="*/ 1150352 h 1228774"/>
              <a:gd name="connsiteX12" fmla="*/ 531292 w 1403089"/>
              <a:gd name="connsiteY12" fmla="*/ 1194136 h 1228774"/>
              <a:gd name="connsiteX13" fmla="*/ 0 w 1403089"/>
              <a:gd name="connsiteY13" fmla="*/ 1228774 h 1228774"/>
              <a:gd name="connsiteX14" fmla="*/ 33246 w 1403089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40978"/>
              <a:gd name="connsiteX1" fmla="*/ 487509 w 1395324"/>
              <a:gd name="connsiteY1" fmla="*/ 900485 h 1240978"/>
              <a:gd name="connsiteX2" fmla="*/ 756084 w 1395324"/>
              <a:gd name="connsiteY2" fmla="*/ 868734 h 1240978"/>
              <a:gd name="connsiteX3" fmla="*/ 1013818 w 1395324"/>
              <a:gd name="connsiteY3" fmla="*/ 782920 h 1240978"/>
              <a:gd name="connsiteX4" fmla="*/ 1129569 w 1395324"/>
              <a:gd name="connsiteY4" fmla="*/ 697232 h 1240978"/>
              <a:gd name="connsiteX5" fmla="*/ 1116790 w 1395324"/>
              <a:gd name="connsiteY5" fmla="*/ 437919 h 1240978"/>
              <a:gd name="connsiteX6" fmla="*/ 1119041 w 1395324"/>
              <a:gd name="connsiteY6" fmla="*/ 77886 h 1240978"/>
              <a:gd name="connsiteX7" fmla="*/ 1336042 w 1395324"/>
              <a:gd name="connsiteY7" fmla="*/ 314871 h 1240978"/>
              <a:gd name="connsiteX8" fmla="*/ 1379828 w 1395324"/>
              <a:gd name="connsiteY8" fmla="*/ 608521 h 1240978"/>
              <a:gd name="connsiteX9" fmla="*/ 1243068 w 1395324"/>
              <a:gd name="connsiteY9" fmla="*/ 971578 h 1240978"/>
              <a:gd name="connsiteX10" fmla="*/ 1011566 w 1395324"/>
              <a:gd name="connsiteY10" fmla="*/ 1142953 h 1240978"/>
              <a:gd name="connsiteX11" fmla="*/ 824942 w 1395324"/>
              <a:gd name="connsiteY11" fmla="*/ 1150352 h 1240978"/>
              <a:gd name="connsiteX12" fmla="*/ 531292 w 1395324"/>
              <a:gd name="connsiteY12" fmla="*/ 1194136 h 1240978"/>
              <a:gd name="connsiteX13" fmla="*/ 0 w 1395324"/>
              <a:gd name="connsiteY13" fmla="*/ 1228774 h 1240978"/>
              <a:gd name="connsiteX14" fmla="*/ 33246 w 1395324"/>
              <a:gd name="connsiteY14" fmla="*/ 932902 h 1240978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11566 w 1395324"/>
              <a:gd name="connsiteY10" fmla="*/ 1142953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11566 w 1395324"/>
              <a:gd name="connsiteY10" fmla="*/ 1142953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69442 w 1395324"/>
              <a:gd name="connsiteY10" fmla="*/ 1100109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69442 w 1395324"/>
              <a:gd name="connsiteY10" fmla="*/ 1100109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26041 w 1388119"/>
              <a:gd name="connsiteY0" fmla="*/ 932902 h 1413528"/>
              <a:gd name="connsiteX1" fmla="*/ 480304 w 1388119"/>
              <a:gd name="connsiteY1" fmla="*/ 900485 h 1413528"/>
              <a:gd name="connsiteX2" fmla="*/ 748879 w 1388119"/>
              <a:gd name="connsiteY2" fmla="*/ 868734 h 1413528"/>
              <a:gd name="connsiteX3" fmla="*/ 1006613 w 1388119"/>
              <a:gd name="connsiteY3" fmla="*/ 782920 h 1413528"/>
              <a:gd name="connsiteX4" fmla="*/ 1122364 w 1388119"/>
              <a:gd name="connsiteY4" fmla="*/ 697232 h 1413528"/>
              <a:gd name="connsiteX5" fmla="*/ 1109585 w 1388119"/>
              <a:gd name="connsiteY5" fmla="*/ 437919 h 1413528"/>
              <a:gd name="connsiteX6" fmla="*/ 1111836 w 1388119"/>
              <a:gd name="connsiteY6" fmla="*/ 77886 h 1413528"/>
              <a:gd name="connsiteX7" fmla="*/ 1328837 w 1388119"/>
              <a:gd name="connsiteY7" fmla="*/ 314871 h 1413528"/>
              <a:gd name="connsiteX8" fmla="*/ 1372623 w 1388119"/>
              <a:gd name="connsiteY8" fmla="*/ 608521 h 1413528"/>
              <a:gd name="connsiteX9" fmla="*/ 1235863 w 1388119"/>
              <a:gd name="connsiteY9" fmla="*/ 971578 h 1413528"/>
              <a:gd name="connsiteX10" fmla="*/ 1062237 w 1388119"/>
              <a:gd name="connsiteY10" fmla="*/ 1100109 h 1413528"/>
              <a:gd name="connsiteX11" fmla="*/ 817737 w 1388119"/>
              <a:gd name="connsiteY11" fmla="*/ 1150352 h 1413528"/>
              <a:gd name="connsiteX12" fmla="*/ 524087 w 1388119"/>
              <a:gd name="connsiteY12" fmla="*/ 1194136 h 1413528"/>
              <a:gd name="connsiteX13" fmla="*/ 1 w 1388119"/>
              <a:gd name="connsiteY13" fmla="*/ 1413528 h 1413528"/>
              <a:gd name="connsiteX14" fmla="*/ 26041 w 1388119"/>
              <a:gd name="connsiteY14" fmla="*/ 932902 h 1413528"/>
              <a:gd name="connsiteX0" fmla="*/ 26040 w 1388118"/>
              <a:gd name="connsiteY0" fmla="*/ 932902 h 1413528"/>
              <a:gd name="connsiteX1" fmla="*/ 480303 w 1388118"/>
              <a:gd name="connsiteY1" fmla="*/ 900485 h 1413528"/>
              <a:gd name="connsiteX2" fmla="*/ 748878 w 1388118"/>
              <a:gd name="connsiteY2" fmla="*/ 868734 h 1413528"/>
              <a:gd name="connsiteX3" fmla="*/ 1006612 w 1388118"/>
              <a:gd name="connsiteY3" fmla="*/ 782920 h 1413528"/>
              <a:gd name="connsiteX4" fmla="*/ 1122363 w 1388118"/>
              <a:gd name="connsiteY4" fmla="*/ 697232 h 1413528"/>
              <a:gd name="connsiteX5" fmla="*/ 1109584 w 1388118"/>
              <a:gd name="connsiteY5" fmla="*/ 437919 h 1413528"/>
              <a:gd name="connsiteX6" fmla="*/ 1111835 w 1388118"/>
              <a:gd name="connsiteY6" fmla="*/ 77886 h 1413528"/>
              <a:gd name="connsiteX7" fmla="*/ 1328836 w 1388118"/>
              <a:gd name="connsiteY7" fmla="*/ 314871 h 1413528"/>
              <a:gd name="connsiteX8" fmla="*/ 1372622 w 1388118"/>
              <a:gd name="connsiteY8" fmla="*/ 608521 h 1413528"/>
              <a:gd name="connsiteX9" fmla="*/ 1235862 w 1388118"/>
              <a:gd name="connsiteY9" fmla="*/ 971578 h 1413528"/>
              <a:gd name="connsiteX10" fmla="*/ 1062236 w 1388118"/>
              <a:gd name="connsiteY10" fmla="*/ 1100109 h 1413528"/>
              <a:gd name="connsiteX11" fmla="*/ 817736 w 1388118"/>
              <a:gd name="connsiteY11" fmla="*/ 1150352 h 1413528"/>
              <a:gd name="connsiteX12" fmla="*/ 524086 w 1388118"/>
              <a:gd name="connsiteY12" fmla="*/ 1194136 h 1413528"/>
              <a:gd name="connsiteX13" fmla="*/ 232624 w 1388118"/>
              <a:gd name="connsiteY13" fmla="*/ 1228426 h 1413528"/>
              <a:gd name="connsiteX14" fmla="*/ 0 w 1388118"/>
              <a:gd name="connsiteY14" fmla="*/ 1413528 h 1413528"/>
              <a:gd name="connsiteX15" fmla="*/ 26040 w 1388118"/>
              <a:gd name="connsiteY15" fmla="*/ 932902 h 1413528"/>
              <a:gd name="connsiteX0" fmla="*/ 0 w 1482781"/>
              <a:gd name="connsiteY0" fmla="*/ 1101780 h 1413528"/>
              <a:gd name="connsiteX1" fmla="*/ 574966 w 1482781"/>
              <a:gd name="connsiteY1" fmla="*/ 900485 h 1413528"/>
              <a:gd name="connsiteX2" fmla="*/ 843541 w 1482781"/>
              <a:gd name="connsiteY2" fmla="*/ 868734 h 1413528"/>
              <a:gd name="connsiteX3" fmla="*/ 1101275 w 1482781"/>
              <a:gd name="connsiteY3" fmla="*/ 782920 h 1413528"/>
              <a:gd name="connsiteX4" fmla="*/ 1217026 w 1482781"/>
              <a:gd name="connsiteY4" fmla="*/ 697232 h 1413528"/>
              <a:gd name="connsiteX5" fmla="*/ 1204247 w 1482781"/>
              <a:gd name="connsiteY5" fmla="*/ 437919 h 1413528"/>
              <a:gd name="connsiteX6" fmla="*/ 1206498 w 1482781"/>
              <a:gd name="connsiteY6" fmla="*/ 77886 h 1413528"/>
              <a:gd name="connsiteX7" fmla="*/ 1423499 w 1482781"/>
              <a:gd name="connsiteY7" fmla="*/ 314871 h 1413528"/>
              <a:gd name="connsiteX8" fmla="*/ 1467285 w 1482781"/>
              <a:gd name="connsiteY8" fmla="*/ 608521 h 1413528"/>
              <a:gd name="connsiteX9" fmla="*/ 1330525 w 1482781"/>
              <a:gd name="connsiteY9" fmla="*/ 971578 h 1413528"/>
              <a:gd name="connsiteX10" fmla="*/ 1156899 w 1482781"/>
              <a:gd name="connsiteY10" fmla="*/ 1100109 h 1413528"/>
              <a:gd name="connsiteX11" fmla="*/ 912399 w 1482781"/>
              <a:gd name="connsiteY11" fmla="*/ 1150352 h 1413528"/>
              <a:gd name="connsiteX12" fmla="*/ 618749 w 1482781"/>
              <a:gd name="connsiteY12" fmla="*/ 1194136 h 1413528"/>
              <a:gd name="connsiteX13" fmla="*/ 327287 w 1482781"/>
              <a:gd name="connsiteY13" fmla="*/ 1228426 h 1413528"/>
              <a:gd name="connsiteX14" fmla="*/ 94663 w 1482781"/>
              <a:gd name="connsiteY14" fmla="*/ 1413528 h 1413528"/>
              <a:gd name="connsiteX15" fmla="*/ 0 w 1482781"/>
              <a:gd name="connsiteY15" fmla="*/ 1101780 h 1413528"/>
              <a:gd name="connsiteX0" fmla="*/ 0 w 1482781"/>
              <a:gd name="connsiteY0" fmla="*/ 1101780 h 1413528"/>
              <a:gd name="connsiteX1" fmla="*/ 574966 w 1482781"/>
              <a:gd name="connsiteY1" fmla="*/ 900485 h 1413528"/>
              <a:gd name="connsiteX2" fmla="*/ 843541 w 1482781"/>
              <a:gd name="connsiteY2" fmla="*/ 868734 h 1413528"/>
              <a:gd name="connsiteX3" fmla="*/ 1101275 w 1482781"/>
              <a:gd name="connsiteY3" fmla="*/ 782920 h 1413528"/>
              <a:gd name="connsiteX4" fmla="*/ 1217026 w 1482781"/>
              <a:gd name="connsiteY4" fmla="*/ 697232 h 1413528"/>
              <a:gd name="connsiteX5" fmla="*/ 1204247 w 1482781"/>
              <a:gd name="connsiteY5" fmla="*/ 437919 h 1413528"/>
              <a:gd name="connsiteX6" fmla="*/ 1206498 w 1482781"/>
              <a:gd name="connsiteY6" fmla="*/ 77886 h 1413528"/>
              <a:gd name="connsiteX7" fmla="*/ 1423499 w 1482781"/>
              <a:gd name="connsiteY7" fmla="*/ 314871 h 1413528"/>
              <a:gd name="connsiteX8" fmla="*/ 1467285 w 1482781"/>
              <a:gd name="connsiteY8" fmla="*/ 608521 h 1413528"/>
              <a:gd name="connsiteX9" fmla="*/ 1330525 w 1482781"/>
              <a:gd name="connsiteY9" fmla="*/ 971578 h 1413528"/>
              <a:gd name="connsiteX10" fmla="*/ 1156899 w 1482781"/>
              <a:gd name="connsiteY10" fmla="*/ 1100109 h 1413528"/>
              <a:gd name="connsiteX11" fmla="*/ 912399 w 1482781"/>
              <a:gd name="connsiteY11" fmla="*/ 1150352 h 1413528"/>
              <a:gd name="connsiteX12" fmla="*/ 618749 w 1482781"/>
              <a:gd name="connsiteY12" fmla="*/ 1194136 h 1413528"/>
              <a:gd name="connsiteX13" fmla="*/ 327287 w 1482781"/>
              <a:gd name="connsiteY13" fmla="*/ 1228426 h 1413528"/>
              <a:gd name="connsiteX14" fmla="*/ 94663 w 1482781"/>
              <a:gd name="connsiteY14" fmla="*/ 1413528 h 1413528"/>
              <a:gd name="connsiteX15" fmla="*/ 0 w 1482781"/>
              <a:gd name="connsiteY15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18749 w 1482781"/>
              <a:gd name="connsiteY13" fmla="*/ 1194136 h 1413528"/>
              <a:gd name="connsiteX14" fmla="*/ 327287 w 1482781"/>
              <a:gd name="connsiteY14" fmla="*/ 1228426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18749 w 1482781"/>
              <a:gd name="connsiteY13" fmla="*/ 119413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18749 w 1482781"/>
              <a:gd name="connsiteY13" fmla="*/ 119413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18749 w 1482781"/>
              <a:gd name="connsiteY13" fmla="*/ 119413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60145 w 1482781"/>
              <a:gd name="connsiteY13" fmla="*/ 115202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50171 w 1482781"/>
              <a:gd name="connsiteY12" fmla="*/ 1050271 h 1413528"/>
              <a:gd name="connsiteX13" fmla="*/ 660145 w 1482781"/>
              <a:gd name="connsiteY13" fmla="*/ 115202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62655 w 1482781"/>
              <a:gd name="connsiteY11" fmla="*/ 1010217 h 1413528"/>
              <a:gd name="connsiteX12" fmla="*/ 950171 w 1482781"/>
              <a:gd name="connsiteY12" fmla="*/ 1050271 h 1413528"/>
              <a:gd name="connsiteX13" fmla="*/ 660145 w 1482781"/>
              <a:gd name="connsiteY13" fmla="*/ 115202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4913"/>
              <a:gd name="connsiteY0" fmla="*/ 1101780 h 1413528"/>
              <a:gd name="connsiteX1" fmla="*/ 218054 w 1484913"/>
              <a:gd name="connsiteY1" fmla="*/ 858683 h 1413528"/>
              <a:gd name="connsiteX2" fmla="*/ 574966 w 1484913"/>
              <a:gd name="connsiteY2" fmla="*/ 900485 h 1413528"/>
              <a:gd name="connsiteX3" fmla="*/ 843541 w 1484913"/>
              <a:gd name="connsiteY3" fmla="*/ 868734 h 1413528"/>
              <a:gd name="connsiteX4" fmla="*/ 1101275 w 1484913"/>
              <a:gd name="connsiteY4" fmla="*/ 782920 h 1413528"/>
              <a:gd name="connsiteX5" fmla="*/ 1217026 w 1484913"/>
              <a:gd name="connsiteY5" fmla="*/ 697232 h 1413528"/>
              <a:gd name="connsiteX6" fmla="*/ 1204247 w 1484913"/>
              <a:gd name="connsiteY6" fmla="*/ 437919 h 1413528"/>
              <a:gd name="connsiteX7" fmla="*/ 1206498 w 1484913"/>
              <a:gd name="connsiteY7" fmla="*/ 77886 h 1413528"/>
              <a:gd name="connsiteX8" fmla="*/ 1423499 w 1484913"/>
              <a:gd name="connsiteY8" fmla="*/ 314871 h 1413528"/>
              <a:gd name="connsiteX9" fmla="*/ 1467285 w 1484913"/>
              <a:gd name="connsiteY9" fmla="*/ 608521 h 1413528"/>
              <a:gd name="connsiteX10" fmla="*/ 1317739 w 1484913"/>
              <a:gd name="connsiteY10" fmla="*/ 886817 h 1413528"/>
              <a:gd name="connsiteX11" fmla="*/ 1162655 w 1484913"/>
              <a:gd name="connsiteY11" fmla="*/ 1010217 h 1413528"/>
              <a:gd name="connsiteX12" fmla="*/ 950171 w 1484913"/>
              <a:gd name="connsiteY12" fmla="*/ 1050271 h 1413528"/>
              <a:gd name="connsiteX13" fmla="*/ 660145 w 1484913"/>
              <a:gd name="connsiteY13" fmla="*/ 1152026 h 1413528"/>
              <a:gd name="connsiteX14" fmla="*/ 255317 w 1484913"/>
              <a:gd name="connsiteY14" fmla="*/ 1087081 h 1413528"/>
              <a:gd name="connsiteX15" fmla="*/ 94663 w 1484913"/>
              <a:gd name="connsiteY15" fmla="*/ 1413528 h 1413528"/>
              <a:gd name="connsiteX16" fmla="*/ 0 w 1484913"/>
              <a:gd name="connsiteY16" fmla="*/ 1101780 h 1413528"/>
              <a:gd name="connsiteX0" fmla="*/ 0 w 1484912"/>
              <a:gd name="connsiteY0" fmla="*/ 1101780 h 1413528"/>
              <a:gd name="connsiteX1" fmla="*/ 218054 w 1484912"/>
              <a:gd name="connsiteY1" fmla="*/ 858683 h 1413528"/>
              <a:gd name="connsiteX2" fmla="*/ 574966 w 1484912"/>
              <a:gd name="connsiteY2" fmla="*/ 900485 h 1413528"/>
              <a:gd name="connsiteX3" fmla="*/ 843541 w 1484912"/>
              <a:gd name="connsiteY3" fmla="*/ 868734 h 1413528"/>
              <a:gd name="connsiteX4" fmla="*/ 1101275 w 1484912"/>
              <a:gd name="connsiteY4" fmla="*/ 782920 h 1413528"/>
              <a:gd name="connsiteX5" fmla="*/ 1217026 w 1484912"/>
              <a:gd name="connsiteY5" fmla="*/ 697232 h 1413528"/>
              <a:gd name="connsiteX6" fmla="*/ 1204247 w 1484912"/>
              <a:gd name="connsiteY6" fmla="*/ 437919 h 1413528"/>
              <a:gd name="connsiteX7" fmla="*/ 1206498 w 1484912"/>
              <a:gd name="connsiteY7" fmla="*/ 77886 h 1413528"/>
              <a:gd name="connsiteX8" fmla="*/ 1423499 w 1484912"/>
              <a:gd name="connsiteY8" fmla="*/ 314871 h 1413528"/>
              <a:gd name="connsiteX9" fmla="*/ 1467285 w 1484912"/>
              <a:gd name="connsiteY9" fmla="*/ 608521 h 1413528"/>
              <a:gd name="connsiteX10" fmla="*/ 1317739 w 1484912"/>
              <a:gd name="connsiteY10" fmla="*/ 886817 h 1413528"/>
              <a:gd name="connsiteX11" fmla="*/ 1162655 w 1484912"/>
              <a:gd name="connsiteY11" fmla="*/ 1010217 h 1413528"/>
              <a:gd name="connsiteX12" fmla="*/ 950171 w 1484912"/>
              <a:gd name="connsiteY12" fmla="*/ 1050271 h 1413528"/>
              <a:gd name="connsiteX13" fmla="*/ 660145 w 1484912"/>
              <a:gd name="connsiteY13" fmla="*/ 1152026 h 1413528"/>
              <a:gd name="connsiteX14" fmla="*/ 255317 w 1484912"/>
              <a:gd name="connsiteY14" fmla="*/ 1087081 h 1413528"/>
              <a:gd name="connsiteX15" fmla="*/ 94663 w 1484912"/>
              <a:gd name="connsiteY15" fmla="*/ 1413528 h 1413528"/>
              <a:gd name="connsiteX16" fmla="*/ 0 w 1484912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60145 w 1534773"/>
              <a:gd name="connsiteY13" fmla="*/ 115202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02743 w 1534773"/>
              <a:gd name="connsiteY13" fmla="*/ 106867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02743 w 1534773"/>
              <a:gd name="connsiteY13" fmla="*/ 106867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02743 w 1534773"/>
              <a:gd name="connsiteY13" fmla="*/ 106867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02743 w 1534773"/>
              <a:gd name="connsiteY13" fmla="*/ 106867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60145 w 1534773"/>
              <a:gd name="connsiteY13" fmla="*/ 1152025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60145 w 1534773"/>
              <a:gd name="connsiteY13" fmla="*/ 1152025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2 w 1534773"/>
              <a:gd name="connsiteY12" fmla="*/ 1050271 h 1413528"/>
              <a:gd name="connsiteX13" fmla="*/ 660145 w 1534773"/>
              <a:gd name="connsiteY13" fmla="*/ 1152025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300618 w 1534773"/>
              <a:gd name="connsiteY6" fmla="*/ 51336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2 w 1534773"/>
              <a:gd name="connsiteY12" fmla="*/ 1050271 h 1413528"/>
              <a:gd name="connsiteX13" fmla="*/ 660145 w 1534773"/>
              <a:gd name="connsiteY13" fmla="*/ 1152025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34773" h="1413528">
                <a:moveTo>
                  <a:pt x="0" y="1101780"/>
                </a:moveTo>
                <a:cubicBezTo>
                  <a:pt x="36609" y="1027861"/>
                  <a:pt x="122226" y="892232"/>
                  <a:pt x="218054" y="858683"/>
                </a:cubicBezTo>
                <a:cubicBezTo>
                  <a:pt x="313882" y="825134"/>
                  <a:pt x="486762" y="917365"/>
                  <a:pt x="574966" y="900485"/>
                </a:cubicBezTo>
                <a:lnTo>
                  <a:pt x="843541" y="868734"/>
                </a:lnTo>
                <a:cubicBezTo>
                  <a:pt x="937684" y="834590"/>
                  <a:pt x="1043663" y="837936"/>
                  <a:pt x="1101275" y="782920"/>
                </a:cubicBezTo>
                <a:cubicBezTo>
                  <a:pt x="1155350" y="747959"/>
                  <a:pt x="1183802" y="742157"/>
                  <a:pt x="1217026" y="697232"/>
                </a:cubicBezTo>
                <a:cubicBezTo>
                  <a:pt x="1250250" y="652307"/>
                  <a:pt x="1311571" y="574508"/>
                  <a:pt x="1300618" y="513369"/>
                </a:cubicBezTo>
                <a:cubicBezTo>
                  <a:pt x="1326376" y="439603"/>
                  <a:pt x="1057857" y="171353"/>
                  <a:pt x="1206498" y="77886"/>
                </a:cubicBezTo>
                <a:cubicBezTo>
                  <a:pt x="1322883" y="0"/>
                  <a:pt x="1380035" y="226432"/>
                  <a:pt x="1423499" y="314871"/>
                </a:cubicBezTo>
                <a:cubicBezTo>
                  <a:pt x="1466963" y="403310"/>
                  <a:pt x="1484912" y="513197"/>
                  <a:pt x="1467285" y="608521"/>
                </a:cubicBezTo>
                <a:cubicBezTo>
                  <a:pt x="1449658" y="703845"/>
                  <a:pt x="1426044" y="780900"/>
                  <a:pt x="1317739" y="886817"/>
                </a:cubicBezTo>
                <a:cubicBezTo>
                  <a:pt x="1180571" y="982914"/>
                  <a:pt x="1534773" y="722270"/>
                  <a:pt x="1162655" y="1010217"/>
                </a:cubicBezTo>
                <a:cubicBezTo>
                  <a:pt x="1032775" y="1035162"/>
                  <a:pt x="1078403" y="1034833"/>
                  <a:pt x="950172" y="1050271"/>
                </a:cubicBezTo>
                <a:lnTo>
                  <a:pt x="660145" y="1152025"/>
                </a:lnTo>
                <a:cubicBezTo>
                  <a:pt x="417043" y="1152875"/>
                  <a:pt x="407886" y="1085166"/>
                  <a:pt x="255317" y="1087081"/>
                </a:cubicBezTo>
                <a:cubicBezTo>
                  <a:pt x="114789" y="1130846"/>
                  <a:pt x="148214" y="1304712"/>
                  <a:pt x="94663" y="1413528"/>
                </a:cubicBezTo>
                <a:lnTo>
                  <a:pt x="0" y="110178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076056" y="4077072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7" name="Isosceles Triangle 6"/>
          <p:cNvSpPr/>
          <p:nvPr/>
        </p:nvSpPr>
        <p:spPr>
          <a:xfrm rot="20422988">
            <a:off x="4943620" y="2872965"/>
            <a:ext cx="789885" cy="712849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 rot="1120428">
            <a:off x="5742480" y="2846057"/>
            <a:ext cx="828056" cy="696425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Triangle 5"/>
          <p:cNvSpPr/>
          <p:nvPr/>
        </p:nvSpPr>
        <p:spPr>
          <a:xfrm rot="1109731">
            <a:off x="6151244" y="3022548"/>
            <a:ext cx="236486" cy="461387"/>
          </a:xfrm>
          <a:prstGeom prst="rtTriangle">
            <a:avLst/>
          </a:prstGeom>
          <a:solidFill>
            <a:srgbClr val="FF7C8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Triangle 8"/>
          <p:cNvSpPr/>
          <p:nvPr/>
        </p:nvSpPr>
        <p:spPr>
          <a:xfrm rot="20428442" flipH="1">
            <a:off x="5133184" y="3018055"/>
            <a:ext cx="225750" cy="578130"/>
          </a:xfrm>
          <a:prstGeom prst="rtTriangle">
            <a:avLst/>
          </a:prstGeom>
          <a:solidFill>
            <a:srgbClr val="FF7C8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5076056" y="3212976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724128" y="4005064"/>
            <a:ext cx="144016" cy="720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 rot="1205283">
            <a:off x="5838510" y="5076917"/>
            <a:ext cx="423664" cy="296416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 rot="20774240">
            <a:off x="5394383" y="5058198"/>
            <a:ext cx="41528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3" name="Group 42"/>
          <p:cNvGrpSpPr/>
          <p:nvPr/>
        </p:nvGrpSpPr>
        <p:grpSpPr>
          <a:xfrm>
            <a:off x="5292080" y="3645024"/>
            <a:ext cx="377445" cy="298494"/>
            <a:chOff x="5292080" y="3645024"/>
            <a:chExt cx="377436" cy="298487"/>
          </a:xfrm>
        </p:grpSpPr>
        <p:sp>
          <p:nvSpPr>
            <p:cNvPr id="12" name="Teardrop 11"/>
            <p:cNvSpPr/>
            <p:nvPr/>
          </p:nvSpPr>
          <p:spPr>
            <a:xfrm flipH="1">
              <a:off x="5292080" y="3645024"/>
              <a:ext cx="368424" cy="288032"/>
            </a:xfrm>
            <a:prstGeom prst="teardrop">
              <a:avLst/>
            </a:prstGeom>
            <a:solidFill>
              <a:srgbClr val="FFE285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ardrop 41"/>
            <p:cNvSpPr/>
            <p:nvPr/>
          </p:nvSpPr>
          <p:spPr>
            <a:xfrm rot="10800000" flipH="1">
              <a:off x="5301091" y="3655476"/>
              <a:ext cx="368425" cy="288035"/>
            </a:xfrm>
            <a:prstGeom prst="teardrop">
              <a:avLst/>
            </a:prstGeom>
            <a:solidFill>
              <a:srgbClr val="FFE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Oval 15"/>
          <p:cNvSpPr/>
          <p:nvPr/>
        </p:nvSpPr>
        <p:spPr>
          <a:xfrm rot="5228607">
            <a:off x="5406671" y="3685947"/>
            <a:ext cx="196006" cy="14710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0" name="Group 43"/>
          <p:cNvGrpSpPr/>
          <p:nvPr/>
        </p:nvGrpSpPr>
        <p:grpSpPr>
          <a:xfrm flipH="1">
            <a:off x="5868144" y="3645024"/>
            <a:ext cx="360040" cy="288032"/>
            <a:chOff x="5292080" y="3645024"/>
            <a:chExt cx="377436" cy="298488"/>
          </a:xfrm>
        </p:grpSpPr>
        <p:sp>
          <p:nvSpPr>
            <p:cNvPr id="45" name="Teardrop 44"/>
            <p:cNvSpPr/>
            <p:nvPr/>
          </p:nvSpPr>
          <p:spPr>
            <a:xfrm flipH="1">
              <a:off x="5292080" y="3645024"/>
              <a:ext cx="368424" cy="288032"/>
            </a:xfrm>
            <a:prstGeom prst="teardrop">
              <a:avLst/>
            </a:prstGeom>
            <a:solidFill>
              <a:srgbClr val="FFE285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ardrop 45"/>
            <p:cNvSpPr/>
            <p:nvPr/>
          </p:nvSpPr>
          <p:spPr>
            <a:xfrm rot="10800000" flipH="1">
              <a:off x="5301091" y="3655477"/>
              <a:ext cx="368425" cy="288035"/>
            </a:xfrm>
            <a:prstGeom prst="teardrop">
              <a:avLst/>
            </a:prstGeom>
            <a:solidFill>
              <a:srgbClr val="FFE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Oval 46"/>
          <p:cNvSpPr/>
          <p:nvPr/>
        </p:nvSpPr>
        <p:spPr>
          <a:xfrm rot="5228607">
            <a:off x="5915291" y="3678167"/>
            <a:ext cx="200171" cy="140647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15816" y="1556792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i="1" dirty="0" err="1" smtClean="0">
                <a:latin typeface="Lucida Handwriting" pitchFamily="66" charset="0"/>
              </a:rPr>
              <a:t>C’est</a:t>
            </a:r>
            <a:r>
              <a:rPr lang="en-GB" sz="4800" i="1" dirty="0" smtClean="0">
                <a:latin typeface="Lucida Handwriting" pitchFamily="66" charset="0"/>
              </a:rPr>
              <a:t> </a:t>
            </a:r>
            <a:r>
              <a:rPr lang="en-GB" sz="4800" i="1" dirty="0" err="1" smtClean="0">
                <a:latin typeface="Lucida Handwriting" pitchFamily="66" charset="0"/>
              </a:rPr>
              <a:t>fini</a:t>
            </a:r>
            <a:endParaRPr lang="en-GB" sz="4800" i="1" dirty="0">
              <a:latin typeface="Lucida Handwriting" pitchFamily="66" charset="0"/>
            </a:endParaRPr>
          </a:p>
        </p:txBody>
      </p:sp>
      <p:pic>
        <p:nvPicPr>
          <p:cNvPr id="11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948264" y="1645594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38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>
                <a:solidFill>
                  <a:srgbClr val="7030A0"/>
                </a:solidFill>
                <a:latin typeface="Comic Sans MS" pitchFamily="66" charset="0"/>
              </a:rPr>
              <a:t>Combien</a:t>
            </a:r>
            <a:r>
              <a:rPr lang="en-GB" b="1" dirty="0" smtClean="0">
                <a:solidFill>
                  <a:srgbClr val="7030A0"/>
                </a:solidFill>
                <a:latin typeface="Comic Sans MS" pitchFamily="66" charset="0"/>
              </a:rPr>
              <a:t> de chats?</a:t>
            </a:r>
            <a:endParaRPr lang="en-GB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67544" y="2204864"/>
            <a:ext cx="2651238" cy="3031332"/>
            <a:chOff x="4943620" y="2846057"/>
            <a:chExt cx="2075174" cy="2527276"/>
          </a:xfrm>
        </p:grpSpPr>
        <p:sp>
          <p:nvSpPr>
            <p:cNvPr id="21" name="Freeform 20"/>
            <p:cNvSpPr/>
            <p:nvPr/>
          </p:nvSpPr>
          <p:spPr>
            <a:xfrm rot="2190692">
              <a:off x="5653597" y="4247007"/>
              <a:ext cx="1365197" cy="939393"/>
            </a:xfrm>
            <a:custGeom>
              <a:avLst/>
              <a:gdLst>
                <a:gd name="connsiteX0" fmla="*/ 0 w 1512168"/>
                <a:gd name="connsiteY0" fmla="*/ 0 h 360040"/>
                <a:gd name="connsiteX1" fmla="*/ 756084 w 1512168"/>
                <a:gd name="connsiteY1" fmla="*/ 0 h 360040"/>
                <a:gd name="connsiteX2" fmla="*/ 1044339 w 1512168"/>
                <a:gd name="connsiteY2" fmla="*/ 13596 h 360040"/>
                <a:gd name="connsiteX3" fmla="*/ 1044337 w 1512168"/>
                <a:gd name="connsiteY3" fmla="*/ 346443 h 360040"/>
                <a:gd name="connsiteX4" fmla="*/ 756083 w 1512168"/>
                <a:gd name="connsiteY4" fmla="*/ 360039 h 360040"/>
                <a:gd name="connsiteX5" fmla="*/ 0 w 1512168"/>
                <a:gd name="connsiteY5" fmla="*/ 360040 h 360040"/>
                <a:gd name="connsiteX6" fmla="*/ 0 w 1512168"/>
                <a:gd name="connsiteY6" fmla="*/ 0 h 360040"/>
                <a:gd name="connsiteX0" fmla="*/ 0 w 1668112"/>
                <a:gd name="connsiteY0" fmla="*/ 0 h 360040"/>
                <a:gd name="connsiteX1" fmla="*/ 487509 w 1668112"/>
                <a:gd name="connsiteY1" fmla="*/ 31751 h 360040"/>
                <a:gd name="connsiteX2" fmla="*/ 756084 w 1668112"/>
                <a:gd name="connsiteY2" fmla="*/ 0 h 360040"/>
                <a:gd name="connsiteX3" fmla="*/ 1044339 w 1668112"/>
                <a:gd name="connsiteY3" fmla="*/ 13596 h 360040"/>
                <a:gd name="connsiteX4" fmla="*/ 1044337 w 1668112"/>
                <a:gd name="connsiteY4" fmla="*/ 346443 h 360040"/>
                <a:gd name="connsiteX5" fmla="*/ 756083 w 1668112"/>
                <a:gd name="connsiteY5" fmla="*/ 360039 h 360040"/>
                <a:gd name="connsiteX6" fmla="*/ 0 w 1668112"/>
                <a:gd name="connsiteY6" fmla="*/ 360040 h 360040"/>
                <a:gd name="connsiteX7" fmla="*/ 0 w 1668112"/>
                <a:gd name="connsiteY7" fmla="*/ 0 h 360040"/>
                <a:gd name="connsiteX0" fmla="*/ 0 w 1668112"/>
                <a:gd name="connsiteY0" fmla="*/ 0 h 360040"/>
                <a:gd name="connsiteX1" fmla="*/ 487509 w 1668112"/>
                <a:gd name="connsiteY1" fmla="*/ 31751 h 360040"/>
                <a:gd name="connsiteX2" fmla="*/ 756084 w 1668112"/>
                <a:gd name="connsiteY2" fmla="*/ 0 h 360040"/>
                <a:gd name="connsiteX3" fmla="*/ 1044339 w 1668112"/>
                <a:gd name="connsiteY3" fmla="*/ 13596 h 360040"/>
                <a:gd name="connsiteX4" fmla="*/ 1044337 w 1668112"/>
                <a:gd name="connsiteY4" fmla="*/ 346443 h 360040"/>
                <a:gd name="connsiteX5" fmla="*/ 756083 w 1668112"/>
                <a:gd name="connsiteY5" fmla="*/ 360039 h 360040"/>
                <a:gd name="connsiteX6" fmla="*/ 691906 w 1668112"/>
                <a:gd name="connsiteY6" fmla="*/ 336768 h 360040"/>
                <a:gd name="connsiteX7" fmla="*/ 0 w 1668112"/>
                <a:gd name="connsiteY7" fmla="*/ 360040 h 360040"/>
                <a:gd name="connsiteX8" fmla="*/ 0 w 1668112"/>
                <a:gd name="connsiteY8" fmla="*/ 0 h 360040"/>
                <a:gd name="connsiteX0" fmla="*/ 0 w 1668112"/>
                <a:gd name="connsiteY0" fmla="*/ 0 h 360040"/>
                <a:gd name="connsiteX1" fmla="*/ 487509 w 1668112"/>
                <a:gd name="connsiteY1" fmla="*/ 31751 h 360040"/>
                <a:gd name="connsiteX2" fmla="*/ 756084 w 1668112"/>
                <a:gd name="connsiteY2" fmla="*/ 0 h 360040"/>
                <a:gd name="connsiteX3" fmla="*/ 1044339 w 1668112"/>
                <a:gd name="connsiteY3" fmla="*/ 13596 h 360040"/>
                <a:gd name="connsiteX4" fmla="*/ 1044337 w 1668112"/>
                <a:gd name="connsiteY4" fmla="*/ 346443 h 360040"/>
                <a:gd name="connsiteX5" fmla="*/ 758424 w 1668112"/>
                <a:gd name="connsiteY5" fmla="*/ 309192 h 360040"/>
                <a:gd name="connsiteX6" fmla="*/ 691906 w 1668112"/>
                <a:gd name="connsiteY6" fmla="*/ 336768 h 360040"/>
                <a:gd name="connsiteX7" fmla="*/ 0 w 1668112"/>
                <a:gd name="connsiteY7" fmla="*/ 360040 h 360040"/>
                <a:gd name="connsiteX8" fmla="*/ 0 w 1668112"/>
                <a:gd name="connsiteY8" fmla="*/ 0 h 360040"/>
                <a:gd name="connsiteX0" fmla="*/ 0 w 1668112"/>
                <a:gd name="connsiteY0" fmla="*/ 0 h 399079"/>
                <a:gd name="connsiteX1" fmla="*/ 487509 w 1668112"/>
                <a:gd name="connsiteY1" fmla="*/ 31751 h 399079"/>
                <a:gd name="connsiteX2" fmla="*/ 756084 w 1668112"/>
                <a:gd name="connsiteY2" fmla="*/ 0 h 399079"/>
                <a:gd name="connsiteX3" fmla="*/ 1044339 w 1668112"/>
                <a:gd name="connsiteY3" fmla="*/ 13596 h 399079"/>
                <a:gd name="connsiteX4" fmla="*/ 1044337 w 1668112"/>
                <a:gd name="connsiteY4" fmla="*/ 346443 h 399079"/>
                <a:gd name="connsiteX5" fmla="*/ 957979 w 1668112"/>
                <a:gd name="connsiteY5" fmla="*/ 226466 h 399079"/>
                <a:gd name="connsiteX6" fmla="*/ 758424 w 1668112"/>
                <a:gd name="connsiteY6" fmla="*/ 309192 h 399079"/>
                <a:gd name="connsiteX7" fmla="*/ 691906 w 1668112"/>
                <a:gd name="connsiteY7" fmla="*/ 336768 h 399079"/>
                <a:gd name="connsiteX8" fmla="*/ 0 w 1668112"/>
                <a:gd name="connsiteY8" fmla="*/ 360040 h 399079"/>
                <a:gd name="connsiteX9" fmla="*/ 0 w 1668112"/>
                <a:gd name="connsiteY9" fmla="*/ 0 h 399079"/>
                <a:gd name="connsiteX0" fmla="*/ 0 w 1820254"/>
                <a:gd name="connsiteY0" fmla="*/ 11602 h 371642"/>
                <a:gd name="connsiteX1" fmla="*/ 487509 w 1820254"/>
                <a:gd name="connsiteY1" fmla="*/ 43353 h 371642"/>
                <a:gd name="connsiteX2" fmla="*/ 756084 w 1820254"/>
                <a:gd name="connsiteY2" fmla="*/ 11602 h 371642"/>
                <a:gd name="connsiteX3" fmla="*/ 1044339 w 1820254"/>
                <a:gd name="connsiteY3" fmla="*/ 25198 h 371642"/>
                <a:gd name="connsiteX4" fmla="*/ 1196480 w 1820254"/>
                <a:gd name="connsiteY4" fmla="*/ 61247 h 371642"/>
                <a:gd name="connsiteX5" fmla="*/ 957979 w 1820254"/>
                <a:gd name="connsiteY5" fmla="*/ 238068 h 371642"/>
                <a:gd name="connsiteX6" fmla="*/ 758424 w 1820254"/>
                <a:gd name="connsiteY6" fmla="*/ 320794 h 371642"/>
                <a:gd name="connsiteX7" fmla="*/ 691906 w 1820254"/>
                <a:gd name="connsiteY7" fmla="*/ 348370 h 371642"/>
                <a:gd name="connsiteX8" fmla="*/ 0 w 1820254"/>
                <a:gd name="connsiteY8" fmla="*/ 371642 h 371642"/>
                <a:gd name="connsiteX9" fmla="*/ 0 w 1820254"/>
                <a:gd name="connsiteY9" fmla="*/ 11602 h 371642"/>
                <a:gd name="connsiteX0" fmla="*/ 0 w 1283514"/>
                <a:gd name="connsiteY0" fmla="*/ 371683 h 731723"/>
                <a:gd name="connsiteX1" fmla="*/ 487509 w 1283514"/>
                <a:gd name="connsiteY1" fmla="*/ 403434 h 731723"/>
                <a:gd name="connsiteX2" fmla="*/ 756084 w 1283514"/>
                <a:gd name="connsiteY2" fmla="*/ 371683 h 731723"/>
                <a:gd name="connsiteX3" fmla="*/ 1044339 w 1283514"/>
                <a:gd name="connsiteY3" fmla="*/ 385279 h 731723"/>
                <a:gd name="connsiteX4" fmla="*/ 1258157 w 1283514"/>
                <a:gd name="connsiteY4" fmla="*/ 6008 h 731723"/>
                <a:gd name="connsiteX5" fmla="*/ 1196480 w 1283514"/>
                <a:gd name="connsiteY5" fmla="*/ 421328 h 731723"/>
                <a:gd name="connsiteX6" fmla="*/ 957979 w 1283514"/>
                <a:gd name="connsiteY6" fmla="*/ 598149 h 731723"/>
                <a:gd name="connsiteX7" fmla="*/ 758424 w 1283514"/>
                <a:gd name="connsiteY7" fmla="*/ 680875 h 731723"/>
                <a:gd name="connsiteX8" fmla="*/ 691906 w 1283514"/>
                <a:gd name="connsiteY8" fmla="*/ 708451 h 731723"/>
                <a:gd name="connsiteX9" fmla="*/ 0 w 1283514"/>
                <a:gd name="connsiteY9" fmla="*/ 731723 h 731723"/>
                <a:gd name="connsiteX10" fmla="*/ 0 w 1283514"/>
                <a:gd name="connsiteY10" fmla="*/ 371683 h 731723"/>
                <a:gd name="connsiteX0" fmla="*/ 0 w 1287627"/>
                <a:gd name="connsiteY0" fmla="*/ 405425 h 765465"/>
                <a:gd name="connsiteX1" fmla="*/ 487509 w 1287627"/>
                <a:gd name="connsiteY1" fmla="*/ 437176 h 765465"/>
                <a:gd name="connsiteX2" fmla="*/ 756084 w 1287627"/>
                <a:gd name="connsiteY2" fmla="*/ 405425 h 765465"/>
                <a:gd name="connsiteX3" fmla="*/ 1019659 w 1287627"/>
                <a:gd name="connsiteY3" fmla="*/ 216572 h 765465"/>
                <a:gd name="connsiteX4" fmla="*/ 1258157 w 1287627"/>
                <a:gd name="connsiteY4" fmla="*/ 39750 h 765465"/>
                <a:gd name="connsiteX5" fmla="*/ 1196480 w 1287627"/>
                <a:gd name="connsiteY5" fmla="*/ 455070 h 765465"/>
                <a:gd name="connsiteX6" fmla="*/ 957979 w 1287627"/>
                <a:gd name="connsiteY6" fmla="*/ 631891 h 765465"/>
                <a:gd name="connsiteX7" fmla="*/ 758424 w 1287627"/>
                <a:gd name="connsiteY7" fmla="*/ 714617 h 765465"/>
                <a:gd name="connsiteX8" fmla="*/ 691906 w 1287627"/>
                <a:gd name="connsiteY8" fmla="*/ 742193 h 765465"/>
                <a:gd name="connsiteX9" fmla="*/ 0 w 1287627"/>
                <a:gd name="connsiteY9" fmla="*/ 765465 h 765465"/>
                <a:gd name="connsiteX10" fmla="*/ 0 w 1287627"/>
                <a:gd name="connsiteY10" fmla="*/ 405425 h 765465"/>
                <a:gd name="connsiteX0" fmla="*/ 0 w 1287627"/>
                <a:gd name="connsiteY0" fmla="*/ 405425 h 765465"/>
                <a:gd name="connsiteX1" fmla="*/ 487509 w 1287627"/>
                <a:gd name="connsiteY1" fmla="*/ 437176 h 765465"/>
                <a:gd name="connsiteX2" fmla="*/ 756084 w 1287627"/>
                <a:gd name="connsiteY2" fmla="*/ 405425 h 765465"/>
                <a:gd name="connsiteX3" fmla="*/ 1019659 w 1287627"/>
                <a:gd name="connsiteY3" fmla="*/ 216572 h 765465"/>
                <a:gd name="connsiteX4" fmla="*/ 1258157 w 1287627"/>
                <a:gd name="connsiteY4" fmla="*/ 39750 h 765465"/>
                <a:gd name="connsiteX5" fmla="*/ 1196480 w 1287627"/>
                <a:gd name="connsiteY5" fmla="*/ 455070 h 765465"/>
                <a:gd name="connsiteX6" fmla="*/ 957979 w 1287627"/>
                <a:gd name="connsiteY6" fmla="*/ 631891 h 765465"/>
                <a:gd name="connsiteX7" fmla="*/ 758424 w 1287627"/>
                <a:gd name="connsiteY7" fmla="*/ 714617 h 765465"/>
                <a:gd name="connsiteX8" fmla="*/ 691906 w 1287627"/>
                <a:gd name="connsiteY8" fmla="*/ 742193 h 765465"/>
                <a:gd name="connsiteX9" fmla="*/ 0 w 1287627"/>
                <a:gd name="connsiteY9" fmla="*/ 765465 h 765465"/>
                <a:gd name="connsiteX10" fmla="*/ 0 w 1287627"/>
                <a:gd name="connsiteY10" fmla="*/ 405425 h 765465"/>
                <a:gd name="connsiteX0" fmla="*/ 0 w 1287627"/>
                <a:gd name="connsiteY0" fmla="*/ 405425 h 765465"/>
                <a:gd name="connsiteX1" fmla="*/ 487509 w 1287627"/>
                <a:gd name="connsiteY1" fmla="*/ 437176 h 765465"/>
                <a:gd name="connsiteX2" fmla="*/ 756084 w 1287627"/>
                <a:gd name="connsiteY2" fmla="*/ 405425 h 765465"/>
                <a:gd name="connsiteX3" fmla="*/ 1019659 w 1287627"/>
                <a:gd name="connsiteY3" fmla="*/ 216572 h 765465"/>
                <a:gd name="connsiteX4" fmla="*/ 1258157 w 1287627"/>
                <a:gd name="connsiteY4" fmla="*/ 39750 h 765465"/>
                <a:gd name="connsiteX5" fmla="*/ 1196480 w 1287627"/>
                <a:gd name="connsiteY5" fmla="*/ 455070 h 765465"/>
                <a:gd name="connsiteX6" fmla="*/ 957979 w 1287627"/>
                <a:gd name="connsiteY6" fmla="*/ 631891 h 765465"/>
                <a:gd name="connsiteX7" fmla="*/ 758424 w 1287627"/>
                <a:gd name="connsiteY7" fmla="*/ 714617 h 765465"/>
                <a:gd name="connsiteX8" fmla="*/ 691906 w 1287627"/>
                <a:gd name="connsiteY8" fmla="*/ 742193 h 765465"/>
                <a:gd name="connsiteX9" fmla="*/ 0 w 1287627"/>
                <a:gd name="connsiteY9" fmla="*/ 765465 h 765465"/>
                <a:gd name="connsiteX10" fmla="*/ 0 w 1287627"/>
                <a:gd name="connsiteY10" fmla="*/ 405425 h 765465"/>
                <a:gd name="connsiteX0" fmla="*/ 0 w 1390107"/>
                <a:gd name="connsiteY0" fmla="*/ 405425 h 765465"/>
                <a:gd name="connsiteX1" fmla="*/ 487509 w 1390107"/>
                <a:gd name="connsiteY1" fmla="*/ 437176 h 765465"/>
                <a:gd name="connsiteX2" fmla="*/ 756084 w 1390107"/>
                <a:gd name="connsiteY2" fmla="*/ 405425 h 765465"/>
                <a:gd name="connsiteX3" fmla="*/ 1019659 w 1390107"/>
                <a:gd name="connsiteY3" fmla="*/ 216572 h 765465"/>
                <a:gd name="connsiteX4" fmla="*/ 1258157 w 1390107"/>
                <a:gd name="connsiteY4" fmla="*/ 39750 h 765465"/>
                <a:gd name="connsiteX5" fmla="*/ 1379828 w 1390107"/>
                <a:gd name="connsiteY5" fmla="*/ 145212 h 765465"/>
                <a:gd name="connsiteX6" fmla="*/ 1196480 w 1390107"/>
                <a:gd name="connsiteY6" fmla="*/ 455070 h 765465"/>
                <a:gd name="connsiteX7" fmla="*/ 957979 w 1390107"/>
                <a:gd name="connsiteY7" fmla="*/ 631891 h 765465"/>
                <a:gd name="connsiteX8" fmla="*/ 758424 w 1390107"/>
                <a:gd name="connsiteY8" fmla="*/ 714617 h 765465"/>
                <a:gd name="connsiteX9" fmla="*/ 691906 w 1390107"/>
                <a:gd name="connsiteY9" fmla="*/ 742193 h 765465"/>
                <a:gd name="connsiteX10" fmla="*/ 0 w 1390107"/>
                <a:gd name="connsiteY10" fmla="*/ 765465 h 765465"/>
                <a:gd name="connsiteX11" fmla="*/ 0 w 1390107"/>
                <a:gd name="connsiteY11" fmla="*/ 405425 h 765465"/>
                <a:gd name="connsiteX0" fmla="*/ 33246 w 1390107"/>
                <a:gd name="connsiteY0" fmla="*/ 469593 h 765465"/>
                <a:gd name="connsiteX1" fmla="*/ 487509 w 1390107"/>
                <a:gd name="connsiteY1" fmla="*/ 437176 h 765465"/>
                <a:gd name="connsiteX2" fmla="*/ 756084 w 1390107"/>
                <a:gd name="connsiteY2" fmla="*/ 405425 h 765465"/>
                <a:gd name="connsiteX3" fmla="*/ 1019659 w 1390107"/>
                <a:gd name="connsiteY3" fmla="*/ 216572 h 765465"/>
                <a:gd name="connsiteX4" fmla="*/ 1258157 w 1390107"/>
                <a:gd name="connsiteY4" fmla="*/ 39750 h 765465"/>
                <a:gd name="connsiteX5" fmla="*/ 1379828 w 1390107"/>
                <a:gd name="connsiteY5" fmla="*/ 145212 h 765465"/>
                <a:gd name="connsiteX6" fmla="*/ 1196480 w 1390107"/>
                <a:gd name="connsiteY6" fmla="*/ 455070 h 765465"/>
                <a:gd name="connsiteX7" fmla="*/ 957979 w 1390107"/>
                <a:gd name="connsiteY7" fmla="*/ 631891 h 765465"/>
                <a:gd name="connsiteX8" fmla="*/ 758424 w 1390107"/>
                <a:gd name="connsiteY8" fmla="*/ 714617 h 765465"/>
                <a:gd name="connsiteX9" fmla="*/ 691906 w 1390107"/>
                <a:gd name="connsiteY9" fmla="*/ 742193 h 765465"/>
                <a:gd name="connsiteX10" fmla="*/ 0 w 1390107"/>
                <a:gd name="connsiteY10" fmla="*/ 765465 h 765465"/>
                <a:gd name="connsiteX11" fmla="*/ 33246 w 1390107"/>
                <a:gd name="connsiteY11" fmla="*/ 469593 h 765465"/>
                <a:gd name="connsiteX0" fmla="*/ 33246 w 1390107"/>
                <a:gd name="connsiteY0" fmla="*/ 469593 h 765465"/>
                <a:gd name="connsiteX1" fmla="*/ 487509 w 1390107"/>
                <a:gd name="connsiteY1" fmla="*/ 437176 h 765465"/>
                <a:gd name="connsiteX2" fmla="*/ 756084 w 1390107"/>
                <a:gd name="connsiteY2" fmla="*/ 405425 h 765465"/>
                <a:gd name="connsiteX3" fmla="*/ 1019659 w 1390107"/>
                <a:gd name="connsiteY3" fmla="*/ 216572 h 765465"/>
                <a:gd name="connsiteX4" fmla="*/ 1258157 w 1390107"/>
                <a:gd name="connsiteY4" fmla="*/ 39750 h 765465"/>
                <a:gd name="connsiteX5" fmla="*/ 1379828 w 1390107"/>
                <a:gd name="connsiteY5" fmla="*/ 145212 h 765465"/>
                <a:gd name="connsiteX6" fmla="*/ 1196480 w 1390107"/>
                <a:gd name="connsiteY6" fmla="*/ 455070 h 765465"/>
                <a:gd name="connsiteX7" fmla="*/ 957979 w 1390107"/>
                <a:gd name="connsiteY7" fmla="*/ 631891 h 765465"/>
                <a:gd name="connsiteX8" fmla="*/ 758424 w 1390107"/>
                <a:gd name="connsiteY8" fmla="*/ 714617 h 765465"/>
                <a:gd name="connsiteX9" fmla="*/ 664330 w 1390107"/>
                <a:gd name="connsiteY9" fmla="*/ 675676 h 765465"/>
                <a:gd name="connsiteX10" fmla="*/ 0 w 1390107"/>
                <a:gd name="connsiteY10" fmla="*/ 765465 h 765465"/>
                <a:gd name="connsiteX11" fmla="*/ 33246 w 1390107"/>
                <a:gd name="connsiteY11" fmla="*/ 469593 h 765465"/>
                <a:gd name="connsiteX0" fmla="*/ 33246 w 1390107"/>
                <a:gd name="connsiteY0" fmla="*/ 469593 h 765465"/>
                <a:gd name="connsiteX1" fmla="*/ 487509 w 1390107"/>
                <a:gd name="connsiteY1" fmla="*/ 437176 h 765465"/>
                <a:gd name="connsiteX2" fmla="*/ 756084 w 1390107"/>
                <a:gd name="connsiteY2" fmla="*/ 405425 h 765465"/>
                <a:gd name="connsiteX3" fmla="*/ 1019659 w 1390107"/>
                <a:gd name="connsiteY3" fmla="*/ 216572 h 765465"/>
                <a:gd name="connsiteX4" fmla="*/ 1258157 w 1390107"/>
                <a:gd name="connsiteY4" fmla="*/ 39750 h 765465"/>
                <a:gd name="connsiteX5" fmla="*/ 1379828 w 1390107"/>
                <a:gd name="connsiteY5" fmla="*/ 145212 h 765465"/>
                <a:gd name="connsiteX6" fmla="*/ 1196480 w 1390107"/>
                <a:gd name="connsiteY6" fmla="*/ 455070 h 765465"/>
                <a:gd name="connsiteX7" fmla="*/ 957979 w 1390107"/>
                <a:gd name="connsiteY7" fmla="*/ 631891 h 765465"/>
                <a:gd name="connsiteX8" fmla="*/ 797368 w 1390107"/>
                <a:gd name="connsiteY8" fmla="*/ 620525 h 765465"/>
                <a:gd name="connsiteX9" fmla="*/ 664330 w 1390107"/>
                <a:gd name="connsiteY9" fmla="*/ 675676 h 765465"/>
                <a:gd name="connsiteX10" fmla="*/ 0 w 1390107"/>
                <a:gd name="connsiteY10" fmla="*/ 765465 h 765465"/>
                <a:gd name="connsiteX11" fmla="*/ 33246 w 1390107"/>
                <a:gd name="connsiteY11" fmla="*/ 469593 h 765465"/>
                <a:gd name="connsiteX0" fmla="*/ 33246 w 1390107"/>
                <a:gd name="connsiteY0" fmla="*/ 469593 h 765465"/>
                <a:gd name="connsiteX1" fmla="*/ 487509 w 1390107"/>
                <a:gd name="connsiteY1" fmla="*/ 437176 h 765465"/>
                <a:gd name="connsiteX2" fmla="*/ 756084 w 1390107"/>
                <a:gd name="connsiteY2" fmla="*/ 405425 h 765465"/>
                <a:gd name="connsiteX3" fmla="*/ 1019659 w 1390107"/>
                <a:gd name="connsiteY3" fmla="*/ 216572 h 765465"/>
                <a:gd name="connsiteX4" fmla="*/ 1258157 w 1390107"/>
                <a:gd name="connsiteY4" fmla="*/ 39750 h 765465"/>
                <a:gd name="connsiteX5" fmla="*/ 1379828 w 1390107"/>
                <a:gd name="connsiteY5" fmla="*/ 145212 h 765465"/>
                <a:gd name="connsiteX6" fmla="*/ 1196480 w 1390107"/>
                <a:gd name="connsiteY6" fmla="*/ 455070 h 765465"/>
                <a:gd name="connsiteX7" fmla="*/ 996924 w 1390107"/>
                <a:gd name="connsiteY7" fmla="*/ 537798 h 765465"/>
                <a:gd name="connsiteX8" fmla="*/ 797368 w 1390107"/>
                <a:gd name="connsiteY8" fmla="*/ 620525 h 765465"/>
                <a:gd name="connsiteX9" fmla="*/ 664330 w 1390107"/>
                <a:gd name="connsiteY9" fmla="*/ 675676 h 765465"/>
                <a:gd name="connsiteX10" fmla="*/ 0 w 1390107"/>
                <a:gd name="connsiteY10" fmla="*/ 765465 h 765465"/>
                <a:gd name="connsiteX11" fmla="*/ 33246 w 1390107"/>
                <a:gd name="connsiteY11" fmla="*/ 469593 h 765465"/>
                <a:gd name="connsiteX0" fmla="*/ 33246 w 1394703"/>
                <a:gd name="connsiteY0" fmla="*/ 469593 h 765465"/>
                <a:gd name="connsiteX1" fmla="*/ 487509 w 1394703"/>
                <a:gd name="connsiteY1" fmla="*/ 437176 h 765465"/>
                <a:gd name="connsiteX2" fmla="*/ 756084 w 1394703"/>
                <a:gd name="connsiteY2" fmla="*/ 405425 h 765465"/>
                <a:gd name="connsiteX3" fmla="*/ 1019659 w 1394703"/>
                <a:gd name="connsiteY3" fmla="*/ 216572 h 765465"/>
                <a:gd name="connsiteX4" fmla="*/ 1258157 w 1394703"/>
                <a:gd name="connsiteY4" fmla="*/ 39750 h 765465"/>
                <a:gd name="connsiteX5" fmla="*/ 1379828 w 1394703"/>
                <a:gd name="connsiteY5" fmla="*/ 145212 h 765465"/>
                <a:gd name="connsiteX6" fmla="*/ 1168904 w 1394703"/>
                <a:gd name="connsiteY6" fmla="*/ 388552 h 765465"/>
                <a:gd name="connsiteX7" fmla="*/ 996924 w 1394703"/>
                <a:gd name="connsiteY7" fmla="*/ 537798 h 765465"/>
                <a:gd name="connsiteX8" fmla="*/ 797368 w 1394703"/>
                <a:gd name="connsiteY8" fmla="*/ 620525 h 765465"/>
                <a:gd name="connsiteX9" fmla="*/ 664330 w 1394703"/>
                <a:gd name="connsiteY9" fmla="*/ 675676 h 765465"/>
                <a:gd name="connsiteX10" fmla="*/ 0 w 1394703"/>
                <a:gd name="connsiteY10" fmla="*/ 765465 h 765465"/>
                <a:gd name="connsiteX11" fmla="*/ 33246 w 1394703"/>
                <a:gd name="connsiteY11" fmla="*/ 469593 h 765465"/>
                <a:gd name="connsiteX0" fmla="*/ 33246 w 1394703"/>
                <a:gd name="connsiteY0" fmla="*/ 505930 h 801802"/>
                <a:gd name="connsiteX1" fmla="*/ 487509 w 1394703"/>
                <a:gd name="connsiteY1" fmla="*/ 473513 h 801802"/>
                <a:gd name="connsiteX2" fmla="*/ 756084 w 1394703"/>
                <a:gd name="connsiteY2" fmla="*/ 441762 h 801802"/>
                <a:gd name="connsiteX3" fmla="*/ 1097545 w 1394703"/>
                <a:gd name="connsiteY3" fmla="*/ 64720 h 801802"/>
                <a:gd name="connsiteX4" fmla="*/ 1258157 w 1394703"/>
                <a:gd name="connsiteY4" fmla="*/ 76087 h 801802"/>
                <a:gd name="connsiteX5" fmla="*/ 1379828 w 1394703"/>
                <a:gd name="connsiteY5" fmla="*/ 181549 h 801802"/>
                <a:gd name="connsiteX6" fmla="*/ 1168904 w 1394703"/>
                <a:gd name="connsiteY6" fmla="*/ 424889 h 801802"/>
                <a:gd name="connsiteX7" fmla="*/ 996924 w 1394703"/>
                <a:gd name="connsiteY7" fmla="*/ 574135 h 801802"/>
                <a:gd name="connsiteX8" fmla="*/ 797368 w 1394703"/>
                <a:gd name="connsiteY8" fmla="*/ 656862 h 801802"/>
                <a:gd name="connsiteX9" fmla="*/ 664330 w 1394703"/>
                <a:gd name="connsiteY9" fmla="*/ 712013 h 801802"/>
                <a:gd name="connsiteX10" fmla="*/ 0 w 1394703"/>
                <a:gd name="connsiteY10" fmla="*/ 801802 h 801802"/>
                <a:gd name="connsiteX11" fmla="*/ 33246 w 1394703"/>
                <a:gd name="connsiteY11" fmla="*/ 505930 h 801802"/>
                <a:gd name="connsiteX0" fmla="*/ 33246 w 1394703"/>
                <a:gd name="connsiteY0" fmla="*/ 505930 h 801802"/>
                <a:gd name="connsiteX1" fmla="*/ 487509 w 1394703"/>
                <a:gd name="connsiteY1" fmla="*/ 473513 h 801802"/>
                <a:gd name="connsiteX2" fmla="*/ 756084 w 1394703"/>
                <a:gd name="connsiteY2" fmla="*/ 441762 h 801802"/>
                <a:gd name="connsiteX3" fmla="*/ 1097545 w 1394703"/>
                <a:gd name="connsiteY3" fmla="*/ 64720 h 801802"/>
                <a:gd name="connsiteX4" fmla="*/ 1258157 w 1394703"/>
                <a:gd name="connsiteY4" fmla="*/ 76087 h 801802"/>
                <a:gd name="connsiteX5" fmla="*/ 1379828 w 1394703"/>
                <a:gd name="connsiteY5" fmla="*/ 181549 h 801802"/>
                <a:gd name="connsiteX6" fmla="*/ 1168904 w 1394703"/>
                <a:gd name="connsiteY6" fmla="*/ 424889 h 801802"/>
                <a:gd name="connsiteX7" fmla="*/ 996924 w 1394703"/>
                <a:gd name="connsiteY7" fmla="*/ 574135 h 801802"/>
                <a:gd name="connsiteX8" fmla="*/ 797368 w 1394703"/>
                <a:gd name="connsiteY8" fmla="*/ 656862 h 801802"/>
                <a:gd name="connsiteX9" fmla="*/ 664330 w 1394703"/>
                <a:gd name="connsiteY9" fmla="*/ 712013 h 801802"/>
                <a:gd name="connsiteX10" fmla="*/ 0 w 1394703"/>
                <a:gd name="connsiteY10" fmla="*/ 801802 h 801802"/>
                <a:gd name="connsiteX11" fmla="*/ 33246 w 1394703"/>
                <a:gd name="connsiteY11" fmla="*/ 505930 h 801802"/>
                <a:gd name="connsiteX0" fmla="*/ 33246 w 1394703"/>
                <a:gd name="connsiteY0" fmla="*/ 505930 h 801802"/>
                <a:gd name="connsiteX1" fmla="*/ 487509 w 1394703"/>
                <a:gd name="connsiteY1" fmla="*/ 473513 h 801802"/>
                <a:gd name="connsiteX2" fmla="*/ 756084 w 1394703"/>
                <a:gd name="connsiteY2" fmla="*/ 441762 h 801802"/>
                <a:gd name="connsiteX3" fmla="*/ 1097545 w 1394703"/>
                <a:gd name="connsiteY3" fmla="*/ 64720 h 801802"/>
                <a:gd name="connsiteX4" fmla="*/ 1258157 w 1394703"/>
                <a:gd name="connsiteY4" fmla="*/ 76087 h 801802"/>
                <a:gd name="connsiteX5" fmla="*/ 1379828 w 1394703"/>
                <a:gd name="connsiteY5" fmla="*/ 181549 h 801802"/>
                <a:gd name="connsiteX6" fmla="*/ 1168904 w 1394703"/>
                <a:gd name="connsiteY6" fmla="*/ 424889 h 801802"/>
                <a:gd name="connsiteX7" fmla="*/ 996924 w 1394703"/>
                <a:gd name="connsiteY7" fmla="*/ 574135 h 801802"/>
                <a:gd name="connsiteX8" fmla="*/ 824942 w 1394703"/>
                <a:gd name="connsiteY8" fmla="*/ 723380 h 801802"/>
                <a:gd name="connsiteX9" fmla="*/ 664330 w 1394703"/>
                <a:gd name="connsiteY9" fmla="*/ 712013 h 801802"/>
                <a:gd name="connsiteX10" fmla="*/ 0 w 1394703"/>
                <a:gd name="connsiteY10" fmla="*/ 801802 h 801802"/>
                <a:gd name="connsiteX11" fmla="*/ 33246 w 1394703"/>
                <a:gd name="connsiteY11" fmla="*/ 505930 h 801802"/>
                <a:gd name="connsiteX0" fmla="*/ 33246 w 1394703"/>
                <a:gd name="connsiteY0" fmla="*/ 505930 h 801802"/>
                <a:gd name="connsiteX1" fmla="*/ 487509 w 1394703"/>
                <a:gd name="connsiteY1" fmla="*/ 473513 h 801802"/>
                <a:gd name="connsiteX2" fmla="*/ 756084 w 1394703"/>
                <a:gd name="connsiteY2" fmla="*/ 441762 h 801802"/>
                <a:gd name="connsiteX3" fmla="*/ 1097545 w 1394703"/>
                <a:gd name="connsiteY3" fmla="*/ 64720 h 801802"/>
                <a:gd name="connsiteX4" fmla="*/ 1258157 w 1394703"/>
                <a:gd name="connsiteY4" fmla="*/ 76087 h 801802"/>
                <a:gd name="connsiteX5" fmla="*/ 1379828 w 1394703"/>
                <a:gd name="connsiteY5" fmla="*/ 181549 h 801802"/>
                <a:gd name="connsiteX6" fmla="*/ 1168904 w 1394703"/>
                <a:gd name="connsiteY6" fmla="*/ 424889 h 801802"/>
                <a:gd name="connsiteX7" fmla="*/ 1024499 w 1394703"/>
                <a:gd name="connsiteY7" fmla="*/ 640653 h 801802"/>
                <a:gd name="connsiteX8" fmla="*/ 824942 w 1394703"/>
                <a:gd name="connsiteY8" fmla="*/ 723380 h 801802"/>
                <a:gd name="connsiteX9" fmla="*/ 664330 w 1394703"/>
                <a:gd name="connsiteY9" fmla="*/ 712013 h 801802"/>
                <a:gd name="connsiteX10" fmla="*/ 0 w 1394703"/>
                <a:gd name="connsiteY10" fmla="*/ 801802 h 801802"/>
                <a:gd name="connsiteX11" fmla="*/ 33246 w 1394703"/>
                <a:gd name="connsiteY11" fmla="*/ 505930 h 801802"/>
                <a:gd name="connsiteX0" fmla="*/ 33246 w 1394703"/>
                <a:gd name="connsiteY0" fmla="*/ 505930 h 801802"/>
                <a:gd name="connsiteX1" fmla="*/ 487509 w 1394703"/>
                <a:gd name="connsiteY1" fmla="*/ 473513 h 801802"/>
                <a:gd name="connsiteX2" fmla="*/ 756084 w 1394703"/>
                <a:gd name="connsiteY2" fmla="*/ 441762 h 801802"/>
                <a:gd name="connsiteX3" fmla="*/ 1097545 w 1394703"/>
                <a:gd name="connsiteY3" fmla="*/ 64720 h 801802"/>
                <a:gd name="connsiteX4" fmla="*/ 1258157 w 1394703"/>
                <a:gd name="connsiteY4" fmla="*/ 76087 h 801802"/>
                <a:gd name="connsiteX5" fmla="*/ 1379828 w 1394703"/>
                <a:gd name="connsiteY5" fmla="*/ 181549 h 801802"/>
                <a:gd name="connsiteX6" fmla="*/ 1168904 w 1394703"/>
                <a:gd name="connsiteY6" fmla="*/ 424889 h 801802"/>
                <a:gd name="connsiteX7" fmla="*/ 1024499 w 1394703"/>
                <a:gd name="connsiteY7" fmla="*/ 640653 h 801802"/>
                <a:gd name="connsiteX8" fmla="*/ 824942 w 1394703"/>
                <a:gd name="connsiteY8" fmla="*/ 723380 h 801802"/>
                <a:gd name="connsiteX9" fmla="*/ 531292 w 1394703"/>
                <a:gd name="connsiteY9" fmla="*/ 767164 h 801802"/>
                <a:gd name="connsiteX10" fmla="*/ 0 w 1394703"/>
                <a:gd name="connsiteY10" fmla="*/ 801802 h 801802"/>
                <a:gd name="connsiteX11" fmla="*/ 33246 w 1394703"/>
                <a:gd name="connsiteY11" fmla="*/ 505930 h 801802"/>
                <a:gd name="connsiteX0" fmla="*/ 33246 w 1385512"/>
                <a:gd name="connsiteY0" fmla="*/ 602630 h 898502"/>
                <a:gd name="connsiteX1" fmla="*/ 487509 w 1385512"/>
                <a:gd name="connsiteY1" fmla="*/ 570213 h 898502"/>
                <a:gd name="connsiteX2" fmla="*/ 756084 w 1385512"/>
                <a:gd name="connsiteY2" fmla="*/ 538462 h 898502"/>
                <a:gd name="connsiteX3" fmla="*/ 1097545 w 1385512"/>
                <a:gd name="connsiteY3" fmla="*/ 161420 h 898502"/>
                <a:gd name="connsiteX4" fmla="*/ 1203006 w 1385512"/>
                <a:gd name="connsiteY4" fmla="*/ 39750 h 898502"/>
                <a:gd name="connsiteX5" fmla="*/ 1379828 w 1385512"/>
                <a:gd name="connsiteY5" fmla="*/ 278249 h 898502"/>
                <a:gd name="connsiteX6" fmla="*/ 1168904 w 1385512"/>
                <a:gd name="connsiteY6" fmla="*/ 521589 h 898502"/>
                <a:gd name="connsiteX7" fmla="*/ 1024499 w 1385512"/>
                <a:gd name="connsiteY7" fmla="*/ 737353 h 898502"/>
                <a:gd name="connsiteX8" fmla="*/ 824942 w 1385512"/>
                <a:gd name="connsiteY8" fmla="*/ 820080 h 898502"/>
                <a:gd name="connsiteX9" fmla="*/ 531292 w 1385512"/>
                <a:gd name="connsiteY9" fmla="*/ 863864 h 898502"/>
                <a:gd name="connsiteX10" fmla="*/ 0 w 1385512"/>
                <a:gd name="connsiteY10" fmla="*/ 898502 h 898502"/>
                <a:gd name="connsiteX11" fmla="*/ 33246 w 1385512"/>
                <a:gd name="connsiteY11" fmla="*/ 602630 h 898502"/>
                <a:gd name="connsiteX0" fmla="*/ 33246 w 1407684"/>
                <a:gd name="connsiteY0" fmla="*/ 657781 h 953653"/>
                <a:gd name="connsiteX1" fmla="*/ 487509 w 1407684"/>
                <a:gd name="connsiteY1" fmla="*/ 625364 h 953653"/>
                <a:gd name="connsiteX2" fmla="*/ 756084 w 1407684"/>
                <a:gd name="connsiteY2" fmla="*/ 593613 h 953653"/>
                <a:gd name="connsiteX3" fmla="*/ 1097545 w 1407684"/>
                <a:gd name="connsiteY3" fmla="*/ 216571 h 953653"/>
                <a:gd name="connsiteX4" fmla="*/ 1203006 w 1407684"/>
                <a:gd name="connsiteY4" fmla="*/ 94901 h 953653"/>
                <a:gd name="connsiteX5" fmla="*/ 1336042 w 1407684"/>
                <a:gd name="connsiteY5" fmla="*/ 39750 h 953653"/>
                <a:gd name="connsiteX6" fmla="*/ 1379828 w 1407684"/>
                <a:gd name="connsiteY6" fmla="*/ 333400 h 953653"/>
                <a:gd name="connsiteX7" fmla="*/ 1168904 w 1407684"/>
                <a:gd name="connsiteY7" fmla="*/ 576740 h 953653"/>
                <a:gd name="connsiteX8" fmla="*/ 1024499 w 1407684"/>
                <a:gd name="connsiteY8" fmla="*/ 792504 h 953653"/>
                <a:gd name="connsiteX9" fmla="*/ 824942 w 1407684"/>
                <a:gd name="connsiteY9" fmla="*/ 875231 h 953653"/>
                <a:gd name="connsiteX10" fmla="*/ 531292 w 1407684"/>
                <a:gd name="connsiteY10" fmla="*/ 919015 h 953653"/>
                <a:gd name="connsiteX11" fmla="*/ 0 w 1407684"/>
                <a:gd name="connsiteY11" fmla="*/ 953653 h 953653"/>
                <a:gd name="connsiteX12" fmla="*/ 33246 w 1407684"/>
                <a:gd name="connsiteY12" fmla="*/ 657781 h 953653"/>
                <a:gd name="connsiteX0" fmla="*/ 33246 w 1407684"/>
                <a:gd name="connsiteY0" fmla="*/ 657781 h 953653"/>
                <a:gd name="connsiteX1" fmla="*/ 487509 w 1407684"/>
                <a:gd name="connsiteY1" fmla="*/ 625364 h 953653"/>
                <a:gd name="connsiteX2" fmla="*/ 756084 w 1407684"/>
                <a:gd name="connsiteY2" fmla="*/ 593613 h 953653"/>
                <a:gd name="connsiteX3" fmla="*/ 1097545 w 1407684"/>
                <a:gd name="connsiteY3" fmla="*/ 216571 h 953653"/>
                <a:gd name="connsiteX4" fmla="*/ 1203006 w 1407684"/>
                <a:gd name="connsiteY4" fmla="*/ 94901 h 953653"/>
                <a:gd name="connsiteX5" fmla="*/ 1336042 w 1407684"/>
                <a:gd name="connsiteY5" fmla="*/ 39750 h 953653"/>
                <a:gd name="connsiteX6" fmla="*/ 1379828 w 1407684"/>
                <a:gd name="connsiteY6" fmla="*/ 333400 h 953653"/>
                <a:gd name="connsiteX7" fmla="*/ 1168904 w 1407684"/>
                <a:gd name="connsiteY7" fmla="*/ 576740 h 953653"/>
                <a:gd name="connsiteX8" fmla="*/ 1024499 w 1407684"/>
                <a:gd name="connsiteY8" fmla="*/ 792504 h 953653"/>
                <a:gd name="connsiteX9" fmla="*/ 824942 w 1407684"/>
                <a:gd name="connsiteY9" fmla="*/ 875231 h 953653"/>
                <a:gd name="connsiteX10" fmla="*/ 531292 w 1407684"/>
                <a:gd name="connsiteY10" fmla="*/ 919015 h 953653"/>
                <a:gd name="connsiteX11" fmla="*/ 0 w 1407684"/>
                <a:gd name="connsiteY11" fmla="*/ 953653 h 953653"/>
                <a:gd name="connsiteX12" fmla="*/ 33246 w 1407684"/>
                <a:gd name="connsiteY12" fmla="*/ 657781 h 953653"/>
                <a:gd name="connsiteX0" fmla="*/ 33246 w 1407684"/>
                <a:gd name="connsiteY0" fmla="*/ 657781 h 953653"/>
                <a:gd name="connsiteX1" fmla="*/ 487509 w 1407684"/>
                <a:gd name="connsiteY1" fmla="*/ 625364 h 953653"/>
                <a:gd name="connsiteX2" fmla="*/ 756084 w 1407684"/>
                <a:gd name="connsiteY2" fmla="*/ 593613 h 953653"/>
                <a:gd name="connsiteX3" fmla="*/ 1097545 w 1407684"/>
                <a:gd name="connsiteY3" fmla="*/ 216571 h 953653"/>
                <a:gd name="connsiteX4" fmla="*/ 1203006 w 1407684"/>
                <a:gd name="connsiteY4" fmla="*/ 94901 h 953653"/>
                <a:gd name="connsiteX5" fmla="*/ 1336042 w 1407684"/>
                <a:gd name="connsiteY5" fmla="*/ 39750 h 953653"/>
                <a:gd name="connsiteX6" fmla="*/ 1379828 w 1407684"/>
                <a:gd name="connsiteY6" fmla="*/ 333400 h 953653"/>
                <a:gd name="connsiteX7" fmla="*/ 1168904 w 1407684"/>
                <a:gd name="connsiteY7" fmla="*/ 576740 h 953653"/>
                <a:gd name="connsiteX8" fmla="*/ 1024499 w 1407684"/>
                <a:gd name="connsiteY8" fmla="*/ 792504 h 953653"/>
                <a:gd name="connsiteX9" fmla="*/ 824942 w 1407684"/>
                <a:gd name="connsiteY9" fmla="*/ 875231 h 953653"/>
                <a:gd name="connsiteX10" fmla="*/ 531292 w 1407684"/>
                <a:gd name="connsiteY10" fmla="*/ 919015 h 953653"/>
                <a:gd name="connsiteX11" fmla="*/ 0 w 1407684"/>
                <a:gd name="connsiteY11" fmla="*/ 953653 h 953653"/>
                <a:gd name="connsiteX12" fmla="*/ 33246 w 1407684"/>
                <a:gd name="connsiteY12" fmla="*/ 657781 h 953653"/>
                <a:gd name="connsiteX0" fmla="*/ 33246 w 1407684"/>
                <a:gd name="connsiteY0" fmla="*/ 657781 h 953653"/>
                <a:gd name="connsiteX1" fmla="*/ 487509 w 1407684"/>
                <a:gd name="connsiteY1" fmla="*/ 625364 h 953653"/>
                <a:gd name="connsiteX2" fmla="*/ 756084 w 1407684"/>
                <a:gd name="connsiteY2" fmla="*/ 593613 h 953653"/>
                <a:gd name="connsiteX3" fmla="*/ 1097545 w 1407684"/>
                <a:gd name="connsiteY3" fmla="*/ 216571 h 953653"/>
                <a:gd name="connsiteX4" fmla="*/ 1203006 w 1407684"/>
                <a:gd name="connsiteY4" fmla="*/ 94901 h 953653"/>
                <a:gd name="connsiteX5" fmla="*/ 1336042 w 1407684"/>
                <a:gd name="connsiteY5" fmla="*/ 39750 h 953653"/>
                <a:gd name="connsiteX6" fmla="*/ 1379828 w 1407684"/>
                <a:gd name="connsiteY6" fmla="*/ 333400 h 953653"/>
                <a:gd name="connsiteX7" fmla="*/ 1168904 w 1407684"/>
                <a:gd name="connsiteY7" fmla="*/ 576740 h 953653"/>
                <a:gd name="connsiteX8" fmla="*/ 1024499 w 1407684"/>
                <a:gd name="connsiteY8" fmla="*/ 792504 h 953653"/>
                <a:gd name="connsiteX9" fmla="*/ 824942 w 1407684"/>
                <a:gd name="connsiteY9" fmla="*/ 875231 h 953653"/>
                <a:gd name="connsiteX10" fmla="*/ 531292 w 1407684"/>
                <a:gd name="connsiteY10" fmla="*/ 919015 h 953653"/>
                <a:gd name="connsiteX11" fmla="*/ 0 w 1407684"/>
                <a:gd name="connsiteY11" fmla="*/ 953653 h 953653"/>
                <a:gd name="connsiteX12" fmla="*/ 33246 w 1407684"/>
                <a:gd name="connsiteY12" fmla="*/ 657781 h 953653"/>
                <a:gd name="connsiteX0" fmla="*/ 33246 w 1407184"/>
                <a:gd name="connsiteY0" fmla="*/ 657781 h 953653"/>
                <a:gd name="connsiteX1" fmla="*/ 487509 w 1407184"/>
                <a:gd name="connsiteY1" fmla="*/ 625364 h 953653"/>
                <a:gd name="connsiteX2" fmla="*/ 756084 w 1407184"/>
                <a:gd name="connsiteY2" fmla="*/ 593613 h 953653"/>
                <a:gd name="connsiteX3" fmla="*/ 1097545 w 1407184"/>
                <a:gd name="connsiteY3" fmla="*/ 216571 h 953653"/>
                <a:gd name="connsiteX4" fmla="*/ 1203006 w 1407184"/>
                <a:gd name="connsiteY4" fmla="*/ 94901 h 953653"/>
                <a:gd name="connsiteX5" fmla="*/ 1336042 w 1407184"/>
                <a:gd name="connsiteY5" fmla="*/ 39750 h 953653"/>
                <a:gd name="connsiteX6" fmla="*/ 1379828 w 1407184"/>
                <a:gd name="connsiteY6" fmla="*/ 333400 h 953653"/>
                <a:gd name="connsiteX7" fmla="*/ 1196478 w 1407184"/>
                <a:gd name="connsiteY7" fmla="*/ 643259 h 953653"/>
                <a:gd name="connsiteX8" fmla="*/ 1024499 w 1407184"/>
                <a:gd name="connsiteY8" fmla="*/ 792504 h 953653"/>
                <a:gd name="connsiteX9" fmla="*/ 824942 w 1407184"/>
                <a:gd name="connsiteY9" fmla="*/ 875231 h 953653"/>
                <a:gd name="connsiteX10" fmla="*/ 531292 w 1407184"/>
                <a:gd name="connsiteY10" fmla="*/ 919015 h 953653"/>
                <a:gd name="connsiteX11" fmla="*/ 0 w 1407184"/>
                <a:gd name="connsiteY11" fmla="*/ 953653 h 953653"/>
                <a:gd name="connsiteX12" fmla="*/ 33246 w 1407184"/>
                <a:gd name="connsiteY12" fmla="*/ 657781 h 953653"/>
                <a:gd name="connsiteX0" fmla="*/ 33246 w 1407184"/>
                <a:gd name="connsiteY0" fmla="*/ 657781 h 953653"/>
                <a:gd name="connsiteX1" fmla="*/ 487509 w 1407184"/>
                <a:gd name="connsiteY1" fmla="*/ 625364 h 953653"/>
                <a:gd name="connsiteX2" fmla="*/ 756084 w 1407184"/>
                <a:gd name="connsiteY2" fmla="*/ 593613 h 953653"/>
                <a:gd name="connsiteX3" fmla="*/ 1097545 w 1407184"/>
                <a:gd name="connsiteY3" fmla="*/ 216571 h 953653"/>
                <a:gd name="connsiteX4" fmla="*/ 1203006 w 1407184"/>
                <a:gd name="connsiteY4" fmla="*/ 94901 h 953653"/>
                <a:gd name="connsiteX5" fmla="*/ 1336042 w 1407184"/>
                <a:gd name="connsiteY5" fmla="*/ 39750 h 953653"/>
                <a:gd name="connsiteX6" fmla="*/ 1379828 w 1407184"/>
                <a:gd name="connsiteY6" fmla="*/ 333400 h 953653"/>
                <a:gd name="connsiteX7" fmla="*/ 1196478 w 1407184"/>
                <a:gd name="connsiteY7" fmla="*/ 643259 h 953653"/>
                <a:gd name="connsiteX8" fmla="*/ 1024499 w 1407184"/>
                <a:gd name="connsiteY8" fmla="*/ 792504 h 953653"/>
                <a:gd name="connsiteX9" fmla="*/ 824942 w 1407184"/>
                <a:gd name="connsiteY9" fmla="*/ 875231 h 953653"/>
                <a:gd name="connsiteX10" fmla="*/ 531292 w 1407184"/>
                <a:gd name="connsiteY10" fmla="*/ 919015 h 953653"/>
                <a:gd name="connsiteX11" fmla="*/ 0 w 1407184"/>
                <a:gd name="connsiteY11" fmla="*/ 953653 h 953653"/>
                <a:gd name="connsiteX12" fmla="*/ 33246 w 1407184"/>
                <a:gd name="connsiteY12" fmla="*/ 657781 h 953653"/>
                <a:gd name="connsiteX0" fmla="*/ 33246 w 1403089"/>
                <a:gd name="connsiteY0" fmla="*/ 657781 h 953653"/>
                <a:gd name="connsiteX1" fmla="*/ 487509 w 1403089"/>
                <a:gd name="connsiteY1" fmla="*/ 625364 h 953653"/>
                <a:gd name="connsiteX2" fmla="*/ 756084 w 1403089"/>
                <a:gd name="connsiteY2" fmla="*/ 593613 h 953653"/>
                <a:gd name="connsiteX3" fmla="*/ 1097545 w 1403089"/>
                <a:gd name="connsiteY3" fmla="*/ 216571 h 953653"/>
                <a:gd name="connsiteX4" fmla="*/ 1203006 w 1403089"/>
                <a:gd name="connsiteY4" fmla="*/ 94901 h 953653"/>
                <a:gd name="connsiteX5" fmla="*/ 1336042 w 1403089"/>
                <a:gd name="connsiteY5" fmla="*/ 39750 h 953653"/>
                <a:gd name="connsiteX6" fmla="*/ 1379828 w 1403089"/>
                <a:gd name="connsiteY6" fmla="*/ 333400 h 953653"/>
                <a:gd name="connsiteX7" fmla="*/ 1196478 w 1403089"/>
                <a:gd name="connsiteY7" fmla="*/ 643259 h 953653"/>
                <a:gd name="connsiteX8" fmla="*/ 1024499 w 1403089"/>
                <a:gd name="connsiteY8" fmla="*/ 792504 h 953653"/>
                <a:gd name="connsiteX9" fmla="*/ 824942 w 1403089"/>
                <a:gd name="connsiteY9" fmla="*/ 875231 h 953653"/>
                <a:gd name="connsiteX10" fmla="*/ 531292 w 1403089"/>
                <a:gd name="connsiteY10" fmla="*/ 919015 h 953653"/>
                <a:gd name="connsiteX11" fmla="*/ 0 w 1403089"/>
                <a:gd name="connsiteY11" fmla="*/ 953653 h 953653"/>
                <a:gd name="connsiteX12" fmla="*/ 33246 w 1403089"/>
                <a:gd name="connsiteY12" fmla="*/ 657781 h 953653"/>
                <a:gd name="connsiteX0" fmla="*/ 33246 w 1403089"/>
                <a:gd name="connsiteY0" fmla="*/ 657781 h 953653"/>
                <a:gd name="connsiteX1" fmla="*/ 487509 w 1403089"/>
                <a:gd name="connsiteY1" fmla="*/ 625364 h 953653"/>
                <a:gd name="connsiteX2" fmla="*/ 756084 w 1403089"/>
                <a:gd name="connsiteY2" fmla="*/ 593613 h 953653"/>
                <a:gd name="connsiteX3" fmla="*/ 1125119 w 1403089"/>
                <a:gd name="connsiteY3" fmla="*/ 283090 h 953653"/>
                <a:gd name="connsiteX4" fmla="*/ 1203006 w 1403089"/>
                <a:gd name="connsiteY4" fmla="*/ 94901 h 953653"/>
                <a:gd name="connsiteX5" fmla="*/ 1336042 w 1403089"/>
                <a:gd name="connsiteY5" fmla="*/ 39750 h 953653"/>
                <a:gd name="connsiteX6" fmla="*/ 1379828 w 1403089"/>
                <a:gd name="connsiteY6" fmla="*/ 333400 h 953653"/>
                <a:gd name="connsiteX7" fmla="*/ 1196478 w 1403089"/>
                <a:gd name="connsiteY7" fmla="*/ 643259 h 953653"/>
                <a:gd name="connsiteX8" fmla="*/ 1024499 w 1403089"/>
                <a:gd name="connsiteY8" fmla="*/ 792504 h 953653"/>
                <a:gd name="connsiteX9" fmla="*/ 824942 w 1403089"/>
                <a:gd name="connsiteY9" fmla="*/ 875231 h 953653"/>
                <a:gd name="connsiteX10" fmla="*/ 531292 w 1403089"/>
                <a:gd name="connsiteY10" fmla="*/ 919015 h 953653"/>
                <a:gd name="connsiteX11" fmla="*/ 0 w 1403089"/>
                <a:gd name="connsiteY11" fmla="*/ 953653 h 953653"/>
                <a:gd name="connsiteX12" fmla="*/ 33246 w 1403089"/>
                <a:gd name="connsiteY12" fmla="*/ 657781 h 953653"/>
                <a:gd name="connsiteX0" fmla="*/ 33246 w 1403089"/>
                <a:gd name="connsiteY0" fmla="*/ 657781 h 953653"/>
                <a:gd name="connsiteX1" fmla="*/ 487509 w 1403089"/>
                <a:gd name="connsiteY1" fmla="*/ 625364 h 953653"/>
                <a:gd name="connsiteX2" fmla="*/ 756084 w 1403089"/>
                <a:gd name="connsiteY2" fmla="*/ 593613 h 953653"/>
                <a:gd name="connsiteX3" fmla="*/ 1125119 w 1403089"/>
                <a:gd name="connsiteY3" fmla="*/ 283090 h 953653"/>
                <a:gd name="connsiteX4" fmla="*/ 1203006 w 1403089"/>
                <a:gd name="connsiteY4" fmla="*/ 94901 h 953653"/>
                <a:gd name="connsiteX5" fmla="*/ 1336042 w 1403089"/>
                <a:gd name="connsiteY5" fmla="*/ 39750 h 953653"/>
                <a:gd name="connsiteX6" fmla="*/ 1379828 w 1403089"/>
                <a:gd name="connsiteY6" fmla="*/ 333400 h 953653"/>
                <a:gd name="connsiteX7" fmla="*/ 1196478 w 1403089"/>
                <a:gd name="connsiteY7" fmla="*/ 643259 h 953653"/>
                <a:gd name="connsiteX8" fmla="*/ 1024499 w 1403089"/>
                <a:gd name="connsiteY8" fmla="*/ 792504 h 953653"/>
                <a:gd name="connsiteX9" fmla="*/ 824942 w 1403089"/>
                <a:gd name="connsiteY9" fmla="*/ 875231 h 953653"/>
                <a:gd name="connsiteX10" fmla="*/ 531292 w 1403089"/>
                <a:gd name="connsiteY10" fmla="*/ 919015 h 953653"/>
                <a:gd name="connsiteX11" fmla="*/ 0 w 1403089"/>
                <a:gd name="connsiteY11" fmla="*/ 953653 h 953653"/>
                <a:gd name="connsiteX12" fmla="*/ 33246 w 1403089"/>
                <a:gd name="connsiteY12" fmla="*/ 657781 h 953653"/>
                <a:gd name="connsiteX0" fmla="*/ 33246 w 1403089"/>
                <a:gd name="connsiteY0" fmla="*/ 657781 h 953653"/>
                <a:gd name="connsiteX1" fmla="*/ 487509 w 1403089"/>
                <a:gd name="connsiteY1" fmla="*/ 625364 h 953653"/>
                <a:gd name="connsiteX2" fmla="*/ 756084 w 1403089"/>
                <a:gd name="connsiteY2" fmla="*/ 593613 h 953653"/>
                <a:gd name="connsiteX3" fmla="*/ 1125119 w 1403089"/>
                <a:gd name="connsiteY3" fmla="*/ 283090 h 953653"/>
                <a:gd name="connsiteX4" fmla="*/ 1203006 w 1403089"/>
                <a:gd name="connsiteY4" fmla="*/ 94901 h 953653"/>
                <a:gd name="connsiteX5" fmla="*/ 1336042 w 1403089"/>
                <a:gd name="connsiteY5" fmla="*/ 39750 h 953653"/>
                <a:gd name="connsiteX6" fmla="*/ 1379828 w 1403089"/>
                <a:gd name="connsiteY6" fmla="*/ 333400 h 953653"/>
                <a:gd name="connsiteX7" fmla="*/ 1196478 w 1403089"/>
                <a:gd name="connsiteY7" fmla="*/ 643259 h 953653"/>
                <a:gd name="connsiteX8" fmla="*/ 1024499 w 1403089"/>
                <a:gd name="connsiteY8" fmla="*/ 792504 h 953653"/>
                <a:gd name="connsiteX9" fmla="*/ 824942 w 1403089"/>
                <a:gd name="connsiteY9" fmla="*/ 875231 h 953653"/>
                <a:gd name="connsiteX10" fmla="*/ 531292 w 1403089"/>
                <a:gd name="connsiteY10" fmla="*/ 919015 h 953653"/>
                <a:gd name="connsiteX11" fmla="*/ 0 w 1403089"/>
                <a:gd name="connsiteY11" fmla="*/ 953653 h 953653"/>
                <a:gd name="connsiteX12" fmla="*/ 33246 w 1403089"/>
                <a:gd name="connsiteY12" fmla="*/ 657781 h 953653"/>
                <a:gd name="connsiteX0" fmla="*/ 33246 w 1403089"/>
                <a:gd name="connsiteY0" fmla="*/ 713780 h 1009652"/>
                <a:gd name="connsiteX1" fmla="*/ 487509 w 1403089"/>
                <a:gd name="connsiteY1" fmla="*/ 681363 h 1009652"/>
                <a:gd name="connsiteX2" fmla="*/ 756084 w 1403089"/>
                <a:gd name="connsiteY2" fmla="*/ 649612 h 1009652"/>
                <a:gd name="connsiteX3" fmla="*/ 1125119 w 1403089"/>
                <a:gd name="connsiteY3" fmla="*/ 339089 h 1009652"/>
                <a:gd name="connsiteX4" fmla="*/ 1014817 w 1403089"/>
                <a:gd name="connsiteY4" fmla="*/ 73015 h 1009652"/>
                <a:gd name="connsiteX5" fmla="*/ 1336042 w 1403089"/>
                <a:gd name="connsiteY5" fmla="*/ 95749 h 1009652"/>
                <a:gd name="connsiteX6" fmla="*/ 1379828 w 1403089"/>
                <a:gd name="connsiteY6" fmla="*/ 389399 h 1009652"/>
                <a:gd name="connsiteX7" fmla="*/ 1196478 w 1403089"/>
                <a:gd name="connsiteY7" fmla="*/ 699258 h 1009652"/>
                <a:gd name="connsiteX8" fmla="*/ 1024499 w 1403089"/>
                <a:gd name="connsiteY8" fmla="*/ 848503 h 1009652"/>
                <a:gd name="connsiteX9" fmla="*/ 824942 w 1403089"/>
                <a:gd name="connsiteY9" fmla="*/ 931230 h 1009652"/>
                <a:gd name="connsiteX10" fmla="*/ 531292 w 1403089"/>
                <a:gd name="connsiteY10" fmla="*/ 975014 h 1009652"/>
                <a:gd name="connsiteX11" fmla="*/ 0 w 1403089"/>
                <a:gd name="connsiteY11" fmla="*/ 1009652 h 1009652"/>
                <a:gd name="connsiteX12" fmla="*/ 33246 w 1403089"/>
                <a:gd name="connsiteY12" fmla="*/ 713780 h 1009652"/>
                <a:gd name="connsiteX0" fmla="*/ 33246 w 1403089"/>
                <a:gd name="connsiteY0" fmla="*/ 670762 h 966634"/>
                <a:gd name="connsiteX1" fmla="*/ 487509 w 1403089"/>
                <a:gd name="connsiteY1" fmla="*/ 638345 h 966634"/>
                <a:gd name="connsiteX2" fmla="*/ 756084 w 1403089"/>
                <a:gd name="connsiteY2" fmla="*/ 606594 h 966634"/>
                <a:gd name="connsiteX3" fmla="*/ 1125119 w 1403089"/>
                <a:gd name="connsiteY3" fmla="*/ 296071 h 966634"/>
                <a:gd name="connsiteX4" fmla="*/ 1014817 w 1403089"/>
                <a:gd name="connsiteY4" fmla="*/ 29997 h 966634"/>
                <a:gd name="connsiteX5" fmla="*/ 1336042 w 1403089"/>
                <a:gd name="connsiteY5" fmla="*/ 52731 h 966634"/>
                <a:gd name="connsiteX6" fmla="*/ 1379828 w 1403089"/>
                <a:gd name="connsiteY6" fmla="*/ 346381 h 966634"/>
                <a:gd name="connsiteX7" fmla="*/ 1196478 w 1403089"/>
                <a:gd name="connsiteY7" fmla="*/ 656240 h 966634"/>
                <a:gd name="connsiteX8" fmla="*/ 1024499 w 1403089"/>
                <a:gd name="connsiteY8" fmla="*/ 805485 h 966634"/>
                <a:gd name="connsiteX9" fmla="*/ 824942 w 1403089"/>
                <a:gd name="connsiteY9" fmla="*/ 888212 h 966634"/>
                <a:gd name="connsiteX10" fmla="*/ 531292 w 1403089"/>
                <a:gd name="connsiteY10" fmla="*/ 931996 h 966634"/>
                <a:gd name="connsiteX11" fmla="*/ 0 w 1403089"/>
                <a:gd name="connsiteY11" fmla="*/ 966634 h 966634"/>
                <a:gd name="connsiteX12" fmla="*/ 33246 w 1403089"/>
                <a:gd name="connsiteY12" fmla="*/ 670762 h 966634"/>
                <a:gd name="connsiteX0" fmla="*/ 33246 w 1403089"/>
                <a:gd name="connsiteY0" fmla="*/ 743352 h 1039224"/>
                <a:gd name="connsiteX1" fmla="*/ 487509 w 1403089"/>
                <a:gd name="connsiteY1" fmla="*/ 710935 h 1039224"/>
                <a:gd name="connsiteX2" fmla="*/ 756084 w 1403089"/>
                <a:gd name="connsiteY2" fmla="*/ 679184 h 1039224"/>
                <a:gd name="connsiteX3" fmla="*/ 1125119 w 1403089"/>
                <a:gd name="connsiteY3" fmla="*/ 368661 h 1039224"/>
                <a:gd name="connsiteX4" fmla="*/ 1014817 w 1403089"/>
                <a:gd name="connsiteY4" fmla="*/ 102587 h 1039224"/>
                <a:gd name="connsiteX5" fmla="*/ 1336042 w 1403089"/>
                <a:gd name="connsiteY5" fmla="*/ 125321 h 1039224"/>
                <a:gd name="connsiteX6" fmla="*/ 1379828 w 1403089"/>
                <a:gd name="connsiteY6" fmla="*/ 418971 h 1039224"/>
                <a:gd name="connsiteX7" fmla="*/ 1196478 w 1403089"/>
                <a:gd name="connsiteY7" fmla="*/ 728830 h 1039224"/>
                <a:gd name="connsiteX8" fmla="*/ 1024499 w 1403089"/>
                <a:gd name="connsiteY8" fmla="*/ 878075 h 1039224"/>
                <a:gd name="connsiteX9" fmla="*/ 824942 w 1403089"/>
                <a:gd name="connsiteY9" fmla="*/ 960802 h 1039224"/>
                <a:gd name="connsiteX10" fmla="*/ 531292 w 1403089"/>
                <a:gd name="connsiteY10" fmla="*/ 1004586 h 1039224"/>
                <a:gd name="connsiteX11" fmla="*/ 0 w 1403089"/>
                <a:gd name="connsiteY11" fmla="*/ 1039224 h 1039224"/>
                <a:gd name="connsiteX12" fmla="*/ 33246 w 1403089"/>
                <a:gd name="connsiteY12" fmla="*/ 743352 h 1039224"/>
                <a:gd name="connsiteX0" fmla="*/ 33246 w 1403089"/>
                <a:gd name="connsiteY0" fmla="*/ 743352 h 1039224"/>
                <a:gd name="connsiteX1" fmla="*/ 487509 w 1403089"/>
                <a:gd name="connsiteY1" fmla="*/ 710935 h 1039224"/>
                <a:gd name="connsiteX2" fmla="*/ 756084 w 1403089"/>
                <a:gd name="connsiteY2" fmla="*/ 679184 h 1039224"/>
                <a:gd name="connsiteX3" fmla="*/ 1013818 w 1403089"/>
                <a:gd name="connsiteY3" fmla="*/ 593370 h 1039224"/>
                <a:gd name="connsiteX4" fmla="*/ 1125119 w 1403089"/>
                <a:gd name="connsiteY4" fmla="*/ 368661 h 1039224"/>
                <a:gd name="connsiteX5" fmla="*/ 1014817 w 1403089"/>
                <a:gd name="connsiteY5" fmla="*/ 102587 h 1039224"/>
                <a:gd name="connsiteX6" fmla="*/ 1336042 w 1403089"/>
                <a:gd name="connsiteY6" fmla="*/ 125321 h 1039224"/>
                <a:gd name="connsiteX7" fmla="*/ 1379828 w 1403089"/>
                <a:gd name="connsiteY7" fmla="*/ 418971 h 1039224"/>
                <a:gd name="connsiteX8" fmla="*/ 1196478 w 1403089"/>
                <a:gd name="connsiteY8" fmla="*/ 728830 h 1039224"/>
                <a:gd name="connsiteX9" fmla="*/ 1024499 w 1403089"/>
                <a:gd name="connsiteY9" fmla="*/ 878075 h 1039224"/>
                <a:gd name="connsiteX10" fmla="*/ 824942 w 1403089"/>
                <a:gd name="connsiteY10" fmla="*/ 960802 h 1039224"/>
                <a:gd name="connsiteX11" fmla="*/ 531292 w 1403089"/>
                <a:gd name="connsiteY11" fmla="*/ 1004586 h 1039224"/>
                <a:gd name="connsiteX12" fmla="*/ 0 w 1403089"/>
                <a:gd name="connsiteY12" fmla="*/ 1039224 h 1039224"/>
                <a:gd name="connsiteX13" fmla="*/ 33246 w 1403089"/>
                <a:gd name="connsiteY13" fmla="*/ 743352 h 1039224"/>
                <a:gd name="connsiteX0" fmla="*/ 33246 w 1403089"/>
                <a:gd name="connsiteY0" fmla="*/ 743352 h 1039224"/>
                <a:gd name="connsiteX1" fmla="*/ 487509 w 1403089"/>
                <a:gd name="connsiteY1" fmla="*/ 710935 h 1039224"/>
                <a:gd name="connsiteX2" fmla="*/ 756084 w 1403089"/>
                <a:gd name="connsiteY2" fmla="*/ 679184 h 1039224"/>
                <a:gd name="connsiteX3" fmla="*/ 1013818 w 1403089"/>
                <a:gd name="connsiteY3" fmla="*/ 593370 h 1039224"/>
                <a:gd name="connsiteX4" fmla="*/ 1101758 w 1403089"/>
                <a:gd name="connsiteY4" fmla="*/ 349088 h 1039224"/>
                <a:gd name="connsiteX5" fmla="*/ 1014817 w 1403089"/>
                <a:gd name="connsiteY5" fmla="*/ 102587 h 1039224"/>
                <a:gd name="connsiteX6" fmla="*/ 1336042 w 1403089"/>
                <a:gd name="connsiteY6" fmla="*/ 125321 h 1039224"/>
                <a:gd name="connsiteX7" fmla="*/ 1379828 w 1403089"/>
                <a:gd name="connsiteY7" fmla="*/ 418971 h 1039224"/>
                <a:gd name="connsiteX8" fmla="*/ 1196478 w 1403089"/>
                <a:gd name="connsiteY8" fmla="*/ 728830 h 1039224"/>
                <a:gd name="connsiteX9" fmla="*/ 1024499 w 1403089"/>
                <a:gd name="connsiteY9" fmla="*/ 878075 h 1039224"/>
                <a:gd name="connsiteX10" fmla="*/ 824942 w 1403089"/>
                <a:gd name="connsiteY10" fmla="*/ 960802 h 1039224"/>
                <a:gd name="connsiteX11" fmla="*/ 531292 w 1403089"/>
                <a:gd name="connsiteY11" fmla="*/ 1004586 h 1039224"/>
                <a:gd name="connsiteX12" fmla="*/ 0 w 1403089"/>
                <a:gd name="connsiteY12" fmla="*/ 1039224 h 1039224"/>
                <a:gd name="connsiteX13" fmla="*/ 33246 w 1403089"/>
                <a:gd name="connsiteY13" fmla="*/ 743352 h 1039224"/>
                <a:gd name="connsiteX0" fmla="*/ 33246 w 1403089"/>
                <a:gd name="connsiteY0" fmla="*/ 743352 h 1039224"/>
                <a:gd name="connsiteX1" fmla="*/ 487509 w 1403089"/>
                <a:gd name="connsiteY1" fmla="*/ 710935 h 1039224"/>
                <a:gd name="connsiteX2" fmla="*/ 756084 w 1403089"/>
                <a:gd name="connsiteY2" fmla="*/ 679184 h 1039224"/>
                <a:gd name="connsiteX3" fmla="*/ 1013818 w 1403089"/>
                <a:gd name="connsiteY3" fmla="*/ 593370 h 1039224"/>
                <a:gd name="connsiteX4" fmla="*/ 1129569 w 1403089"/>
                <a:gd name="connsiteY4" fmla="*/ 507682 h 1039224"/>
                <a:gd name="connsiteX5" fmla="*/ 1101758 w 1403089"/>
                <a:gd name="connsiteY5" fmla="*/ 349088 h 1039224"/>
                <a:gd name="connsiteX6" fmla="*/ 1014817 w 1403089"/>
                <a:gd name="connsiteY6" fmla="*/ 102587 h 1039224"/>
                <a:gd name="connsiteX7" fmla="*/ 1336042 w 1403089"/>
                <a:gd name="connsiteY7" fmla="*/ 125321 h 1039224"/>
                <a:gd name="connsiteX8" fmla="*/ 1379828 w 1403089"/>
                <a:gd name="connsiteY8" fmla="*/ 418971 h 1039224"/>
                <a:gd name="connsiteX9" fmla="*/ 1196478 w 1403089"/>
                <a:gd name="connsiteY9" fmla="*/ 728830 h 1039224"/>
                <a:gd name="connsiteX10" fmla="*/ 1024499 w 1403089"/>
                <a:gd name="connsiteY10" fmla="*/ 878075 h 1039224"/>
                <a:gd name="connsiteX11" fmla="*/ 824942 w 1403089"/>
                <a:gd name="connsiteY11" fmla="*/ 960802 h 1039224"/>
                <a:gd name="connsiteX12" fmla="*/ 531292 w 1403089"/>
                <a:gd name="connsiteY12" fmla="*/ 1004586 h 1039224"/>
                <a:gd name="connsiteX13" fmla="*/ 0 w 1403089"/>
                <a:gd name="connsiteY13" fmla="*/ 1039224 h 1039224"/>
                <a:gd name="connsiteX14" fmla="*/ 33246 w 1403089"/>
                <a:gd name="connsiteY14" fmla="*/ 743352 h 1039224"/>
                <a:gd name="connsiteX0" fmla="*/ 33246 w 1403089"/>
                <a:gd name="connsiteY0" fmla="*/ 743352 h 1039224"/>
                <a:gd name="connsiteX1" fmla="*/ 487509 w 1403089"/>
                <a:gd name="connsiteY1" fmla="*/ 710935 h 1039224"/>
                <a:gd name="connsiteX2" fmla="*/ 756084 w 1403089"/>
                <a:gd name="connsiteY2" fmla="*/ 679184 h 1039224"/>
                <a:gd name="connsiteX3" fmla="*/ 1013818 w 1403089"/>
                <a:gd name="connsiteY3" fmla="*/ 593370 h 1039224"/>
                <a:gd name="connsiteX4" fmla="*/ 1129569 w 1403089"/>
                <a:gd name="connsiteY4" fmla="*/ 507682 h 1039224"/>
                <a:gd name="connsiteX5" fmla="*/ 1116790 w 1403089"/>
                <a:gd name="connsiteY5" fmla="*/ 248369 h 1039224"/>
                <a:gd name="connsiteX6" fmla="*/ 1014817 w 1403089"/>
                <a:gd name="connsiteY6" fmla="*/ 102587 h 1039224"/>
                <a:gd name="connsiteX7" fmla="*/ 1336042 w 1403089"/>
                <a:gd name="connsiteY7" fmla="*/ 125321 h 1039224"/>
                <a:gd name="connsiteX8" fmla="*/ 1379828 w 1403089"/>
                <a:gd name="connsiteY8" fmla="*/ 418971 h 1039224"/>
                <a:gd name="connsiteX9" fmla="*/ 1196478 w 1403089"/>
                <a:gd name="connsiteY9" fmla="*/ 728830 h 1039224"/>
                <a:gd name="connsiteX10" fmla="*/ 1024499 w 1403089"/>
                <a:gd name="connsiteY10" fmla="*/ 878075 h 1039224"/>
                <a:gd name="connsiteX11" fmla="*/ 824942 w 1403089"/>
                <a:gd name="connsiteY11" fmla="*/ 960802 h 1039224"/>
                <a:gd name="connsiteX12" fmla="*/ 531292 w 1403089"/>
                <a:gd name="connsiteY12" fmla="*/ 1004586 h 1039224"/>
                <a:gd name="connsiteX13" fmla="*/ 0 w 1403089"/>
                <a:gd name="connsiteY13" fmla="*/ 1039224 h 1039224"/>
                <a:gd name="connsiteX14" fmla="*/ 33246 w 1403089"/>
                <a:gd name="connsiteY14" fmla="*/ 743352 h 1039224"/>
                <a:gd name="connsiteX0" fmla="*/ 33246 w 1403089"/>
                <a:gd name="connsiteY0" fmla="*/ 957603 h 1253475"/>
                <a:gd name="connsiteX1" fmla="*/ 487509 w 1403089"/>
                <a:gd name="connsiteY1" fmla="*/ 925186 h 1253475"/>
                <a:gd name="connsiteX2" fmla="*/ 756084 w 1403089"/>
                <a:gd name="connsiteY2" fmla="*/ 893435 h 1253475"/>
                <a:gd name="connsiteX3" fmla="*/ 1013818 w 1403089"/>
                <a:gd name="connsiteY3" fmla="*/ 807621 h 1253475"/>
                <a:gd name="connsiteX4" fmla="*/ 1129569 w 1403089"/>
                <a:gd name="connsiteY4" fmla="*/ 721933 h 1253475"/>
                <a:gd name="connsiteX5" fmla="*/ 1116790 w 1403089"/>
                <a:gd name="connsiteY5" fmla="*/ 462620 h 1253475"/>
                <a:gd name="connsiteX6" fmla="*/ 1119041 w 1403089"/>
                <a:gd name="connsiteY6" fmla="*/ 102587 h 1253475"/>
                <a:gd name="connsiteX7" fmla="*/ 1336042 w 1403089"/>
                <a:gd name="connsiteY7" fmla="*/ 339572 h 1253475"/>
                <a:gd name="connsiteX8" fmla="*/ 1379828 w 1403089"/>
                <a:gd name="connsiteY8" fmla="*/ 633222 h 1253475"/>
                <a:gd name="connsiteX9" fmla="*/ 1196478 w 1403089"/>
                <a:gd name="connsiteY9" fmla="*/ 943081 h 1253475"/>
                <a:gd name="connsiteX10" fmla="*/ 1024499 w 1403089"/>
                <a:gd name="connsiteY10" fmla="*/ 1092326 h 1253475"/>
                <a:gd name="connsiteX11" fmla="*/ 824942 w 1403089"/>
                <a:gd name="connsiteY11" fmla="*/ 1175053 h 1253475"/>
                <a:gd name="connsiteX12" fmla="*/ 531292 w 1403089"/>
                <a:gd name="connsiteY12" fmla="*/ 1218837 h 1253475"/>
                <a:gd name="connsiteX13" fmla="*/ 0 w 1403089"/>
                <a:gd name="connsiteY13" fmla="*/ 1253475 h 1253475"/>
                <a:gd name="connsiteX14" fmla="*/ 33246 w 1403089"/>
                <a:gd name="connsiteY14" fmla="*/ 957603 h 1253475"/>
                <a:gd name="connsiteX0" fmla="*/ 33246 w 1403089"/>
                <a:gd name="connsiteY0" fmla="*/ 932902 h 1228774"/>
                <a:gd name="connsiteX1" fmla="*/ 487509 w 1403089"/>
                <a:gd name="connsiteY1" fmla="*/ 900485 h 1228774"/>
                <a:gd name="connsiteX2" fmla="*/ 756084 w 1403089"/>
                <a:gd name="connsiteY2" fmla="*/ 868734 h 1228774"/>
                <a:gd name="connsiteX3" fmla="*/ 1013818 w 1403089"/>
                <a:gd name="connsiteY3" fmla="*/ 782920 h 1228774"/>
                <a:gd name="connsiteX4" fmla="*/ 1129569 w 1403089"/>
                <a:gd name="connsiteY4" fmla="*/ 697232 h 1228774"/>
                <a:gd name="connsiteX5" fmla="*/ 1116790 w 1403089"/>
                <a:gd name="connsiteY5" fmla="*/ 437919 h 1228774"/>
                <a:gd name="connsiteX6" fmla="*/ 1119041 w 1403089"/>
                <a:gd name="connsiteY6" fmla="*/ 77886 h 1228774"/>
                <a:gd name="connsiteX7" fmla="*/ 1336042 w 1403089"/>
                <a:gd name="connsiteY7" fmla="*/ 314871 h 1228774"/>
                <a:gd name="connsiteX8" fmla="*/ 1379828 w 1403089"/>
                <a:gd name="connsiteY8" fmla="*/ 608521 h 1228774"/>
                <a:gd name="connsiteX9" fmla="*/ 1196478 w 1403089"/>
                <a:gd name="connsiteY9" fmla="*/ 918380 h 1228774"/>
                <a:gd name="connsiteX10" fmla="*/ 1024499 w 1403089"/>
                <a:gd name="connsiteY10" fmla="*/ 1067625 h 1228774"/>
                <a:gd name="connsiteX11" fmla="*/ 824942 w 1403089"/>
                <a:gd name="connsiteY11" fmla="*/ 1150352 h 1228774"/>
                <a:gd name="connsiteX12" fmla="*/ 531292 w 1403089"/>
                <a:gd name="connsiteY12" fmla="*/ 1194136 h 1228774"/>
                <a:gd name="connsiteX13" fmla="*/ 0 w 1403089"/>
                <a:gd name="connsiteY13" fmla="*/ 1228774 h 1228774"/>
                <a:gd name="connsiteX14" fmla="*/ 33246 w 1403089"/>
                <a:gd name="connsiteY14" fmla="*/ 932902 h 1228774"/>
                <a:gd name="connsiteX0" fmla="*/ 33246 w 1403089"/>
                <a:gd name="connsiteY0" fmla="*/ 932902 h 1228774"/>
                <a:gd name="connsiteX1" fmla="*/ 487509 w 1403089"/>
                <a:gd name="connsiteY1" fmla="*/ 900485 h 1228774"/>
                <a:gd name="connsiteX2" fmla="*/ 756084 w 1403089"/>
                <a:gd name="connsiteY2" fmla="*/ 868734 h 1228774"/>
                <a:gd name="connsiteX3" fmla="*/ 1013818 w 1403089"/>
                <a:gd name="connsiteY3" fmla="*/ 782920 h 1228774"/>
                <a:gd name="connsiteX4" fmla="*/ 1129569 w 1403089"/>
                <a:gd name="connsiteY4" fmla="*/ 697232 h 1228774"/>
                <a:gd name="connsiteX5" fmla="*/ 1116790 w 1403089"/>
                <a:gd name="connsiteY5" fmla="*/ 437919 h 1228774"/>
                <a:gd name="connsiteX6" fmla="*/ 1119041 w 1403089"/>
                <a:gd name="connsiteY6" fmla="*/ 77886 h 1228774"/>
                <a:gd name="connsiteX7" fmla="*/ 1336042 w 1403089"/>
                <a:gd name="connsiteY7" fmla="*/ 314871 h 1228774"/>
                <a:gd name="connsiteX8" fmla="*/ 1379828 w 1403089"/>
                <a:gd name="connsiteY8" fmla="*/ 608521 h 1228774"/>
                <a:gd name="connsiteX9" fmla="*/ 1196478 w 1403089"/>
                <a:gd name="connsiteY9" fmla="*/ 918380 h 1228774"/>
                <a:gd name="connsiteX10" fmla="*/ 1024499 w 1403089"/>
                <a:gd name="connsiteY10" fmla="*/ 1067625 h 1228774"/>
                <a:gd name="connsiteX11" fmla="*/ 824942 w 1403089"/>
                <a:gd name="connsiteY11" fmla="*/ 1150352 h 1228774"/>
                <a:gd name="connsiteX12" fmla="*/ 531292 w 1403089"/>
                <a:gd name="connsiteY12" fmla="*/ 1194136 h 1228774"/>
                <a:gd name="connsiteX13" fmla="*/ 0 w 1403089"/>
                <a:gd name="connsiteY13" fmla="*/ 1228774 h 1228774"/>
                <a:gd name="connsiteX14" fmla="*/ 33246 w 1403089"/>
                <a:gd name="connsiteY14" fmla="*/ 932902 h 1228774"/>
                <a:gd name="connsiteX0" fmla="*/ 33246 w 1403089"/>
                <a:gd name="connsiteY0" fmla="*/ 932902 h 1228774"/>
                <a:gd name="connsiteX1" fmla="*/ 487509 w 1403089"/>
                <a:gd name="connsiteY1" fmla="*/ 900485 h 1228774"/>
                <a:gd name="connsiteX2" fmla="*/ 756084 w 1403089"/>
                <a:gd name="connsiteY2" fmla="*/ 868734 h 1228774"/>
                <a:gd name="connsiteX3" fmla="*/ 1013818 w 1403089"/>
                <a:gd name="connsiteY3" fmla="*/ 782920 h 1228774"/>
                <a:gd name="connsiteX4" fmla="*/ 1129569 w 1403089"/>
                <a:gd name="connsiteY4" fmla="*/ 697232 h 1228774"/>
                <a:gd name="connsiteX5" fmla="*/ 1116790 w 1403089"/>
                <a:gd name="connsiteY5" fmla="*/ 437919 h 1228774"/>
                <a:gd name="connsiteX6" fmla="*/ 1119041 w 1403089"/>
                <a:gd name="connsiteY6" fmla="*/ 77886 h 1228774"/>
                <a:gd name="connsiteX7" fmla="*/ 1336042 w 1403089"/>
                <a:gd name="connsiteY7" fmla="*/ 314871 h 1228774"/>
                <a:gd name="connsiteX8" fmla="*/ 1379828 w 1403089"/>
                <a:gd name="connsiteY8" fmla="*/ 608521 h 1228774"/>
                <a:gd name="connsiteX9" fmla="*/ 1196478 w 1403089"/>
                <a:gd name="connsiteY9" fmla="*/ 918380 h 1228774"/>
                <a:gd name="connsiteX10" fmla="*/ 1024499 w 1403089"/>
                <a:gd name="connsiteY10" fmla="*/ 1067625 h 1228774"/>
                <a:gd name="connsiteX11" fmla="*/ 824942 w 1403089"/>
                <a:gd name="connsiteY11" fmla="*/ 1150352 h 1228774"/>
                <a:gd name="connsiteX12" fmla="*/ 531292 w 1403089"/>
                <a:gd name="connsiteY12" fmla="*/ 1194136 h 1228774"/>
                <a:gd name="connsiteX13" fmla="*/ 0 w 1403089"/>
                <a:gd name="connsiteY13" fmla="*/ 1228774 h 1228774"/>
                <a:gd name="connsiteX14" fmla="*/ 33246 w 1403089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24499 w 1395324"/>
                <a:gd name="connsiteY10" fmla="*/ 1067625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24499 w 1395324"/>
                <a:gd name="connsiteY10" fmla="*/ 1067625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24499 w 1395324"/>
                <a:gd name="connsiteY10" fmla="*/ 1067625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24499 w 1395324"/>
                <a:gd name="connsiteY10" fmla="*/ 1067625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24499 w 1395324"/>
                <a:gd name="connsiteY10" fmla="*/ 1067625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40978"/>
                <a:gd name="connsiteX1" fmla="*/ 487509 w 1395324"/>
                <a:gd name="connsiteY1" fmla="*/ 900485 h 1240978"/>
                <a:gd name="connsiteX2" fmla="*/ 756084 w 1395324"/>
                <a:gd name="connsiteY2" fmla="*/ 868734 h 1240978"/>
                <a:gd name="connsiteX3" fmla="*/ 1013818 w 1395324"/>
                <a:gd name="connsiteY3" fmla="*/ 782920 h 1240978"/>
                <a:gd name="connsiteX4" fmla="*/ 1129569 w 1395324"/>
                <a:gd name="connsiteY4" fmla="*/ 697232 h 1240978"/>
                <a:gd name="connsiteX5" fmla="*/ 1116790 w 1395324"/>
                <a:gd name="connsiteY5" fmla="*/ 437919 h 1240978"/>
                <a:gd name="connsiteX6" fmla="*/ 1119041 w 1395324"/>
                <a:gd name="connsiteY6" fmla="*/ 77886 h 1240978"/>
                <a:gd name="connsiteX7" fmla="*/ 1336042 w 1395324"/>
                <a:gd name="connsiteY7" fmla="*/ 314871 h 1240978"/>
                <a:gd name="connsiteX8" fmla="*/ 1379828 w 1395324"/>
                <a:gd name="connsiteY8" fmla="*/ 608521 h 1240978"/>
                <a:gd name="connsiteX9" fmla="*/ 1243068 w 1395324"/>
                <a:gd name="connsiteY9" fmla="*/ 971578 h 1240978"/>
                <a:gd name="connsiteX10" fmla="*/ 1011566 w 1395324"/>
                <a:gd name="connsiteY10" fmla="*/ 1142953 h 1240978"/>
                <a:gd name="connsiteX11" fmla="*/ 824942 w 1395324"/>
                <a:gd name="connsiteY11" fmla="*/ 1150352 h 1240978"/>
                <a:gd name="connsiteX12" fmla="*/ 531292 w 1395324"/>
                <a:gd name="connsiteY12" fmla="*/ 1194136 h 1240978"/>
                <a:gd name="connsiteX13" fmla="*/ 0 w 1395324"/>
                <a:gd name="connsiteY13" fmla="*/ 1228774 h 1240978"/>
                <a:gd name="connsiteX14" fmla="*/ 33246 w 1395324"/>
                <a:gd name="connsiteY14" fmla="*/ 932902 h 1240978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11566 w 1395324"/>
                <a:gd name="connsiteY10" fmla="*/ 1142953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11566 w 1395324"/>
                <a:gd name="connsiteY10" fmla="*/ 1142953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69442 w 1395324"/>
                <a:gd name="connsiteY10" fmla="*/ 1100109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69442 w 1395324"/>
                <a:gd name="connsiteY10" fmla="*/ 1100109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26041 w 1388119"/>
                <a:gd name="connsiteY0" fmla="*/ 932902 h 1413528"/>
                <a:gd name="connsiteX1" fmla="*/ 480304 w 1388119"/>
                <a:gd name="connsiteY1" fmla="*/ 900485 h 1413528"/>
                <a:gd name="connsiteX2" fmla="*/ 748879 w 1388119"/>
                <a:gd name="connsiteY2" fmla="*/ 868734 h 1413528"/>
                <a:gd name="connsiteX3" fmla="*/ 1006613 w 1388119"/>
                <a:gd name="connsiteY3" fmla="*/ 782920 h 1413528"/>
                <a:gd name="connsiteX4" fmla="*/ 1122364 w 1388119"/>
                <a:gd name="connsiteY4" fmla="*/ 697232 h 1413528"/>
                <a:gd name="connsiteX5" fmla="*/ 1109585 w 1388119"/>
                <a:gd name="connsiteY5" fmla="*/ 437919 h 1413528"/>
                <a:gd name="connsiteX6" fmla="*/ 1111836 w 1388119"/>
                <a:gd name="connsiteY6" fmla="*/ 77886 h 1413528"/>
                <a:gd name="connsiteX7" fmla="*/ 1328837 w 1388119"/>
                <a:gd name="connsiteY7" fmla="*/ 314871 h 1413528"/>
                <a:gd name="connsiteX8" fmla="*/ 1372623 w 1388119"/>
                <a:gd name="connsiteY8" fmla="*/ 608521 h 1413528"/>
                <a:gd name="connsiteX9" fmla="*/ 1235863 w 1388119"/>
                <a:gd name="connsiteY9" fmla="*/ 971578 h 1413528"/>
                <a:gd name="connsiteX10" fmla="*/ 1062237 w 1388119"/>
                <a:gd name="connsiteY10" fmla="*/ 1100109 h 1413528"/>
                <a:gd name="connsiteX11" fmla="*/ 817737 w 1388119"/>
                <a:gd name="connsiteY11" fmla="*/ 1150352 h 1413528"/>
                <a:gd name="connsiteX12" fmla="*/ 524087 w 1388119"/>
                <a:gd name="connsiteY12" fmla="*/ 1194136 h 1413528"/>
                <a:gd name="connsiteX13" fmla="*/ 1 w 1388119"/>
                <a:gd name="connsiteY13" fmla="*/ 1413528 h 1413528"/>
                <a:gd name="connsiteX14" fmla="*/ 26041 w 1388119"/>
                <a:gd name="connsiteY14" fmla="*/ 932902 h 1413528"/>
                <a:gd name="connsiteX0" fmla="*/ 26040 w 1388118"/>
                <a:gd name="connsiteY0" fmla="*/ 932902 h 1413528"/>
                <a:gd name="connsiteX1" fmla="*/ 480303 w 1388118"/>
                <a:gd name="connsiteY1" fmla="*/ 900485 h 1413528"/>
                <a:gd name="connsiteX2" fmla="*/ 748878 w 1388118"/>
                <a:gd name="connsiteY2" fmla="*/ 868734 h 1413528"/>
                <a:gd name="connsiteX3" fmla="*/ 1006612 w 1388118"/>
                <a:gd name="connsiteY3" fmla="*/ 782920 h 1413528"/>
                <a:gd name="connsiteX4" fmla="*/ 1122363 w 1388118"/>
                <a:gd name="connsiteY4" fmla="*/ 697232 h 1413528"/>
                <a:gd name="connsiteX5" fmla="*/ 1109584 w 1388118"/>
                <a:gd name="connsiteY5" fmla="*/ 437919 h 1413528"/>
                <a:gd name="connsiteX6" fmla="*/ 1111835 w 1388118"/>
                <a:gd name="connsiteY6" fmla="*/ 77886 h 1413528"/>
                <a:gd name="connsiteX7" fmla="*/ 1328836 w 1388118"/>
                <a:gd name="connsiteY7" fmla="*/ 314871 h 1413528"/>
                <a:gd name="connsiteX8" fmla="*/ 1372622 w 1388118"/>
                <a:gd name="connsiteY8" fmla="*/ 608521 h 1413528"/>
                <a:gd name="connsiteX9" fmla="*/ 1235862 w 1388118"/>
                <a:gd name="connsiteY9" fmla="*/ 971578 h 1413528"/>
                <a:gd name="connsiteX10" fmla="*/ 1062236 w 1388118"/>
                <a:gd name="connsiteY10" fmla="*/ 1100109 h 1413528"/>
                <a:gd name="connsiteX11" fmla="*/ 817736 w 1388118"/>
                <a:gd name="connsiteY11" fmla="*/ 1150352 h 1413528"/>
                <a:gd name="connsiteX12" fmla="*/ 524086 w 1388118"/>
                <a:gd name="connsiteY12" fmla="*/ 1194136 h 1413528"/>
                <a:gd name="connsiteX13" fmla="*/ 232624 w 1388118"/>
                <a:gd name="connsiteY13" fmla="*/ 1228426 h 1413528"/>
                <a:gd name="connsiteX14" fmla="*/ 0 w 1388118"/>
                <a:gd name="connsiteY14" fmla="*/ 1413528 h 1413528"/>
                <a:gd name="connsiteX15" fmla="*/ 26040 w 1388118"/>
                <a:gd name="connsiteY15" fmla="*/ 932902 h 1413528"/>
                <a:gd name="connsiteX0" fmla="*/ 0 w 1482781"/>
                <a:gd name="connsiteY0" fmla="*/ 1101780 h 1413528"/>
                <a:gd name="connsiteX1" fmla="*/ 574966 w 1482781"/>
                <a:gd name="connsiteY1" fmla="*/ 900485 h 1413528"/>
                <a:gd name="connsiteX2" fmla="*/ 843541 w 1482781"/>
                <a:gd name="connsiteY2" fmla="*/ 868734 h 1413528"/>
                <a:gd name="connsiteX3" fmla="*/ 1101275 w 1482781"/>
                <a:gd name="connsiteY3" fmla="*/ 782920 h 1413528"/>
                <a:gd name="connsiteX4" fmla="*/ 1217026 w 1482781"/>
                <a:gd name="connsiteY4" fmla="*/ 697232 h 1413528"/>
                <a:gd name="connsiteX5" fmla="*/ 1204247 w 1482781"/>
                <a:gd name="connsiteY5" fmla="*/ 437919 h 1413528"/>
                <a:gd name="connsiteX6" fmla="*/ 1206498 w 1482781"/>
                <a:gd name="connsiteY6" fmla="*/ 77886 h 1413528"/>
                <a:gd name="connsiteX7" fmla="*/ 1423499 w 1482781"/>
                <a:gd name="connsiteY7" fmla="*/ 314871 h 1413528"/>
                <a:gd name="connsiteX8" fmla="*/ 1467285 w 1482781"/>
                <a:gd name="connsiteY8" fmla="*/ 608521 h 1413528"/>
                <a:gd name="connsiteX9" fmla="*/ 1330525 w 1482781"/>
                <a:gd name="connsiteY9" fmla="*/ 971578 h 1413528"/>
                <a:gd name="connsiteX10" fmla="*/ 1156899 w 1482781"/>
                <a:gd name="connsiteY10" fmla="*/ 1100109 h 1413528"/>
                <a:gd name="connsiteX11" fmla="*/ 912399 w 1482781"/>
                <a:gd name="connsiteY11" fmla="*/ 1150352 h 1413528"/>
                <a:gd name="connsiteX12" fmla="*/ 618749 w 1482781"/>
                <a:gd name="connsiteY12" fmla="*/ 1194136 h 1413528"/>
                <a:gd name="connsiteX13" fmla="*/ 327287 w 1482781"/>
                <a:gd name="connsiteY13" fmla="*/ 1228426 h 1413528"/>
                <a:gd name="connsiteX14" fmla="*/ 94663 w 1482781"/>
                <a:gd name="connsiteY14" fmla="*/ 1413528 h 1413528"/>
                <a:gd name="connsiteX15" fmla="*/ 0 w 1482781"/>
                <a:gd name="connsiteY15" fmla="*/ 1101780 h 1413528"/>
                <a:gd name="connsiteX0" fmla="*/ 0 w 1482781"/>
                <a:gd name="connsiteY0" fmla="*/ 1101780 h 1413528"/>
                <a:gd name="connsiteX1" fmla="*/ 574966 w 1482781"/>
                <a:gd name="connsiteY1" fmla="*/ 900485 h 1413528"/>
                <a:gd name="connsiteX2" fmla="*/ 843541 w 1482781"/>
                <a:gd name="connsiteY2" fmla="*/ 868734 h 1413528"/>
                <a:gd name="connsiteX3" fmla="*/ 1101275 w 1482781"/>
                <a:gd name="connsiteY3" fmla="*/ 782920 h 1413528"/>
                <a:gd name="connsiteX4" fmla="*/ 1217026 w 1482781"/>
                <a:gd name="connsiteY4" fmla="*/ 697232 h 1413528"/>
                <a:gd name="connsiteX5" fmla="*/ 1204247 w 1482781"/>
                <a:gd name="connsiteY5" fmla="*/ 437919 h 1413528"/>
                <a:gd name="connsiteX6" fmla="*/ 1206498 w 1482781"/>
                <a:gd name="connsiteY6" fmla="*/ 77886 h 1413528"/>
                <a:gd name="connsiteX7" fmla="*/ 1423499 w 1482781"/>
                <a:gd name="connsiteY7" fmla="*/ 314871 h 1413528"/>
                <a:gd name="connsiteX8" fmla="*/ 1467285 w 1482781"/>
                <a:gd name="connsiteY8" fmla="*/ 608521 h 1413528"/>
                <a:gd name="connsiteX9" fmla="*/ 1330525 w 1482781"/>
                <a:gd name="connsiteY9" fmla="*/ 971578 h 1413528"/>
                <a:gd name="connsiteX10" fmla="*/ 1156899 w 1482781"/>
                <a:gd name="connsiteY10" fmla="*/ 1100109 h 1413528"/>
                <a:gd name="connsiteX11" fmla="*/ 912399 w 1482781"/>
                <a:gd name="connsiteY11" fmla="*/ 1150352 h 1413528"/>
                <a:gd name="connsiteX12" fmla="*/ 618749 w 1482781"/>
                <a:gd name="connsiteY12" fmla="*/ 1194136 h 1413528"/>
                <a:gd name="connsiteX13" fmla="*/ 327287 w 1482781"/>
                <a:gd name="connsiteY13" fmla="*/ 1228426 h 1413528"/>
                <a:gd name="connsiteX14" fmla="*/ 94663 w 1482781"/>
                <a:gd name="connsiteY14" fmla="*/ 1413528 h 1413528"/>
                <a:gd name="connsiteX15" fmla="*/ 0 w 1482781"/>
                <a:gd name="connsiteY15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12399 w 1482781"/>
                <a:gd name="connsiteY12" fmla="*/ 1150352 h 1413528"/>
                <a:gd name="connsiteX13" fmla="*/ 618749 w 1482781"/>
                <a:gd name="connsiteY13" fmla="*/ 1194136 h 1413528"/>
                <a:gd name="connsiteX14" fmla="*/ 327287 w 1482781"/>
                <a:gd name="connsiteY14" fmla="*/ 1228426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12399 w 1482781"/>
                <a:gd name="connsiteY12" fmla="*/ 1150352 h 1413528"/>
                <a:gd name="connsiteX13" fmla="*/ 618749 w 1482781"/>
                <a:gd name="connsiteY13" fmla="*/ 119413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12399 w 1482781"/>
                <a:gd name="connsiteY12" fmla="*/ 1150352 h 1413528"/>
                <a:gd name="connsiteX13" fmla="*/ 618749 w 1482781"/>
                <a:gd name="connsiteY13" fmla="*/ 119413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12399 w 1482781"/>
                <a:gd name="connsiteY12" fmla="*/ 1150352 h 1413528"/>
                <a:gd name="connsiteX13" fmla="*/ 618749 w 1482781"/>
                <a:gd name="connsiteY13" fmla="*/ 119413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12399 w 1482781"/>
                <a:gd name="connsiteY12" fmla="*/ 1150352 h 1413528"/>
                <a:gd name="connsiteX13" fmla="*/ 660145 w 1482781"/>
                <a:gd name="connsiteY13" fmla="*/ 115202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50171 w 1482781"/>
                <a:gd name="connsiteY12" fmla="*/ 1050271 h 1413528"/>
                <a:gd name="connsiteX13" fmla="*/ 660145 w 1482781"/>
                <a:gd name="connsiteY13" fmla="*/ 115202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62655 w 1482781"/>
                <a:gd name="connsiteY11" fmla="*/ 1010217 h 1413528"/>
                <a:gd name="connsiteX12" fmla="*/ 950171 w 1482781"/>
                <a:gd name="connsiteY12" fmla="*/ 1050271 h 1413528"/>
                <a:gd name="connsiteX13" fmla="*/ 660145 w 1482781"/>
                <a:gd name="connsiteY13" fmla="*/ 115202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4913"/>
                <a:gd name="connsiteY0" fmla="*/ 1101780 h 1413528"/>
                <a:gd name="connsiteX1" fmla="*/ 218054 w 1484913"/>
                <a:gd name="connsiteY1" fmla="*/ 858683 h 1413528"/>
                <a:gd name="connsiteX2" fmla="*/ 574966 w 1484913"/>
                <a:gd name="connsiteY2" fmla="*/ 900485 h 1413528"/>
                <a:gd name="connsiteX3" fmla="*/ 843541 w 1484913"/>
                <a:gd name="connsiteY3" fmla="*/ 868734 h 1413528"/>
                <a:gd name="connsiteX4" fmla="*/ 1101275 w 1484913"/>
                <a:gd name="connsiteY4" fmla="*/ 782920 h 1413528"/>
                <a:gd name="connsiteX5" fmla="*/ 1217026 w 1484913"/>
                <a:gd name="connsiteY5" fmla="*/ 697232 h 1413528"/>
                <a:gd name="connsiteX6" fmla="*/ 1204247 w 1484913"/>
                <a:gd name="connsiteY6" fmla="*/ 437919 h 1413528"/>
                <a:gd name="connsiteX7" fmla="*/ 1206498 w 1484913"/>
                <a:gd name="connsiteY7" fmla="*/ 77886 h 1413528"/>
                <a:gd name="connsiteX8" fmla="*/ 1423499 w 1484913"/>
                <a:gd name="connsiteY8" fmla="*/ 314871 h 1413528"/>
                <a:gd name="connsiteX9" fmla="*/ 1467285 w 1484913"/>
                <a:gd name="connsiteY9" fmla="*/ 608521 h 1413528"/>
                <a:gd name="connsiteX10" fmla="*/ 1317739 w 1484913"/>
                <a:gd name="connsiteY10" fmla="*/ 886817 h 1413528"/>
                <a:gd name="connsiteX11" fmla="*/ 1162655 w 1484913"/>
                <a:gd name="connsiteY11" fmla="*/ 1010217 h 1413528"/>
                <a:gd name="connsiteX12" fmla="*/ 950171 w 1484913"/>
                <a:gd name="connsiteY12" fmla="*/ 1050271 h 1413528"/>
                <a:gd name="connsiteX13" fmla="*/ 660145 w 1484913"/>
                <a:gd name="connsiteY13" fmla="*/ 1152026 h 1413528"/>
                <a:gd name="connsiteX14" fmla="*/ 255317 w 1484913"/>
                <a:gd name="connsiteY14" fmla="*/ 1087081 h 1413528"/>
                <a:gd name="connsiteX15" fmla="*/ 94663 w 1484913"/>
                <a:gd name="connsiteY15" fmla="*/ 1413528 h 1413528"/>
                <a:gd name="connsiteX16" fmla="*/ 0 w 1484913"/>
                <a:gd name="connsiteY16" fmla="*/ 1101780 h 1413528"/>
                <a:gd name="connsiteX0" fmla="*/ 0 w 1484912"/>
                <a:gd name="connsiteY0" fmla="*/ 1101780 h 1413528"/>
                <a:gd name="connsiteX1" fmla="*/ 218054 w 1484912"/>
                <a:gd name="connsiteY1" fmla="*/ 858683 h 1413528"/>
                <a:gd name="connsiteX2" fmla="*/ 574966 w 1484912"/>
                <a:gd name="connsiteY2" fmla="*/ 900485 h 1413528"/>
                <a:gd name="connsiteX3" fmla="*/ 843541 w 1484912"/>
                <a:gd name="connsiteY3" fmla="*/ 868734 h 1413528"/>
                <a:gd name="connsiteX4" fmla="*/ 1101275 w 1484912"/>
                <a:gd name="connsiteY4" fmla="*/ 782920 h 1413528"/>
                <a:gd name="connsiteX5" fmla="*/ 1217026 w 1484912"/>
                <a:gd name="connsiteY5" fmla="*/ 697232 h 1413528"/>
                <a:gd name="connsiteX6" fmla="*/ 1204247 w 1484912"/>
                <a:gd name="connsiteY6" fmla="*/ 437919 h 1413528"/>
                <a:gd name="connsiteX7" fmla="*/ 1206498 w 1484912"/>
                <a:gd name="connsiteY7" fmla="*/ 77886 h 1413528"/>
                <a:gd name="connsiteX8" fmla="*/ 1423499 w 1484912"/>
                <a:gd name="connsiteY8" fmla="*/ 314871 h 1413528"/>
                <a:gd name="connsiteX9" fmla="*/ 1467285 w 1484912"/>
                <a:gd name="connsiteY9" fmla="*/ 608521 h 1413528"/>
                <a:gd name="connsiteX10" fmla="*/ 1317739 w 1484912"/>
                <a:gd name="connsiteY10" fmla="*/ 886817 h 1413528"/>
                <a:gd name="connsiteX11" fmla="*/ 1162655 w 1484912"/>
                <a:gd name="connsiteY11" fmla="*/ 1010217 h 1413528"/>
                <a:gd name="connsiteX12" fmla="*/ 950171 w 1484912"/>
                <a:gd name="connsiteY12" fmla="*/ 1050271 h 1413528"/>
                <a:gd name="connsiteX13" fmla="*/ 660145 w 1484912"/>
                <a:gd name="connsiteY13" fmla="*/ 1152026 h 1413528"/>
                <a:gd name="connsiteX14" fmla="*/ 255317 w 1484912"/>
                <a:gd name="connsiteY14" fmla="*/ 1087081 h 1413528"/>
                <a:gd name="connsiteX15" fmla="*/ 94663 w 1484912"/>
                <a:gd name="connsiteY15" fmla="*/ 1413528 h 1413528"/>
                <a:gd name="connsiteX16" fmla="*/ 0 w 1484912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60145 w 1534773"/>
                <a:gd name="connsiteY13" fmla="*/ 1152026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02743 w 1534773"/>
                <a:gd name="connsiteY13" fmla="*/ 1068676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02743 w 1534773"/>
                <a:gd name="connsiteY13" fmla="*/ 1068676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02743 w 1534773"/>
                <a:gd name="connsiteY13" fmla="*/ 1068676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02743 w 1534773"/>
                <a:gd name="connsiteY13" fmla="*/ 1068676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60145 w 1534773"/>
                <a:gd name="connsiteY13" fmla="*/ 1152025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60145 w 1534773"/>
                <a:gd name="connsiteY13" fmla="*/ 1152025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2 w 1534773"/>
                <a:gd name="connsiteY12" fmla="*/ 1050271 h 1413528"/>
                <a:gd name="connsiteX13" fmla="*/ 660145 w 1534773"/>
                <a:gd name="connsiteY13" fmla="*/ 1152025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300618 w 1534773"/>
                <a:gd name="connsiteY6" fmla="*/ 51336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2 w 1534773"/>
                <a:gd name="connsiteY12" fmla="*/ 1050271 h 1413528"/>
                <a:gd name="connsiteX13" fmla="*/ 660145 w 1534773"/>
                <a:gd name="connsiteY13" fmla="*/ 1152025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34773" h="1413528">
                  <a:moveTo>
                    <a:pt x="0" y="1101780"/>
                  </a:moveTo>
                  <a:cubicBezTo>
                    <a:pt x="36609" y="1027861"/>
                    <a:pt x="122226" y="892232"/>
                    <a:pt x="218054" y="858683"/>
                  </a:cubicBezTo>
                  <a:cubicBezTo>
                    <a:pt x="313882" y="825134"/>
                    <a:pt x="486762" y="917365"/>
                    <a:pt x="574966" y="900485"/>
                  </a:cubicBezTo>
                  <a:lnTo>
                    <a:pt x="843541" y="868734"/>
                  </a:lnTo>
                  <a:cubicBezTo>
                    <a:pt x="937684" y="834590"/>
                    <a:pt x="1043663" y="837936"/>
                    <a:pt x="1101275" y="782920"/>
                  </a:cubicBezTo>
                  <a:cubicBezTo>
                    <a:pt x="1155350" y="747959"/>
                    <a:pt x="1183802" y="742157"/>
                    <a:pt x="1217026" y="697232"/>
                  </a:cubicBezTo>
                  <a:cubicBezTo>
                    <a:pt x="1250250" y="652307"/>
                    <a:pt x="1311571" y="574508"/>
                    <a:pt x="1300618" y="513369"/>
                  </a:cubicBezTo>
                  <a:cubicBezTo>
                    <a:pt x="1326376" y="439603"/>
                    <a:pt x="1057857" y="171353"/>
                    <a:pt x="1206498" y="77886"/>
                  </a:cubicBezTo>
                  <a:cubicBezTo>
                    <a:pt x="1322883" y="0"/>
                    <a:pt x="1380035" y="226432"/>
                    <a:pt x="1423499" y="314871"/>
                  </a:cubicBezTo>
                  <a:cubicBezTo>
                    <a:pt x="1466963" y="403310"/>
                    <a:pt x="1484912" y="513197"/>
                    <a:pt x="1467285" y="608521"/>
                  </a:cubicBezTo>
                  <a:cubicBezTo>
                    <a:pt x="1449658" y="703845"/>
                    <a:pt x="1426044" y="780900"/>
                    <a:pt x="1317739" y="886817"/>
                  </a:cubicBezTo>
                  <a:cubicBezTo>
                    <a:pt x="1180571" y="982914"/>
                    <a:pt x="1534773" y="722270"/>
                    <a:pt x="1162655" y="1010217"/>
                  </a:cubicBezTo>
                  <a:cubicBezTo>
                    <a:pt x="1032775" y="1035162"/>
                    <a:pt x="1078403" y="1034833"/>
                    <a:pt x="950172" y="1050271"/>
                  </a:cubicBezTo>
                  <a:lnTo>
                    <a:pt x="660145" y="1152025"/>
                  </a:lnTo>
                  <a:cubicBezTo>
                    <a:pt x="417043" y="1152875"/>
                    <a:pt x="407886" y="1085166"/>
                    <a:pt x="255317" y="1087081"/>
                  </a:cubicBezTo>
                  <a:cubicBezTo>
                    <a:pt x="114789" y="1130846"/>
                    <a:pt x="148214" y="1304712"/>
                    <a:pt x="94663" y="1413528"/>
                  </a:cubicBezTo>
                  <a:lnTo>
                    <a:pt x="0" y="110178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5076056" y="4077072"/>
              <a:ext cx="1368152" cy="11521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3" name="Isosceles Triangle 22"/>
            <p:cNvSpPr/>
            <p:nvPr/>
          </p:nvSpPr>
          <p:spPr>
            <a:xfrm rot="20422988">
              <a:off x="4943620" y="2872965"/>
              <a:ext cx="789885" cy="712849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Isosceles Triangle 23"/>
            <p:cNvSpPr/>
            <p:nvPr/>
          </p:nvSpPr>
          <p:spPr>
            <a:xfrm rot="1120428">
              <a:off x="5742480" y="2846057"/>
              <a:ext cx="828056" cy="696425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ight Triangle 24"/>
            <p:cNvSpPr/>
            <p:nvPr/>
          </p:nvSpPr>
          <p:spPr>
            <a:xfrm rot="1109731">
              <a:off x="6151244" y="3022548"/>
              <a:ext cx="236486" cy="461387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Triangle 25"/>
            <p:cNvSpPr/>
            <p:nvPr/>
          </p:nvSpPr>
          <p:spPr>
            <a:xfrm rot="20428442" flipH="1">
              <a:off x="5133184" y="3018055"/>
              <a:ext cx="225750" cy="57813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5076056" y="3212976"/>
              <a:ext cx="1368152" cy="11521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5724128" y="4005064"/>
              <a:ext cx="144016" cy="7200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 rot="1205283">
              <a:off x="5838510" y="5076917"/>
              <a:ext cx="423664" cy="2964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 rot="20774240">
              <a:off x="5394383" y="5058198"/>
              <a:ext cx="415280" cy="304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31" name="Group 42"/>
            <p:cNvGrpSpPr/>
            <p:nvPr/>
          </p:nvGrpSpPr>
          <p:grpSpPr>
            <a:xfrm>
              <a:off x="5292080" y="3645024"/>
              <a:ext cx="377445" cy="298494"/>
              <a:chOff x="5292080" y="3645024"/>
              <a:chExt cx="377436" cy="298487"/>
            </a:xfrm>
          </p:grpSpPr>
          <p:sp>
            <p:nvSpPr>
              <p:cNvPr id="37" name="Teardrop 36"/>
              <p:cNvSpPr/>
              <p:nvPr/>
            </p:nvSpPr>
            <p:spPr>
              <a:xfrm flipH="1">
                <a:off x="5292080" y="3645024"/>
                <a:ext cx="368424" cy="288032"/>
              </a:xfrm>
              <a:prstGeom prst="teardrop">
                <a:avLst/>
              </a:prstGeom>
              <a:solidFill>
                <a:srgbClr val="FFE285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Teardrop 37"/>
              <p:cNvSpPr/>
              <p:nvPr/>
            </p:nvSpPr>
            <p:spPr>
              <a:xfrm rot="10800000" flipH="1">
                <a:off x="5301091" y="3655476"/>
                <a:ext cx="368425" cy="288035"/>
              </a:xfrm>
              <a:prstGeom prst="teardrop">
                <a:avLst/>
              </a:prstGeom>
              <a:solidFill>
                <a:srgbClr val="FFE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2" name="Oval 15"/>
            <p:cNvSpPr/>
            <p:nvPr/>
          </p:nvSpPr>
          <p:spPr>
            <a:xfrm rot="5228607">
              <a:off x="5406671" y="3685947"/>
              <a:ext cx="196006" cy="1471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33" name="Group 43"/>
            <p:cNvGrpSpPr/>
            <p:nvPr/>
          </p:nvGrpSpPr>
          <p:grpSpPr>
            <a:xfrm flipH="1">
              <a:off x="5868144" y="3645024"/>
              <a:ext cx="360040" cy="288032"/>
              <a:chOff x="5292080" y="3645024"/>
              <a:chExt cx="377436" cy="298488"/>
            </a:xfrm>
          </p:grpSpPr>
          <p:sp>
            <p:nvSpPr>
              <p:cNvPr id="35" name="Teardrop 34"/>
              <p:cNvSpPr/>
              <p:nvPr/>
            </p:nvSpPr>
            <p:spPr>
              <a:xfrm flipH="1">
                <a:off x="5292080" y="3645024"/>
                <a:ext cx="368424" cy="288032"/>
              </a:xfrm>
              <a:prstGeom prst="teardrop">
                <a:avLst/>
              </a:prstGeom>
              <a:solidFill>
                <a:srgbClr val="FFE285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eardrop 35"/>
              <p:cNvSpPr/>
              <p:nvPr/>
            </p:nvSpPr>
            <p:spPr>
              <a:xfrm rot="10800000" flipH="1">
                <a:off x="5301091" y="3655477"/>
                <a:ext cx="368425" cy="288035"/>
              </a:xfrm>
              <a:prstGeom prst="teardrop">
                <a:avLst/>
              </a:prstGeom>
              <a:solidFill>
                <a:srgbClr val="FFE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4" name="Oval 33"/>
            <p:cNvSpPr/>
            <p:nvPr/>
          </p:nvSpPr>
          <p:spPr>
            <a:xfrm rot="5228607">
              <a:off x="5915291" y="3678167"/>
              <a:ext cx="200171" cy="14064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347864" y="2204864"/>
            <a:ext cx="2651238" cy="3031332"/>
            <a:chOff x="4943620" y="2846057"/>
            <a:chExt cx="2075174" cy="2527276"/>
          </a:xfrm>
        </p:grpSpPr>
        <p:sp>
          <p:nvSpPr>
            <p:cNvPr id="40" name="Freeform 39"/>
            <p:cNvSpPr/>
            <p:nvPr/>
          </p:nvSpPr>
          <p:spPr>
            <a:xfrm rot="2190692">
              <a:off x="5653597" y="4247007"/>
              <a:ext cx="1365197" cy="939393"/>
            </a:xfrm>
            <a:custGeom>
              <a:avLst/>
              <a:gdLst>
                <a:gd name="connsiteX0" fmla="*/ 0 w 1512168"/>
                <a:gd name="connsiteY0" fmla="*/ 0 h 360040"/>
                <a:gd name="connsiteX1" fmla="*/ 756084 w 1512168"/>
                <a:gd name="connsiteY1" fmla="*/ 0 h 360040"/>
                <a:gd name="connsiteX2" fmla="*/ 1044339 w 1512168"/>
                <a:gd name="connsiteY2" fmla="*/ 13596 h 360040"/>
                <a:gd name="connsiteX3" fmla="*/ 1044337 w 1512168"/>
                <a:gd name="connsiteY3" fmla="*/ 346443 h 360040"/>
                <a:gd name="connsiteX4" fmla="*/ 756083 w 1512168"/>
                <a:gd name="connsiteY4" fmla="*/ 360039 h 360040"/>
                <a:gd name="connsiteX5" fmla="*/ 0 w 1512168"/>
                <a:gd name="connsiteY5" fmla="*/ 360040 h 360040"/>
                <a:gd name="connsiteX6" fmla="*/ 0 w 1512168"/>
                <a:gd name="connsiteY6" fmla="*/ 0 h 360040"/>
                <a:gd name="connsiteX0" fmla="*/ 0 w 1668112"/>
                <a:gd name="connsiteY0" fmla="*/ 0 h 360040"/>
                <a:gd name="connsiteX1" fmla="*/ 487509 w 1668112"/>
                <a:gd name="connsiteY1" fmla="*/ 31751 h 360040"/>
                <a:gd name="connsiteX2" fmla="*/ 756084 w 1668112"/>
                <a:gd name="connsiteY2" fmla="*/ 0 h 360040"/>
                <a:gd name="connsiteX3" fmla="*/ 1044339 w 1668112"/>
                <a:gd name="connsiteY3" fmla="*/ 13596 h 360040"/>
                <a:gd name="connsiteX4" fmla="*/ 1044337 w 1668112"/>
                <a:gd name="connsiteY4" fmla="*/ 346443 h 360040"/>
                <a:gd name="connsiteX5" fmla="*/ 756083 w 1668112"/>
                <a:gd name="connsiteY5" fmla="*/ 360039 h 360040"/>
                <a:gd name="connsiteX6" fmla="*/ 0 w 1668112"/>
                <a:gd name="connsiteY6" fmla="*/ 360040 h 360040"/>
                <a:gd name="connsiteX7" fmla="*/ 0 w 1668112"/>
                <a:gd name="connsiteY7" fmla="*/ 0 h 360040"/>
                <a:gd name="connsiteX0" fmla="*/ 0 w 1668112"/>
                <a:gd name="connsiteY0" fmla="*/ 0 h 360040"/>
                <a:gd name="connsiteX1" fmla="*/ 487509 w 1668112"/>
                <a:gd name="connsiteY1" fmla="*/ 31751 h 360040"/>
                <a:gd name="connsiteX2" fmla="*/ 756084 w 1668112"/>
                <a:gd name="connsiteY2" fmla="*/ 0 h 360040"/>
                <a:gd name="connsiteX3" fmla="*/ 1044339 w 1668112"/>
                <a:gd name="connsiteY3" fmla="*/ 13596 h 360040"/>
                <a:gd name="connsiteX4" fmla="*/ 1044337 w 1668112"/>
                <a:gd name="connsiteY4" fmla="*/ 346443 h 360040"/>
                <a:gd name="connsiteX5" fmla="*/ 756083 w 1668112"/>
                <a:gd name="connsiteY5" fmla="*/ 360039 h 360040"/>
                <a:gd name="connsiteX6" fmla="*/ 691906 w 1668112"/>
                <a:gd name="connsiteY6" fmla="*/ 336768 h 360040"/>
                <a:gd name="connsiteX7" fmla="*/ 0 w 1668112"/>
                <a:gd name="connsiteY7" fmla="*/ 360040 h 360040"/>
                <a:gd name="connsiteX8" fmla="*/ 0 w 1668112"/>
                <a:gd name="connsiteY8" fmla="*/ 0 h 360040"/>
                <a:gd name="connsiteX0" fmla="*/ 0 w 1668112"/>
                <a:gd name="connsiteY0" fmla="*/ 0 h 360040"/>
                <a:gd name="connsiteX1" fmla="*/ 487509 w 1668112"/>
                <a:gd name="connsiteY1" fmla="*/ 31751 h 360040"/>
                <a:gd name="connsiteX2" fmla="*/ 756084 w 1668112"/>
                <a:gd name="connsiteY2" fmla="*/ 0 h 360040"/>
                <a:gd name="connsiteX3" fmla="*/ 1044339 w 1668112"/>
                <a:gd name="connsiteY3" fmla="*/ 13596 h 360040"/>
                <a:gd name="connsiteX4" fmla="*/ 1044337 w 1668112"/>
                <a:gd name="connsiteY4" fmla="*/ 346443 h 360040"/>
                <a:gd name="connsiteX5" fmla="*/ 758424 w 1668112"/>
                <a:gd name="connsiteY5" fmla="*/ 309192 h 360040"/>
                <a:gd name="connsiteX6" fmla="*/ 691906 w 1668112"/>
                <a:gd name="connsiteY6" fmla="*/ 336768 h 360040"/>
                <a:gd name="connsiteX7" fmla="*/ 0 w 1668112"/>
                <a:gd name="connsiteY7" fmla="*/ 360040 h 360040"/>
                <a:gd name="connsiteX8" fmla="*/ 0 w 1668112"/>
                <a:gd name="connsiteY8" fmla="*/ 0 h 360040"/>
                <a:gd name="connsiteX0" fmla="*/ 0 w 1668112"/>
                <a:gd name="connsiteY0" fmla="*/ 0 h 399079"/>
                <a:gd name="connsiteX1" fmla="*/ 487509 w 1668112"/>
                <a:gd name="connsiteY1" fmla="*/ 31751 h 399079"/>
                <a:gd name="connsiteX2" fmla="*/ 756084 w 1668112"/>
                <a:gd name="connsiteY2" fmla="*/ 0 h 399079"/>
                <a:gd name="connsiteX3" fmla="*/ 1044339 w 1668112"/>
                <a:gd name="connsiteY3" fmla="*/ 13596 h 399079"/>
                <a:gd name="connsiteX4" fmla="*/ 1044337 w 1668112"/>
                <a:gd name="connsiteY4" fmla="*/ 346443 h 399079"/>
                <a:gd name="connsiteX5" fmla="*/ 957979 w 1668112"/>
                <a:gd name="connsiteY5" fmla="*/ 226466 h 399079"/>
                <a:gd name="connsiteX6" fmla="*/ 758424 w 1668112"/>
                <a:gd name="connsiteY6" fmla="*/ 309192 h 399079"/>
                <a:gd name="connsiteX7" fmla="*/ 691906 w 1668112"/>
                <a:gd name="connsiteY7" fmla="*/ 336768 h 399079"/>
                <a:gd name="connsiteX8" fmla="*/ 0 w 1668112"/>
                <a:gd name="connsiteY8" fmla="*/ 360040 h 399079"/>
                <a:gd name="connsiteX9" fmla="*/ 0 w 1668112"/>
                <a:gd name="connsiteY9" fmla="*/ 0 h 399079"/>
                <a:gd name="connsiteX0" fmla="*/ 0 w 1820254"/>
                <a:gd name="connsiteY0" fmla="*/ 11602 h 371642"/>
                <a:gd name="connsiteX1" fmla="*/ 487509 w 1820254"/>
                <a:gd name="connsiteY1" fmla="*/ 43353 h 371642"/>
                <a:gd name="connsiteX2" fmla="*/ 756084 w 1820254"/>
                <a:gd name="connsiteY2" fmla="*/ 11602 h 371642"/>
                <a:gd name="connsiteX3" fmla="*/ 1044339 w 1820254"/>
                <a:gd name="connsiteY3" fmla="*/ 25198 h 371642"/>
                <a:gd name="connsiteX4" fmla="*/ 1196480 w 1820254"/>
                <a:gd name="connsiteY4" fmla="*/ 61247 h 371642"/>
                <a:gd name="connsiteX5" fmla="*/ 957979 w 1820254"/>
                <a:gd name="connsiteY5" fmla="*/ 238068 h 371642"/>
                <a:gd name="connsiteX6" fmla="*/ 758424 w 1820254"/>
                <a:gd name="connsiteY6" fmla="*/ 320794 h 371642"/>
                <a:gd name="connsiteX7" fmla="*/ 691906 w 1820254"/>
                <a:gd name="connsiteY7" fmla="*/ 348370 h 371642"/>
                <a:gd name="connsiteX8" fmla="*/ 0 w 1820254"/>
                <a:gd name="connsiteY8" fmla="*/ 371642 h 371642"/>
                <a:gd name="connsiteX9" fmla="*/ 0 w 1820254"/>
                <a:gd name="connsiteY9" fmla="*/ 11602 h 371642"/>
                <a:gd name="connsiteX0" fmla="*/ 0 w 1283514"/>
                <a:gd name="connsiteY0" fmla="*/ 371683 h 731723"/>
                <a:gd name="connsiteX1" fmla="*/ 487509 w 1283514"/>
                <a:gd name="connsiteY1" fmla="*/ 403434 h 731723"/>
                <a:gd name="connsiteX2" fmla="*/ 756084 w 1283514"/>
                <a:gd name="connsiteY2" fmla="*/ 371683 h 731723"/>
                <a:gd name="connsiteX3" fmla="*/ 1044339 w 1283514"/>
                <a:gd name="connsiteY3" fmla="*/ 385279 h 731723"/>
                <a:gd name="connsiteX4" fmla="*/ 1258157 w 1283514"/>
                <a:gd name="connsiteY4" fmla="*/ 6008 h 731723"/>
                <a:gd name="connsiteX5" fmla="*/ 1196480 w 1283514"/>
                <a:gd name="connsiteY5" fmla="*/ 421328 h 731723"/>
                <a:gd name="connsiteX6" fmla="*/ 957979 w 1283514"/>
                <a:gd name="connsiteY6" fmla="*/ 598149 h 731723"/>
                <a:gd name="connsiteX7" fmla="*/ 758424 w 1283514"/>
                <a:gd name="connsiteY7" fmla="*/ 680875 h 731723"/>
                <a:gd name="connsiteX8" fmla="*/ 691906 w 1283514"/>
                <a:gd name="connsiteY8" fmla="*/ 708451 h 731723"/>
                <a:gd name="connsiteX9" fmla="*/ 0 w 1283514"/>
                <a:gd name="connsiteY9" fmla="*/ 731723 h 731723"/>
                <a:gd name="connsiteX10" fmla="*/ 0 w 1283514"/>
                <a:gd name="connsiteY10" fmla="*/ 371683 h 731723"/>
                <a:gd name="connsiteX0" fmla="*/ 0 w 1287627"/>
                <a:gd name="connsiteY0" fmla="*/ 405425 h 765465"/>
                <a:gd name="connsiteX1" fmla="*/ 487509 w 1287627"/>
                <a:gd name="connsiteY1" fmla="*/ 437176 h 765465"/>
                <a:gd name="connsiteX2" fmla="*/ 756084 w 1287627"/>
                <a:gd name="connsiteY2" fmla="*/ 405425 h 765465"/>
                <a:gd name="connsiteX3" fmla="*/ 1019659 w 1287627"/>
                <a:gd name="connsiteY3" fmla="*/ 216572 h 765465"/>
                <a:gd name="connsiteX4" fmla="*/ 1258157 w 1287627"/>
                <a:gd name="connsiteY4" fmla="*/ 39750 h 765465"/>
                <a:gd name="connsiteX5" fmla="*/ 1196480 w 1287627"/>
                <a:gd name="connsiteY5" fmla="*/ 455070 h 765465"/>
                <a:gd name="connsiteX6" fmla="*/ 957979 w 1287627"/>
                <a:gd name="connsiteY6" fmla="*/ 631891 h 765465"/>
                <a:gd name="connsiteX7" fmla="*/ 758424 w 1287627"/>
                <a:gd name="connsiteY7" fmla="*/ 714617 h 765465"/>
                <a:gd name="connsiteX8" fmla="*/ 691906 w 1287627"/>
                <a:gd name="connsiteY8" fmla="*/ 742193 h 765465"/>
                <a:gd name="connsiteX9" fmla="*/ 0 w 1287627"/>
                <a:gd name="connsiteY9" fmla="*/ 765465 h 765465"/>
                <a:gd name="connsiteX10" fmla="*/ 0 w 1287627"/>
                <a:gd name="connsiteY10" fmla="*/ 405425 h 765465"/>
                <a:gd name="connsiteX0" fmla="*/ 0 w 1287627"/>
                <a:gd name="connsiteY0" fmla="*/ 405425 h 765465"/>
                <a:gd name="connsiteX1" fmla="*/ 487509 w 1287627"/>
                <a:gd name="connsiteY1" fmla="*/ 437176 h 765465"/>
                <a:gd name="connsiteX2" fmla="*/ 756084 w 1287627"/>
                <a:gd name="connsiteY2" fmla="*/ 405425 h 765465"/>
                <a:gd name="connsiteX3" fmla="*/ 1019659 w 1287627"/>
                <a:gd name="connsiteY3" fmla="*/ 216572 h 765465"/>
                <a:gd name="connsiteX4" fmla="*/ 1258157 w 1287627"/>
                <a:gd name="connsiteY4" fmla="*/ 39750 h 765465"/>
                <a:gd name="connsiteX5" fmla="*/ 1196480 w 1287627"/>
                <a:gd name="connsiteY5" fmla="*/ 455070 h 765465"/>
                <a:gd name="connsiteX6" fmla="*/ 957979 w 1287627"/>
                <a:gd name="connsiteY6" fmla="*/ 631891 h 765465"/>
                <a:gd name="connsiteX7" fmla="*/ 758424 w 1287627"/>
                <a:gd name="connsiteY7" fmla="*/ 714617 h 765465"/>
                <a:gd name="connsiteX8" fmla="*/ 691906 w 1287627"/>
                <a:gd name="connsiteY8" fmla="*/ 742193 h 765465"/>
                <a:gd name="connsiteX9" fmla="*/ 0 w 1287627"/>
                <a:gd name="connsiteY9" fmla="*/ 765465 h 765465"/>
                <a:gd name="connsiteX10" fmla="*/ 0 w 1287627"/>
                <a:gd name="connsiteY10" fmla="*/ 405425 h 765465"/>
                <a:gd name="connsiteX0" fmla="*/ 0 w 1287627"/>
                <a:gd name="connsiteY0" fmla="*/ 405425 h 765465"/>
                <a:gd name="connsiteX1" fmla="*/ 487509 w 1287627"/>
                <a:gd name="connsiteY1" fmla="*/ 437176 h 765465"/>
                <a:gd name="connsiteX2" fmla="*/ 756084 w 1287627"/>
                <a:gd name="connsiteY2" fmla="*/ 405425 h 765465"/>
                <a:gd name="connsiteX3" fmla="*/ 1019659 w 1287627"/>
                <a:gd name="connsiteY3" fmla="*/ 216572 h 765465"/>
                <a:gd name="connsiteX4" fmla="*/ 1258157 w 1287627"/>
                <a:gd name="connsiteY4" fmla="*/ 39750 h 765465"/>
                <a:gd name="connsiteX5" fmla="*/ 1196480 w 1287627"/>
                <a:gd name="connsiteY5" fmla="*/ 455070 h 765465"/>
                <a:gd name="connsiteX6" fmla="*/ 957979 w 1287627"/>
                <a:gd name="connsiteY6" fmla="*/ 631891 h 765465"/>
                <a:gd name="connsiteX7" fmla="*/ 758424 w 1287627"/>
                <a:gd name="connsiteY7" fmla="*/ 714617 h 765465"/>
                <a:gd name="connsiteX8" fmla="*/ 691906 w 1287627"/>
                <a:gd name="connsiteY8" fmla="*/ 742193 h 765465"/>
                <a:gd name="connsiteX9" fmla="*/ 0 w 1287627"/>
                <a:gd name="connsiteY9" fmla="*/ 765465 h 765465"/>
                <a:gd name="connsiteX10" fmla="*/ 0 w 1287627"/>
                <a:gd name="connsiteY10" fmla="*/ 405425 h 765465"/>
                <a:gd name="connsiteX0" fmla="*/ 0 w 1390107"/>
                <a:gd name="connsiteY0" fmla="*/ 405425 h 765465"/>
                <a:gd name="connsiteX1" fmla="*/ 487509 w 1390107"/>
                <a:gd name="connsiteY1" fmla="*/ 437176 h 765465"/>
                <a:gd name="connsiteX2" fmla="*/ 756084 w 1390107"/>
                <a:gd name="connsiteY2" fmla="*/ 405425 h 765465"/>
                <a:gd name="connsiteX3" fmla="*/ 1019659 w 1390107"/>
                <a:gd name="connsiteY3" fmla="*/ 216572 h 765465"/>
                <a:gd name="connsiteX4" fmla="*/ 1258157 w 1390107"/>
                <a:gd name="connsiteY4" fmla="*/ 39750 h 765465"/>
                <a:gd name="connsiteX5" fmla="*/ 1379828 w 1390107"/>
                <a:gd name="connsiteY5" fmla="*/ 145212 h 765465"/>
                <a:gd name="connsiteX6" fmla="*/ 1196480 w 1390107"/>
                <a:gd name="connsiteY6" fmla="*/ 455070 h 765465"/>
                <a:gd name="connsiteX7" fmla="*/ 957979 w 1390107"/>
                <a:gd name="connsiteY7" fmla="*/ 631891 h 765465"/>
                <a:gd name="connsiteX8" fmla="*/ 758424 w 1390107"/>
                <a:gd name="connsiteY8" fmla="*/ 714617 h 765465"/>
                <a:gd name="connsiteX9" fmla="*/ 691906 w 1390107"/>
                <a:gd name="connsiteY9" fmla="*/ 742193 h 765465"/>
                <a:gd name="connsiteX10" fmla="*/ 0 w 1390107"/>
                <a:gd name="connsiteY10" fmla="*/ 765465 h 765465"/>
                <a:gd name="connsiteX11" fmla="*/ 0 w 1390107"/>
                <a:gd name="connsiteY11" fmla="*/ 405425 h 765465"/>
                <a:gd name="connsiteX0" fmla="*/ 33246 w 1390107"/>
                <a:gd name="connsiteY0" fmla="*/ 469593 h 765465"/>
                <a:gd name="connsiteX1" fmla="*/ 487509 w 1390107"/>
                <a:gd name="connsiteY1" fmla="*/ 437176 h 765465"/>
                <a:gd name="connsiteX2" fmla="*/ 756084 w 1390107"/>
                <a:gd name="connsiteY2" fmla="*/ 405425 h 765465"/>
                <a:gd name="connsiteX3" fmla="*/ 1019659 w 1390107"/>
                <a:gd name="connsiteY3" fmla="*/ 216572 h 765465"/>
                <a:gd name="connsiteX4" fmla="*/ 1258157 w 1390107"/>
                <a:gd name="connsiteY4" fmla="*/ 39750 h 765465"/>
                <a:gd name="connsiteX5" fmla="*/ 1379828 w 1390107"/>
                <a:gd name="connsiteY5" fmla="*/ 145212 h 765465"/>
                <a:gd name="connsiteX6" fmla="*/ 1196480 w 1390107"/>
                <a:gd name="connsiteY6" fmla="*/ 455070 h 765465"/>
                <a:gd name="connsiteX7" fmla="*/ 957979 w 1390107"/>
                <a:gd name="connsiteY7" fmla="*/ 631891 h 765465"/>
                <a:gd name="connsiteX8" fmla="*/ 758424 w 1390107"/>
                <a:gd name="connsiteY8" fmla="*/ 714617 h 765465"/>
                <a:gd name="connsiteX9" fmla="*/ 691906 w 1390107"/>
                <a:gd name="connsiteY9" fmla="*/ 742193 h 765465"/>
                <a:gd name="connsiteX10" fmla="*/ 0 w 1390107"/>
                <a:gd name="connsiteY10" fmla="*/ 765465 h 765465"/>
                <a:gd name="connsiteX11" fmla="*/ 33246 w 1390107"/>
                <a:gd name="connsiteY11" fmla="*/ 469593 h 765465"/>
                <a:gd name="connsiteX0" fmla="*/ 33246 w 1390107"/>
                <a:gd name="connsiteY0" fmla="*/ 469593 h 765465"/>
                <a:gd name="connsiteX1" fmla="*/ 487509 w 1390107"/>
                <a:gd name="connsiteY1" fmla="*/ 437176 h 765465"/>
                <a:gd name="connsiteX2" fmla="*/ 756084 w 1390107"/>
                <a:gd name="connsiteY2" fmla="*/ 405425 h 765465"/>
                <a:gd name="connsiteX3" fmla="*/ 1019659 w 1390107"/>
                <a:gd name="connsiteY3" fmla="*/ 216572 h 765465"/>
                <a:gd name="connsiteX4" fmla="*/ 1258157 w 1390107"/>
                <a:gd name="connsiteY4" fmla="*/ 39750 h 765465"/>
                <a:gd name="connsiteX5" fmla="*/ 1379828 w 1390107"/>
                <a:gd name="connsiteY5" fmla="*/ 145212 h 765465"/>
                <a:gd name="connsiteX6" fmla="*/ 1196480 w 1390107"/>
                <a:gd name="connsiteY6" fmla="*/ 455070 h 765465"/>
                <a:gd name="connsiteX7" fmla="*/ 957979 w 1390107"/>
                <a:gd name="connsiteY7" fmla="*/ 631891 h 765465"/>
                <a:gd name="connsiteX8" fmla="*/ 758424 w 1390107"/>
                <a:gd name="connsiteY8" fmla="*/ 714617 h 765465"/>
                <a:gd name="connsiteX9" fmla="*/ 664330 w 1390107"/>
                <a:gd name="connsiteY9" fmla="*/ 675676 h 765465"/>
                <a:gd name="connsiteX10" fmla="*/ 0 w 1390107"/>
                <a:gd name="connsiteY10" fmla="*/ 765465 h 765465"/>
                <a:gd name="connsiteX11" fmla="*/ 33246 w 1390107"/>
                <a:gd name="connsiteY11" fmla="*/ 469593 h 765465"/>
                <a:gd name="connsiteX0" fmla="*/ 33246 w 1390107"/>
                <a:gd name="connsiteY0" fmla="*/ 469593 h 765465"/>
                <a:gd name="connsiteX1" fmla="*/ 487509 w 1390107"/>
                <a:gd name="connsiteY1" fmla="*/ 437176 h 765465"/>
                <a:gd name="connsiteX2" fmla="*/ 756084 w 1390107"/>
                <a:gd name="connsiteY2" fmla="*/ 405425 h 765465"/>
                <a:gd name="connsiteX3" fmla="*/ 1019659 w 1390107"/>
                <a:gd name="connsiteY3" fmla="*/ 216572 h 765465"/>
                <a:gd name="connsiteX4" fmla="*/ 1258157 w 1390107"/>
                <a:gd name="connsiteY4" fmla="*/ 39750 h 765465"/>
                <a:gd name="connsiteX5" fmla="*/ 1379828 w 1390107"/>
                <a:gd name="connsiteY5" fmla="*/ 145212 h 765465"/>
                <a:gd name="connsiteX6" fmla="*/ 1196480 w 1390107"/>
                <a:gd name="connsiteY6" fmla="*/ 455070 h 765465"/>
                <a:gd name="connsiteX7" fmla="*/ 957979 w 1390107"/>
                <a:gd name="connsiteY7" fmla="*/ 631891 h 765465"/>
                <a:gd name="connsiteX8" fmla="*/ 797368 w 1390107"/>
                <a:gd name="connsiteY8" fmla="*/ 620525 h 765465"/>
                <a:gd name="connsiteX9" fmla="*/ 664330 w 1390107"/>
                <a:gd name="connsiteY9" fmla="*/ 675676 h 765465"/>
                <a:gd name="connsiteX10" fmla="*/ 0 w 1390107"/>
                <a:gd name="connsiteY10" fmla="*/ 765465 h 765465"/>
                <a:gd name="connsiteX11" fmla="*/ 33246 w 1390107"/>
                <a:gd name="connsiteY11" fmla="*/ 469593 h 765465"/>
                <a:gd name="connsiteX0" fmla="*/ 33246 w 1390107"/>
                <a:gd name="connsiteY0" fmla="*/ 469593 h 765465"/>
                <a:gd name="connsiteX1" fmla="*/ 487509 w 1390107"/>
                <a:gd name="connsiteY1" fmla="*/ 437176 h 765465"/>
                <a:gd name="connsiteX2" fmla="*/ 756084 w 1390107"/>
                <a:gd name="connsiteY2" fmla="*/ 405425 h 765465"/>
                <a:gd name="connsiteX3" fmla="*/ 1019659 w 1390107"/>
                <a:gd name="connsiteY3" fmla="*/ 216572 h 765465"/>
                <a:gd name="connsiteX4" fmla="*/ 1258157 w 1390107"/>
                <a:gd name="connsiteY4" fmla="*/ 39750 h 765465"/>
                <a:gd name="connsiteX5" fmla="*/ 1379828 w 1390107"/>
                <a:gd name="connsiteY5" fmla="*/ 145212 h 765465"/>
                <a:gd name="connsiteX6" fmla="*/ 1196480 w 1390107"/>
                <a:gd name="connsiteY6" fmla="*/ 455070 h 765465"/>
                <a:gd name="connsiteX7" fmla="*/ 996924 w 1390107"/>
                <a:gd name="connsiteY7" fmla="*/ 537798 h 765465"/>
                <a:gd name="connsiteX8" fmla="*/ 797368 w 1390107"/>
                <a:gd name="connsiteY8" fmla="*/ 620525 h 765465"/>
                <a:gd name="connsiteX9" fmla="*/ 664330 w 1390107"/>
                <a:gd name="connsiteY9" fmla="*/ 675676 h 765465"/>
                <a:gd name="connsiteX10" fmla="*/ 0 w 1390107"/>
                <a:gd name="connsiteY10" fmla="*/ 765465 h 765465"/>
                <a:gd name="connsiteX11" fmla="*/ 33246 w 1390107"/>
                <a:gd name="connsiteY11" fmla="*/ 469593 h 765465"/>
                <a:gd name="connsiteX0" fmla="*/ 33246 w 1394703"/>
                <a:gd name="connsiteY0" fmla="*/ 469593 h 765465"/>
                <a:gd name="connsiteX1" fmla="*/ 487509 w 1394703"/>
                <a:gd name="connsiteY1" fmla="*/ 437176 h 765465"/>
                <a:gd name="connsiteX2" fmla="*/ 756084 w 1394703"/>
                <a:gd name="connsiteY2" fmla="*/ 405425 h 765465"/>
                <a:gd name="connsiteX3" fmla="*/ 1019659 w 1394703"/>
                <a:gd name="connsiteY3" fmla="*/ 216572 h 765465"/>
                <a:gd name="connsiteX4" fmla="*/ 1258157 w 1394703"/>
                <a:gd name="connsiteY4" fmla="*/ 39750 h 765465"/>
                <a:gd name="connsiteX5" fmla="*/ 1379828 w 1394703"/>
                <a:gd name="connsiteY5" fmla="*/ 145212 h 765465"/>
                <a:gd name="connsiteX6" fmla="*/ 1168904 w 1394703"/>
                <a:gd name="connsiteY6" fmla="*/ 388552 h 765465"/>
                <a:gd name="connsiteX7" fmla="*/ 996924 w 1394703"/>
                <a:gd name="connsiteY7" fmla="*/ 537798 h 765465"/>
                <a:gd name="connsiteX8" fmla="*/ 797368 w 1394703"/>
                <a:gd name="connsiteY8" fmla="*/ 620525 h 765465"/>
                <a:gd name="connsiteX9" fmla="*/ 664330 w 1394703"/>
                <a:gd name="connsiteY9" fmla="*/ 675676 h 765465"/>
                <a:gd name="connsiteX10" fmla="*/ 0 w 1394703"/>
                <a:gd name="connsiteY10" fmla="*/ 765465 h 765465"/>
                <a:gd name="connsiteX11" fmla="*/ 33246 w 1394703"/>
                <a:gd name="connsiteY11" fmla="*/ 469593 h 765465"/>
                <a:gd name="connsiteX0" fmla="*/ 33246 w 1394703"/>
                <a:gd name="connsiteY0" fmla="*/ 505930 h 801802"/>
                <a:gd name="connsiteX1" fmla="*/ 487509 w 1394703"/>
                <a:gd name="connsiteY1" fmla="*/ 473513 h 801802"/>
                <a:gd name="connsiteX2" fmla="*/ 756084 w 1394703"/>
                <a:gd name="connsiteY2" fmla="*/ 441762 h 801802"/>
                <a:gd name="connsiteX3" fmla="*/ 1097545 w 1394703"/>
                <a:gd name="connsiteY3" fmla="*/ 64720 h 801802"/>
                <a:gd name="connsiteX4" fmla="*/ 1258157 w 1394703"/>
                <a:gd name="connsiteY4" fmla="*/ 76087 h 801802"/>
                <a:gd name="connsiteX5" fmla="*/ 1379828 w 1394703"/>
                <a:gd name="connsiteY5" fmla="*/ 181549 h 801802"/>
                <a:gd name="connsiteX6" fmla="*/ 1168904 w 1394703"/>
                <a:gd name="connsiteY6" fmla="*/ 424889 h 801802"/>
                <a:gd name="connsiteX7" fmla="*/ 996924 w 1394703"/>
                <a:gd name="connsiteY7" fmla="*/ 574135 h 801802"/>
                <a:gd name="connsiteX8" fmla="*/ 797368 w 1394703"/>
                <a:gd name="connsiteY8" fmla="*/ 656862 h 801802"/>
                <a:gd name="connsiteX9" fmla="*/ 664330 w 1394703"/>
                <a:gd name="connsiteY9" fmla="*/ 712013 h 801802"/>
                <a:gd name="connsiteX10" fmla="*/ 0 w 1394703"/>
                <a:gd name="connsiteY10" fmla="*/ 801802 h 801802"/>
                <a:gd name="connsiteX11" fmla="*/ 33246 w 1394703"/>
                <a:gd name="connsiteY11" fmla="*/ 505930 h 801802"/>
                <a:gd name="connsiteX0" fmla="*/ 33246 w 1394703"/>
                <a:gd name="connsiteY0" fmla="*/ 505930 h 801802"/>
                <a:gd name="connsiteX1" fmla="*/ 487509 w 1394703"/>
                <a:gd name="connsiteY1" fmla="*/ 473513 h 801802"/>
                <a:gd name="connsiteX2" fmla="*/ 756084 w 1394703"/>
                <a:gd name="connsiteY2" fmla="*/ 441762 h 801802"/>
                <a:gd name="connsiteX3" fmla="*/ 1097545 w 1394703"/>
                <a:gd name="connsiteY3" fmla="*/ 64720 h 801802"/>
                <a:gd name="connsiteX4" fmla="*/ 1258157 w 1394703"/>
                <a:gd name="connsiteY4" fmla="*/ 76087 h 801802"/>
                <a:gd name="connsiteX5" fmla="*/ 1379828 w 1394703"/>
                <a:gd name="connsiteY5" fmla="*/ 181549 h 801802"/>
                <a:gd name="connsiteX6" fmla="*/ 1168904 w 1394703"/>
                <a:gd name="connsiteY6" fmla="*/ 424889 h 801802"/>
                <a:gd name="connsiteX7" fmla="*/ 996924 w 1394703"/>
                <a:gd name="connsiteY7" fmla="*/ 574135 h 801802"/>
                <a:gd name="connsiteX8" fmla="*/ 797368 w 1394703"/>
                <a:gd name="connsiteY8" fmla="*/ 656862 h 801802"/>
                <a:gd name="connsiteX9" fmla="*/ 664330 w 1394703"/>
                <a:gd name="connsiteY9" fmla="*/ 712013 h 801802"/>
                <a:gd name="connsiteX10" fmla="*/ 0 w 1394703"/>
                <a:gd name="connsiteY10" fmla="*/ 801802 h 801802"/>
                <a:gd name="connsiteX11" fmla="*/ 33246 w 1394703"/>
                <a:gd name="connsiteY11" fmla="*/ 505930 h 801802"/>
                <a:gd name="connsiteX0" fmla="*/ 33246 w 1394703"/>
                <a:gd name="connsiteY0" fmla="*/ 505930 h 801802"/>
                <a:gd name="connsiteX1" fmla="*/ 487509 w 1394703"/>
                <a:gd name="connsiteY1" fmla="*/ 473513 h 801802"/>
                <a:gd name="connsiteX2" fmla="*/ 756084 w 1394703"/>
                <a:gd name="connsiteY2" fmla="*/ 441762 h 801802"/>
                <a:gd name="connsiteX3" fmla="*/ 1097545 w 1394703"/>
                <a:gd name="connsiteY3" fmla="*/ 64720 h 801802"/>
                <a:gd name="connsiteX4" fmla="*/ 1258157 w 1394703"/>
                <a:gd name="connsiteY4" fmla="*/ 76087 h 801802"/>
                <a:gd name="connsiteX5" fmla="*/ 1379828 w 1394703"/>
                <a:gd name="connsiteY5" fmla="*/ 181549 h 801802"/>
                <a:gd name="connsiteX6" fmla="*/ 1168904 w 1394703"/>
                <a:gd name="connsiteY6" fmla="*/ 424889 h 801802"/>
                <a:gd name="connsiteX7" fmla="*/ 996924 w 1394703"/>
                <a:gd name="connsiteY7" fmla="*/ 574135 h 801802"/>
                <a:gd name="connsiteX8" fmla="*/ 824942 w 1394703"/>
                <a:gd name="connsiteY8" fmla="*/ 723380 h 801802"/>
                <a:gd name="connsiteX9" fmla="*/ 664330 w 1394703"/>
                <a:gd name="connsiteY9" fmla="*/ 712013 h 801802"/>
                <a:gd name="connsiteX10" fmla="*/ 0 w 1394703"/>
                <a:gd name="connsiteY10" fmla="*/ 801802 h 801802"/>
                <a:gd name="connsiteX11" fmla="*/ 33246 w 1394703"/>
                <a:gd name="connsiteY11" fmla="*/ 505930 h 801802"/>
                <a:gd name="connsiteX0" fmla="*/ 33246 w 1394703"/>
                <a:gd name="connsiteY0" fmla="*/ 505930 h 801802"/>
                <a:gd name="connsiteX1" fmla="*/ 487509 w 1394703"/>
                <a:gd name="connsiteY1" fmla="*/ 473513 h 801802"/>
                <a:gd name="connsiteX2" fmla="*/ 756084 w 1394703"/>
                <a:gd name="connsiteY2" fmla="*/ 441762 h 801802"/>
                <a:gd name="connsiteX3" fmla="*/ 1097545 w 1394703"/>
                <a:gd name="connsiteY3" fmla="*/ 64720 h 801802"/>
                <a:gd name="connsiteX4" fmla="*/ 1258157 w 1394703"/>
                <a:gd name="connsiteY4" fmla="*/ 76087 h 801802"/>
                <a:gd name="connsiteX5" fmla="*/ 1379828 w 1394703"/>
                <a:gd name="connsiteY5" fmla="*/ 181549 h 801802"/>
                <a:gd name="connsiteX6" fmla="*/ 1168904 w 1394703"/>
                <a:gd name="connsiteY6" fmla="*/ 424889 h 801802"/>
                <a:gd name="connsiteX7" fmla="*/ 1024499 w 1394703"/>
                <a:gd name="connsiteY7" fmla="*/ 640653 h 801802"/>
                <a:gd name="connsiteX8" fmla="*/ 824942 w 1394703"/>
                <a:gd name="connsiteY8" fmla="*/ 723380 h 801802"/>
                <a:gd name="connsiteX9" fmla="*/ 664330 w 1394703"/>
                <a:gd name="connsiteY9" fmla="*/ 712013 h 801802"/>
                <a:gd name="connsiteX10" fmla="*/ 0 w 1394703"/>
                <a:gd name="connsiteY10" fmla="*/ 801802 h 801802"/>
                <a:gd name="connsiteX11" fmla="*/ 33246 w 1394703"/>
                <a:gd name="connsiteY11" fmla="*/ 505930 h 801802"/>
                <a:gd name="connsiteX0" fmla="*/ 33246 w 1394703"/>
                <a:gd name="connsiteY0" fmla="*/ 505930 h 801802"/>
                <a:gd name="connsiteX1" fmla="*/ 487509 w 1394703"/>
                <a:gd name="connsiteY1" fmla="*/ 473513 h 801802"/>
                <a:gd name="connsiteX2" fmla="*/ 756084 w 1394703"/>
                <a:gd name="connsiteY2" fmla="*/ 441762 h 801802"/>
                <a:gd name="connsiteX3" fmla="*/ 1097545 w 1394703"/>
                <a:gd name="connsiteY3" fmla="*/ 64720 h 801802"/>
                <a:gd name="connsiteX4" fmla="*/ 1258157 w 1394703"/>
                <a:gd name="connsiteY4" fmla="*/ 76087 h 801802"/>
                <a:gd name="connsiteX5" fmla="*/ 1379828 w 1394703"/>
                <a:gd name="connsiteY5" fmla="*/ 181549 h 801802"/>
                <a:gd name="connsiteX6" fmla="*/ 1168904 w 1394703"/>
                <a:gd name="connsiteY6" fmla="*/ 424889 h 801802"/>
                <a:gd name="connsiteX7" fmla="*/ 1024499 w 1394703"/>
                <a:gd name="connsiteY7" fmla="*/ 640653 h 801802"/>
                <a:gd name="connsiteX8" fmla="*/ 824942 w 1394703"/>
                <a:gd name="connsiteY8" fmla="*/ 723380 h 801802"/>
                <a:gd name="connsiteX9" fmla="*/ 531292 w 1394703"/>
                <a:gd name="connsiteY9" fmla="*/ 767164 h 801802"/>
                <a:gd name="connsiteX10" fmla="*/ 0 w 1394703"/>
                <a:gd name="connsiteY10" fmla="*/ 801802 h 801802"/>
                <a:gd name="connsiteX11" fmla="*/ 33246 w 1394703"/>
                <a:gd name="connsiteY11" fmla="*/ 505930 h 801802"/>
                <a:gd name="connsiteX0" fmla="*/ 33246 w 1385512"/>
                <a:gd name="connsiteY0" fmla="*/ 602630 h 898502"/>
                <a:gd name="connsiteX1" fmla="*/ 487509 w 1385512"/>
                <a:gd name="connsiteY1" fmla="*/ 570213 h 898502"/>
                <a:gd name="connsiteX2" fmla="*/ 756084 w 1385512"/>
                <a:gd name="connsiteY2" fmla="*/ 538462 h 898502"/>
                <a:gd name="connsiteX3" fmla="*/ 1097545 w 1385512"/>
                <a:gd name="connsiteY3" fmla="*/ 161420 h 898502"/>
                <a:gd name="connsiteX4" fmla="*/ 1203006 w 1385512"/>
                <a:gd name="connsiteY4" fmla="*/ 39750 h 898502"/>
                <a:gd name="connsiteX5" fmla="*/ 1379828 w 1385512"/>
                <a:gd name="connsiteY5" fmla="*/ 278249 h 898502"/>
                <a:gd name="connsiteX6" fmla="*/ 1168904 w 1385512"/>
                <a:gd name="connsiteY6" fmla="*/ 521589 h 898502"/>
                <a:gd name="connsiteX7" fmla="*/ 1024499 w 1385512"/>
                <a:gd name="connsiteY7" fmla="*/ 737353 h 898502"/>
                <a:gd name="connsiteX8" fmla="*/ 824942 w 1385512"/>
                <a:gd name="connsiteY8" fmla="*/ 820080 h 898502"/>
                <a:gd name="connsiteX9" fmla="*/ 531292 w 1385512"/>
                <a:gd name="connsiteY9" fmla="*/ 863864 h 898502"/>
                <a:gd name="connsiteX10" fmla="*/ 0 w 1385512"/>
                <a:gd name="connsiteY10" fmla="*/ 898502 h 898502"/>
                <a:gd name="connsiteX11" fmla="*/ 33246 w 1385512"/>
                <a:gd name="connsiteY11" fmla="*/ 602630 h 898502"/>
                <a:gd name="connsiteX0" fmla="*/ 33246 w 1407684"/>
                <a:gd name="connsiteY0" fmla="*/ 657781 h 953653"/>
                <a:gd name="connsiteX1" fmla="*/ 487509 w 1407684"/>
                <a:gd name="connsiteY1" fmla="*/ 625364 h 953653"/>
                <a:gd name="connsiteX2" fmla="*/ 756084 w 1407684"/>
                <a:gd name="connsiteY2" fmla="*/ 593613 h 953653"/>
                <a:gd name="connsiteX3" fmla="*/ 1097545 w 1407684"/>
                <a:gd name="connsiteY3" fmla="*/ 216571 h 953653"/>
                <a:gd name="connsiteX4" fmla="*/ 1203006 w 1407684"/>
                <a:gd name="connsiteY4" fmla="*/ 94901 h 953653"/>
                <a:gd name="connsiteX5" fmla="*/ 1336042 w 1407684"/>
                <a:gd name="connsiteY5" fmla="*/ 39750 h 953653"/>
                <a:gd name="connsiteX6" fmla="*/ 1379828 w 1407684"/>
                <a:gd name="connsiteY6" fmla="*/ 333400 h 953653"/>
                <a:gd name="connsiteX7" fmla="*/ 1168904 w 1407684"/>
                <a:gd name="connsiteY7" fmla="*/ 576740 h 953653"/>
                <a:gd name="connsiteX8" fmla="*/ 1024499 w 1407684"/>
                <a:gd name="connsiteY8" fmla="*/ 792504 h 953653"/>
                <a:gd name="connsiteX9" fmla="*/ 824942 w 1407684"/>
                <a:gd name="connsiteY9" fmla="*/ 875231 h 953653"/>
                <a:gd name="connsiteX10" fmla="*/ 531292 w 1407684"/>
                <a:gd name="connsiteY10" fmla="*/ 919015 h 953653"/>
                <a:gd name="connsiteX11" fmla="*/ 0 w 1407684"/>
                <a:gd name="connsiteY11" fmla="*/ 953653 h 953653"/>
                <a:gd name="connsiteX12" fmla="*/ 33246 w 1407684"/>
                <a:gd name="connsiteY12" fmla="*/ 657781 h 953653"/>
                <a:gd name="connsiteX0" fmla="*/ 33246 w 1407684"/>
                <a:gd name="connsiteY0" fmla="*/ 657781 h 953653"/>
                <a:gd name="connsiteX1" fmla="*/ 487509 w 1407684"/>
                <a:gd name="connsiteY1" fmla="*/ 625364 h 953653"/>
                <a:gd name="connsiteX2" fmla="*/ 756084 w 1407684"/>
                <a:gd name="connsiteY2" fmla="*/ 593613 h 953653"/>
                <a:gd name="connsiteX3" fmla="*/ 1097545 w 1407684"/>
                <a:gd name="connsiteY3" fmla="*/ 216571 h 953653"/>
                <a:gd name="connsiteX4" fmla="*/ 1203006 w 1407684"/>
                <a:gd name="connsiteY4" fmla="*/ 94901 h 953653"/>
                <a:gd name="connsiteX5" fmla="*/ 1336042 w 1407684"/>
                <a:gd name="connsiteY5" fmla="*/ 39750 h 953653"/>
                <a:gd name="connsiteX6" fmla="*/ 1379828 w 1407684"/>
                <a:gd name="connsiteY6" fmla="*/ 333400 h 953653"/>
                <a:gd name="connsiteX7" fmla="*/ 1168904 w 1407684"/>
                <a:gd name="connsiteY7" fmla="*/ 576740 h 953653"/>
                <a:gd name="connsiteX8" fmla="*/ 1024499 w 1407684"/>
                <a:gd name="connsiteY8" fmla="*/ 792504 h 953653"/>
                <a:gd name="connsiteX9" fmla="*/ 824942 w 1407684"/>
                <a:gd name="connsiteY9" fmla="*/ 875231 h 953653"/>
                <a:gd name="connsiteX10" fmla="*/ 531292 w 1407684"/>
                <a:gd name="connsiteY10" fmla="*/ 919015 h 953653"/>
                <a:gd name="connsiteX11" fmla="*/ 0 w 1407684"/>
                <a:gd name="connsiteY11" fmla="*/ 953653 h 953653"/>
                <a:gd name="connsiteX12" fmla="*/ 33246 w 1407684"/>
                <a:gd name="connsiteY12" fmla="*/ 657781 h 953653"/>
                <a:gd name="connsiteX0" fmla="*/ 33246 w 1407684"/>
                <a:gd name="connsiteY0" fmla="*/ 657781 h 953653"/>
                <a:gd name="connsiteX1" fmla="*/ 487509 w 1407684"/>
                <a:gd name="connsiteY1" fmla="*/ 625364 h 953653"/>
                <a:gd name="connsiteX2" fmla="*/ 756084 w 1407684"/>
                <a:gd name="connsiteY2" fmla="*/ 593613 h 953653"/>
                <a:gd name="connsiteX3" fmla="*/ 1097545 w 1407684"/>
                <a:gd name="connsiteY3" fmla="*/ 216571 h 953653"/>
                <a:gd name="connsiteX4" fmla="*/ 1203006 w 1407684"/>
                <a:gd name="connsiteY4" fmla="*/ 94901 h 953653"/>
                <a:gd name="connsiteX5" fmla="*/ 1336042 w 1407684"/>
                <a:gd name="connsiteY5" fmla="*/ 39750 h 953653"/>
                <a:gd name="connsiteX6" fmla="*/ 1379828 w 1407684"/>
                <a:gd name="connsiteY6" fmla="*/ 333400 h 953653"/>
                <a:gd name="connsiteX7" fmla="*/ 1168904 w 1407684"/>
                <a:gd name="connsiteY7" fmla="*/ 576740 h 953653"/>
                <a:gd name="connsiteX8" fmla="*/ 1024499 w 1407684"/>
                <a:gd name="connsiteY8" fmla="*/ 792504 h 953653"/>
                <a:gd name="connsiteX9" fmla="*/ 824942 w 1407684"/>
                <a:gd name="connsiteY9" fmla="*/ 875231 h 953653"/>
                <a:gd name="connsiteX10" fmla="*/ 531292 w 1407684"/>
                <a:gd name="connsiteY10" fmla="*/ 919015 h 953653"/>
                <a:gd name="connsiteX11" fmla="*/ 0 w 1407684"/>
                <a:gd name="connsiteY11" fmla="*/ 953653 h 953653"/>
                <a:gd name="connsiteX12" fmla="*/ 33246 w 1407684"/>
                <a:gd name="connsiteY12" fmla="*/ 657781 h 953653"/>
                <a:gd name="connsiteX0" fmla="*/ 33246 w 1407684"/>
                <a:gd name="connsiteY0" fmla="*/ 657781 h 953653"/>
                <a:gd name="connsiteX1" fmla="*/ 487509 w 1407684"/>
                <a:gd name="connsiteY1" fmla="*/ 625364 h 953653"/>
                <a:gd name="connsiteX2" fmla="*/ 756084 w 1407684"/>
                <a:gd name="connsiteY2" fmla="*/ 593613 h 953653"/>
                <a:gd name="connsiteX3" fmla="*/ 1097545 w 1407684"/>
                <a:gd name="connsiteY3" fmla="*/ 216571 h 953653"/>
                <a:gd name="connsiteX4" fmla="*/ 1203006 w 1407684"/>
                <a:gd name="connsiteY4" fmla="*/ 94901 h 953653"/>
                <a:gd name="connsiteX5" fmla="*/ 1336042 w 1407684"/>
                <a:gd name="connsiteY5" fmla="*/ 39750 h 953653"/>
                <a:gd name="connsiteX6" fmla="*/ 1379828 w 1407684"/>
                <a:gd name="connsiteY6" fmla="*/ 333400 h 953653"/>
                <a:gd name="connsiteX7" fmla="*/ 1168904 w 1407684"/>
                <a:gd name="connsiteY7" fmla="*/ 576740 h 953653"/>
                <a:gd name="connsiteX8" fmla="*/ 1024499 w 1407684"/>
                <a:gd name="connsiteY8" fmla="*/ 792504 h 953653"/>
                <a:gd name="connsiteX9" fmla="*/ 824942 w 1407684"/>
                <a:gd name="connsiteY9" fmla="*/ 875231 h 953653"/>
                <a:gd name="connsiteX10" fmla="*/ 531292 w 1407684"/>
                <a:gd name="connsiteY10" fmla="*/ 919015 h 953653"/>
                <a:gd name="connsiteX11" fmla="*/ 0 w 1407684"/>
                <a:gd name="connsiteY11" fmla="*/ 953653 h 953653"/>
                <a:gd name="connsiteX12" fmla="*/ 33246 w 1407684"/>
                <a:gd name="connsiteY12" fmla="*/ 657781 h 953653"/>
                <a:gd name="connsiteX0" fmla="*/ 33246 w 1407184"/>
                <a:gd name="connsiteY0" fmla="*/ 657781 h 953653"/>
                <a:gd name="connsiteX1" fmla="*/ 487509 w 1407184"/>
                <a:gd name="connsiteY1" fmla="*/ 625364 h 953653"/>
                <a:gd name="connsiteX2" fmla="*/ 756084 w 1407184"/>
                <a:gd name="connsiteY2" fmla="*/ 593613 h 953653"/>
                <a:gd name="connsiteX3" fmla="*/ 1097545 w 1407184"/>
                <a:gd name="connsiteY3" fmla="*/ 216571 h 953653"/>
                <a:gd name="connsiteX4" fmla="*/ 1203006 w 1407184"/>
                <a:gd name="connsiteY4" fmla="*/ 94901 h 953653"/>
                <a:gd name="connsiteX5" fmla="*/ 1336042 w 1407184"/>
                <a:gd name="connsiteY5" fmla="*/ 39750 h 953653"/>
                <a:gd name="connsiteX6" fmla="*/ 1379828 w 1407184"/>
                <a:gd name="connsiteY6" fmla="*/ 333400 h 953653"/>
                <a:gd name="connsiteX7" fmla="*/ 1196478 w 1407184"/>
                <a:gd name="connsiteY7" fmla="*/ 643259 h 953653"/>
                <a:gd name="connsiteX8" fmla="*/ 1024499 w 1407184"/>
                <a:gd name="connsiteY8" fmla="*/ 792504 h 953653"/>
                <a:gd name="connsiteX9" fmla="*/ 824942 w 1407184"/>
                <a:gd name="connsiteY9" fmla="*/ 875231 h 953653"/>
                <a:gd name="connsiteX10" fmla="*/ 531292 w 1407184"/>
                <a:gd name="connsiteY10" fmla="*/ 919015 h 953653"/>
                <a:gd name="connsiteX11" fmla="*/ 0 w 1407184"/>
                <a:gd name="connsiteY11" fmla="*/ 953653 h 953653"/>
                <a:gd name="connsiteX12" fmla="*/ 33246 w 1407184"/>
                <a:gd name="connsiteY12" fmla="*/ 657781 h 953653"/>
                <a:gd name="connsiteX0" fmla="*/ 33246 w 1407184"/>
                <a:gd name="connsiteY0" fmla="*/ 657781 h 953653"/>
                <a:gd name="connsiteX1" fmla="*/ 487509 w 1407184"/>
                <a:gd name="connsiteY1" fmla="*/ 625364 h 953653"/>
                <a:gd name="connsiteX2" fmla="*/ 756084 w 1407184"/>
                <a:gd name="connsiteY2" fmla="*/ 593613 h 953653"/>
                <a:gd name="connsiteX3" fmla="*/ 1097545 w 1407184"/>
                <a:gd name="connsiteY3" fmla="*/ 216571 h 953653"/>
                <a:gd name="connsiteX4" fmla="*/ 1203006 w 1407184"/>
                <a:gd name="connsiteY4" fmla="*/ 94901 h 953653"/>
                <a:gd name="connsiteX5" fmla="*/ 1336042 w 1407184"/>
                <a:gd name="connsiteY5" fmla="*/ 39750 h 953653"/>
                <a:gd name="connsiteX6" fmla="*/ 1379828 w 1407184"/>
                <a:gd name="connsiteY6" fmla="*/ 333400 h 953653"/>
                <a:gd name="connsiteX7" fmla="*/ 1196478 w 1407184"/>
                <a:gd name="connsiteY7" fmla="*/ 643259 h 953653"/>
                <a:gd name="connsiteX8" fmla="*/ 1024499 w 1407184"/>
                <a:gd name="connsiteY8" fmla="*/ 792504 h 953653"/>
                <a:gd name="connsiteX9" fmla="*/ 824942 w 1407184"/>
                <a:gd name="connsiteY9" fmla="*/ 875231 h 953653"/>
                <a:gd name="connsiteX10" fmla="*/ 531292 w 1407184"/>
                <a:gd name="connsiteY10" fmla="*/ 919015 h 953653"/>
                <a:gd name="connsiteX11" fmla="*/ 0 w 1407184"/>
                <a:gd name="connsiteY11" fmla="*/ 953653 h 953653"/>
                <a:gd name="connsiteX12" fmla="*/ 33246 w 1407184"/>
                <a:gd name="connsiteY12" fmla="*/ 657781 h 953653"/>
                <a:gd name="connsiteX0" fmla="*/ 33246 w 1403089"/>
                <a:gd name="connsiteY0" fmla="*/ 657781 h 953653"/>
                <a:gd name="connsiteX1" fmla="*/ 487509 w 1403089"/>
                <a:gd name="connsiteY1" fmla="*/ 625364 h 953653"/>
                <a:gd name="connsiteX2" fmla="*/ 756084 w 1403089"/>
                <a:gd name="connsiteY2" fmla="*/ 593613 h 953653"/>
                <a:gd name="connsiteX3" fmla="*/ 1097545 w 1403089"/>
                <a:gd name="connsiteY3" fmla="*/ 216571 h 953653"/>
                <a:gd name="connsiteX4" fmla="*/ 1203006 w 1403089"/>
                <a:gd name="connsiteY4" fmla="*/ 94901 h 953653"/>
                <a:gd name="connsiteX5" fmla="*/ 1336042 w 1403089"/>
                <a:gd name="connsiteY5" fmla="*/ 39750 h 953653"/>
                <a:gd name="connsiteX6" fmla="*/ 1379828 w 1403089"/>
                <a:gd name="connsiteY6" fmla="*/ 333400 h 953653"/>
                <a:gd name="connsiteX7" fmla="*/ 1196478 w 1403089"/>
                <a:gd name="connsiteY7" fmla="*/ 643259 h 953653"/>
                <a:gd name="connsiteX8" fmla="*/ 1024499 w 1403089"/>
                <a:gd name="connsiteY8" fmla="*/ 792504 h 953653"/>
                <a:gd name="connsiteX9" fmla="*/ 824942 w 1403089"/>
                <a:gd name="connsiteY9" fmla="*/ 875231 h 953653"/>
                <a:gd name="connsiteX10" fmla="*/ 531292 w 1403089"/>
                <a:gd name="connsiteY10" fmla="*/ 919015 h 953653"/>
                <a:gd name="connsiteX11" fmla="*/ 0 w 1403089"/>
                <a:gd name="connsiteY11" fmla="*/ 953653 h 953653"/>
                <a:gd name="connsiteX12" fmla="*/ 33246 w 1403089"/>
                <a:gd name="connsiteY12" fmla="*/ 657781 h 953653"/>
                <a:gd name="connsiteX0" fmla="*/ 33246 w 1403089"/>
                <a:gd name="connsiteY0" fmla="*/ 657781 h 953653"/>
                <a:gd name="connsiteX1" fmla="*/ 487509 w 1403089"/>
                <a:gd name="connsiteY1" fmla="*/ 625364 h 953653"/>
                <a:gd name="connsiteX2" fmla="*/ 756084 w 1403089"/>
                <a:gd name="connsiteY2" fmla="*/ 593613 h 953653"/>
                <a:gd name="connsiteX3" fmla="*/ 1125119 w 1403089"/>
                <a:gd name="connsiteY3" fmla="*/ 283090 h 953653"/>
                <a:gd name="connsiteX4" fmla="*/ 1203006 w 1403089"/>
                <a:gd name="connsiteY4" fmla="*/ 94901 h 953653"/>
                <a:gd name="connsiteX5" fmla="*/ 1336042 w 1403089"/>
                <a:gd name="connsiteY5" fmla="*/ 39750 h 953653"/>
                <a:gd name="connsiteX6" fmla="*/ 1379828 w 1403089"/>
                <a:gd name="connsiteY6" fmla="*/ 333400 h 953653"/>
                <a:gd name="connsiteX7" fmla="*/ 1196478 w 1403089"/>
                <a:gd name="connsiteY7" fmla="*/ 643259 h 953653"/>
                <a:gd name="connsiteX8" fmla="*/ 1024499 w 1403089"/>
                <a:gd name="connsiteY8" fmla="*/ 792504 h 953653"/>
                <a:gd name="connsiteX9" fmla="*/ 824942 w 1403089"/>
                <a:gd name="connsiteY9" fmla="*/ 875231 h 953653"/>
                <a:gd name="connsiteX10" fmla="*/ 531292 w 1403089"/>
                <a:gd name="connsiteY10" fmla="*/ 919015 h 953653"/>
                <a:gd name="connsiteX11" fmla="*/ 0 w 1403089"/>
                <a:gd name="connsiteY11" fmla="*/ 953653 h 953653"/>
                <a:gd name="connsiteX12" fmla="*/ 33246 w 1403089"/>
                <a:gd name="connsiteY12" fmla="*/ 657781 h 953653"/>
                <a:gd name="connsiteX0" fmla="*/ 33246 w 1403089"/>
                <a:gd name="connsiteY0" fmla="*/ 657781 h 953653"/>
                <a:gd name="connsiteX1" fmla="*/ 487509 w 1403089"/>
                <a:gd name="connsiteY1" fmla="*/ 625364 h 953653"/>
                <a:gd name="connsiteX2" fmla="*/ 756084 w 1403089"/>
                <a:gd name="connsiteY2" fmla="*/ 593613 h 953653"/>
                <a:gd name="connsiteX3" fmla="*/ 1125119 w 1403089"/>
                <a:gd name="connsiteY3" fmla="*/ 283090 h 953653"/>
                <a:gd name="connsiteX4" fmla="*/ 1203006 w 1403089"/>
                <a:gd name="connsiteY4" fmla="*/ 94901 h 953653"/>
                <a:gd name="connsiteX5" fmla="*/ 1336042 w 1403089"/>
                <a:gd name="connsiteY5" fmla="*/ 39750 h 953653"/>
                <a:gd name="connsiteX6" fmla="*/ 1379828 w 1403089"/>
                <a:gd name="connsiteY6" fmla="*/ 333400 h 953653"/>
                <a:gd name="connsiteX7" fmla="*/ 1196478 w 1403089"/>
                <a:gd name="connsiteY7" fmla="*/ 643259 h 953653"/>
                <a:gd name="connsiteX8" fmla="*/ 1024499 w 1403089"/>
                <a:gd name="connsiteY8" fmla="*/ 792504 h 953653"/>
                <a:gd name="connsiteX9" fmla="*/ 824942 w 1403089"/>
                <a:gd name="connsiteY9" fmla="*/ 875231 h 953653"/>
                <a:gd name="connsiteX10" fmla="*/ 531292 w 1403089"/>
                <a:gd name="connsiteY10" fmla="*/ 919015 h 953653"/>
                <a:gd name="connsiteX11" fmla="*/ 0 w 1403089"/>
                <a:gd name="connsiteY11" fmla="*/ 953653 h 953653"/>
                <a:gd name="connsiteX12" fmla="*/ 33246 w 1403089"/>
                <a:gd name="connsiteY12" fmla="*/ 657781 h 953653"/>
                <a:gd name="connsiteX0" fmla="*/ 33246 w 1403089"/>
                <a:gd name="connsiteY0" fmla="*/ 657781 h 953653"/>
                <a:gd name="connsiteX1" fmla="*/ 487509 w 1403089"/>
                <a:gd name="connsiteY1" fmla="*/ 625364 h 953653"/>
                <a:gd name="connsiteX2" fmla="*/ 756084 w 1403089"/>
                <a:gd name="connsiteY2" fmla="*/ 593613 h 953653"/>
                <a:gd name="connsiteX3" fmla="*/ 1125119 w 1403089"/>
                <a:gd name="connsiteY3" fmla="*/ 283090 h 953653"/>
                <a:gd name="connsiteX4" fmla="*/ 1203006 w 1403089"/>
                <a:gd name="connsiteY4" fmla="*/ 94901 h 953653"/>
                <a:gd name="connsiteX5" fmla="*/ 1336042 w 1403089"/>
                <a:gd name="connsiteY5" fmla="*/ 39750 h 953653"/>
                <a:gd name="connsiteX6" fmla="*/ 1379828 w 1403089"/>
                <a:gd name="connsiteY6" fmla="*/ 333400 h 953653"/>
                <a:gd name="connsiteX7" fmla="*/ 1196478 w 1403089"/>
                <a:gd name="connsiteY7" fmla="*/ 643259 h 953653"/>
                <a:gd name="connsiteX8" fmla="*/ 1024499 w 1403089"/>
                <a:gd name="connsiteY8" fmla="*/ 792504 h 953653"/>
                <a:gd name="connsiteX9" fmla="*/ 824942 w 1403089"/>
                <a:gd name="connsiteY9" fmla="*/ 875231 h 953653"/>
                <a:gd name="connsiteX10" fmla="*/ 531292 w 1403089"/>
                <a:gd name="connsiteY10" fmla="*/ 919015 h 953653"/>
                <a:gd name="connsiteX11" fmla="*/ 0 w 1403089"/>
                <a:gd name="connsiteY11" fmla="*/ 953653 h 953653"/>
                <a:gd name="connsiteX12" fmla="*/ 33246 w 1403089"/>
                <a:gd name="connsiteY12" fmla="*/ 657781 h 953653"/>
                <a:gd name="connsiteX0" fmla="*/ 33246 w 1403089"/>
                <a:gd name="connsiteY0" fmla="*/ 713780 h 1009652"/>
                <a:gd name="connsiteX1" fmla="*/ 487509 w 1403089"/>
                <a:gd name="connsiteY1" fmla="*/ 681363 h 1009652"/>
                <a:gd name="connsiteX2" fmla="*/ 756084 w 1403089"/>
                <a:gd name="connsiteY2" fmla="*/ 649612 h 1009652"/>
                <a:gd name="connsiteX3" fmla="*/ 1125119 w 1403089"/>
                <a:gd name="connsiteY3" fmla="*/ 339089 h 1009652"/>
                <a:gd name="connsiteX4" fmla="*/ 1014817 w 1403089"/>
                <a:gd name="connsiteY4" fmla="*/ 73015 h 1009652"/>
                <a:gd name="connsiteX5" fmla="*/ 1336042 w 1403089"/>
                <a:gd name="connsiteY5" fmla="*/ 95749 h 1009652"/>
                <a:gd name="connsiteX6" fmla="*/ 1379828 w 1403089"/>
                <a:gd name="connsiteY6" fmla="*/ 389399 h 1009652"/>
                <a:gd name="connsiteX7" fmla="*/ 1196478 w 1403089"/>
                <a:gd name="connsiteY7" fmla="*/ 699258 h 1009652"/>
                <a:gd name="connsiteX8" fmla="*/ 1024499 w 1403089"/>
                <a:gd name="connsiteY8" fmla="*/ 848503 h 1009652"/>
                <a:gd name="connsiteX9" fmla="*/ 824942 w 1403089"/>
                <a:gd name="connsiteY9" fmla="*/ 931230 h 1009652"/>
                <a:gd name="connsiteX10" fmla="*/ 531292 w 1403089"/>
                <a:gd name="connsiteY10" fmla="*/ 975014 h 1009652"/>
                <a:gd name="connsiteX11" fmla="*/ 0 w 1403089"/>
                <a:gd name="connsiteY11" fmla="*/ 1009652 h 1009652"/>
                <a:gd name="connsiteX12" fmla="*/ 33246 w 1403089"/>
                <a:gd name="connsiteY12" fmla="*/ 713780 h 1009652"/>
                <a:gd name="connsiteX0" fmla="*/ 33246 w 1403089"/>
                <a:gd name="connsiteY0" fmla="*/ 670762 h 966634"/>
                <a:gd name="connsiteX1" fmla="*/ 487509 w 1403089"/>
                <a:gd name="connsiteY1" fmla="*/ 638345 h 966634"/>
                <a:gd name="connsiteX2" fmla="*/ 756084 w 1403089"/>
                <a:gd name="connsiteY2" fmla="*/ 606594 h 966634"/>
                <a:gd name="connsiteX3" fmla="*/ 1125119 w 1403089"/>
                <a:gd name="connsiteY3" fmla="*/ 296071 h 966634"/>
                <a:gd name="connsiteX4" fmla="*/ 1014817 w 1403089"/>
                <a:gd name="connsiteY4" fmla="*/ 29997 h 966634"/>
                <a:gd name="connsiteX5" fmla="*/ 1336042 w 1403089"/>
                <a:gd name="connsiteY5" fmla="*/ 52731 h 966634"/>
                <a:gd name="connsiteX6" fmla="*/ 1379828 w 1403089"/>
                <a:gd name="connsiteY6" fmla="*/ 346381 h 966634"/>
                <a:gd name="connsiteX7" fmla="*/ 1196478 w 1403089"/>
                <a:gd name="connsiteY7" fmla="*/ 656240 h 966634"/>
                <a:gd name="connsiteX8" fmla="*/ 1024499 w 1403089"/>
                <a:gd name="connsiteY8" fmla="*/ 805485 h 966634"/>
                <a:gd name="connsiteX9" fmla="*/ 824942 w 1403089"/>
                <a:gd name="connsiteY9" fmla="*/ 888212 h 966634"/>
                <a:gd name="connsiteX10" fmla="*/ 531292 w 1403089"/>
                <a:gd name="connsiteY10" fmla="*/ 931996 h 966634"/>
                <a:gd name="connsiteX11" fmla="*/ 0 w 1403089"/>
                <a:gd name="connsiteY11" fmla="*/ 966634 h 966634"/>
                <a:gd name="connsiteX12" fmla="*/ 33246 w 1403089"/>
                <a:gd name="connsiteY12" fmla="*/ 670762 h 966634"/>
                <a:gd name="connsiteX0" fmla="*/ 33246 w 1403089"/>
                <a:gd name="connsiteY0" fmla="*/ 743352 h 1039224"/>
                <a:gd name="connsiteX1" fmla="*/ 487509 w 1403089"/>
                <a:gd name="connsiteY1" fmla="*/ 710935 h 1039224"/>
                <a:gd name="connsiteX2" fmla="*/ 756084 w 1403089"/>
                <a:gd name="connsiteY2" fmla="*/ 679184 h 1039224"/>
                <a:gd name="connsiteX3" fmla="*/ 1125119 w 1403089"/>
                <a:gd name="connsiteY3" fmla="*/ 368661 h 1039224"/>
                <a:gd name="connsiteX4" fmla="*/ 1014817 w 1403089"/>
                <a:gd name="connsiteY4" fmla="*/ 102587 h 1039224"/>
                <a:gd name="connsiteX5" fmla="*/ 1336042 w 1403089"/>
                <a:gd name="connsiteY5" fmla="*/ 125321 h 1039224"/>
                <a:gd name="connsiteX6" fmla="*/ 1379828 w 1403089"/>
                <a:gd name="connsiteY6" fmla="*/ 418971 h 1039224"/>
                <a:gd name="connsiteX7" fmla="*/ 1196478 w 1403089"/>
                <a:gd name="connsiteY7" fmla="*/ 728830 h 1039224"/>
                <a:gd name="connsiteX8" fmla="*/ 1024499 w 1403089"/>
                <a:gd name="connsiteY8" fmla="*/ 878075 h 1039224"/>
                <a:gd name="connsiteX9" fmla="*/ 824942 w 1403089"/>
                <a:gd name="connsiteY9" fmla="*/ 960802 h 1039224"/>
                <a:gd name="connsiteX10" fmla="*/ 531292 w 1403089"/>
                <a:gd name="connsiteY10" fmla="*/ 1004586 h 1039224"/>
                <a:gd name="connsiteX11" fmla="*/ 0 w 1403089"/>
                <a:gd name="connsiteY11" fmla="*/ 1039224 h 1039224"/>
                <a:gd name="connsiteX12" fmla="*/ 33246 w 1403089"/>
                <a:gd name="connsiteY12" fmla="*/ 743352 h 1039224"/>
                <a:gd name="connsiteX0" fmla="*/ 33246 w 1403089"/>
                <a:gd name="connsiteY0" fmla="*/ 743352 h 1039224"/>
                <a:gd name="connsiteX1" fmla="*/ 487509 w 1403089"/>
                <a:gd name="connsiteY1" fmla="*/ 710935 h 1039224"/>
                <a:gd name="connsiteX2" fmla="*/ 756084 w 1403089"/>
                <a:gd name="connsiteY2" fmla="*/ 679184 h 1039224"/>
                <a:gd name="connsiteX3" fmla="*/ 1013818 w 1403089"/>
                <a:gd name="connsiteY3" fmla="*/ 593370 h 1039224"/>
                <a:gd name="connsiteX4" fmla="*/ 1125119 w 1403089"/>
                <a:gd name="connsiteY4" fmla="*/ 368661 h 1039224"/>
                <a:gd name="connsiteX5" fmla="*/ 1014817 w 1403089"/>
                <a:gd name="connsiteY5" fmla="*/ 102587 h 1039224"/>
                <a:gd name="connsiteX6" fmla="*/ 1336042 w 1403089"/>
                <a:gd name="connsiteY6" fmla="*/ 125321 h 1039224"/>
                <a:gd name="connsiteX7" fmla="*/ 1379828 w 1403089"/>
                <a:gd name="connsiteY7" fmla="*/ 418971 h 1039224"/>
                <a:gd name="connsiteX8" fmla="*/ 1196478 w 1403089"/>
                <a:gd name="connsiteY8" fmla="*/ 728830 h 1039224"/>
                <a:gd name="connsiteX9" fmla="*/ 1024499 w 1403089"/>
                <a:gd name="connsiteY9" fmla="*/ 878075 h 1039224"/>
                <a:gd name="connsiteX10" fmla="*/ 824942 w 1403089"/>
                <a:gd name="connsiteY10" fmla="*/ 960802 h 1039224"/>
                <a:gd name="connsiteX11" fmla="*/ 531292 w 1403089"/>
                <a:gd name="connsiteY11" fmla="*/ 1004586 h 1039224"/>
                <a:gd name="connsiteX12" fmla="*/ 0 w 1403089"/>
                <a:gd name="connsiteY12" fmla="*/ 1039224 h 1039224"/>
                <a:gd name="connsiteX13" fmla="*/ 33246 w 1403089"/>
                <a:gd name="connsiteY13" fmla="*/ 743352 h 1039224"/>
                <a:gd name="connsiteX0" fmla="*/ 33246 w 1403089"/>
                <a:gd name="connsiteY0" fmla="*/ 743352 h 1039224"/>
                <a:gd name="connsiteX1" fmla="*/ 487509 w 1403089"/>
                <a:gd name="connsiteY1" fmla="*/ 710935 h 1039224"/>
                <a:gd name="connsiteX2" fmla="*/ 756084 w 1403089"/>
                <a:gd name="connsiteY2" fmla="*/ 679184 h 1039224"/>
                <a:gd name="connsiteX3" fmla="*/ 1013818 w 1403089"/>
                <a:gd name="connsiteY3" fmla="*/ 593370 h 1039224"/>
                <a:gd name="connsiteX4" fmla="*/ 1101758 w 1403089"/>
                <a:gd name="connsiteY4" fmla="*/ 349088 h 1039224"/>
                <a:gd name="connsiteX5" fmla="*/ 1014817 w 1403089"/>
                <a:gd name="connsiteY5" fmla="*/ 102587 h 1039224"/>
                <a:gd name="connsiteX6" fmla="*/ 1336042 w 1403089"/>
                <a:gd name="connsiteY6" fmla="*/ 125321 h 1039224"/>
                <a:gd name="connsiteX7" fmla="*/ 1379828 w 1403089"/>
                <a:gd name="connsiteY7" fmla="*/ 418971 h 1039224"/>
                <a:gd name="connsiteX8" fmla="*/ 1196478 w 1403089"/>
                <a:gd name="connsiteY8" fmla="*/ 728830 h 1039224"/>
                <a:gd name="connsiteX9" fmla="*/ 1024499 w 1403089"/>
                <a:gd name="connsiteY9" fmla="*/ 878075 h 1039224"/>
                <a:gd name="connsiteX10" fmla="*/ 824942 w 1403089"/>
                <a:gd name="connsiteY10" fmla="*/ 960802 h 1039224"/>
                <a:gd name="connsiteX11" fmla="*/ 531292 w 1403089"/>
                <a:gd name="connsiteY11" fmla="*/ 1004586 h 1039224"/>
                <a:gd name="connsiteX12" fmla="*/ 0 w 1403089"/>
                <a:gd name="connsiteY12" fmla="*/ 1039224 h 1039224"/>
                <a:gd name="connsiteX13" fmla="*/ 33246 w 1403089"/>
                <a:gd name="connsiteY13" fmla="*/ 743352 h 1039224"/>
                <a:gd name="connsiteX0" fmla="*/ 33246 w 1403089"/>
                <a:gd name="connsiteY0" fmla="*/ 743352 h 1039224"/>
                <a:gd name="connsiteX1" fmla="*/ 487509 w 1403089"/>
                <a:gd name="connsiteY1" fmla="*/ 710935 h 1039224"/>
                <a:gd name="connsiteX2" fmla="*/ 756084 w 1403089"/>
                <a:gd name="connsiteY2" fmla="*/ 679184 h 1039224"/>
                <a:gd name="connsiteX3" fmla="*/ 1013818 w 1403089"/>
                <a:gd name="connsiteY3" fmla="*/ 593370 h 1039224"/>
                <a:gd name="connsiteX4" fmla="*/ 1129569 w 1403089"/>
                <a:gd name="connsiteY4" fmla="*/ 507682 h 1039224"/>
                <a:gd name="connsiteX5" fmla="*/ 1101758 w 1403089"/>
                <a:gd name="connsiteY5" fmla="*/ 349088 h 1039224"/>
                <a:gd name="connsiteX6" fmla="*/ 1014817 w 1403089"/>
                <a:gd name="connsiteY6" fmla="*/ 102587 h 1039224"/>
                <a:gd name="connsiteX7" fmla="*/ 1336042 w 1403089"/>
                <a:gd name="connsiteY7" fmla="*/ 125321 h 1039224"/>
                <a:gd name="connsiteX8" fmla="*/ 1379828 w 1403089"/>
                <a:gd name="connsiteY8" fmla="*/ 418971 h 1039224"/>
                <a:gd name="connsiteX9" fmla="*/ 1196478 w 1403089"/>
                <a:gd name="connsiteY9" fmla="*/ 728830 h 1039224"/>
                <a:gd name="connsiteX10" fmla="*/ 1024499 w 1403089"/>
                <a:gd name="connsiteY10" fmla="*/ 878075 h 1039224"/>
                <a:gd name="connsiteX11" fmla="*/ 824942 w 1403089"/>
                <a:gd name="connsiteY11" fmla="*/ 960802 h 1039224"/>
                <a:gd name="connsiteX12" fmla="*/ 531292 w 1403089"/>
                <a:gd name="connsiteY12" fmla="*/ 1004586 h 1039224"/>
                <a:gd name="connsiteX13" fmla="*/ 0 w 1403089"/>
                <a:gd name="connsiteY13" fmla="*/ 1039224 h 1039224"/>
                <a:gd name="connsiteX14" fmla="*/ 33246 w 1403089"/>
                <a:gd name="connsiteY14" fmla="*/ 743352 h 1039224"/>
                <a:gd name="connsiteX0" fmla="*/ 33246 w 1403089"/>
                <a:gd name="connsiteY0" fmla="*/ 743352 h 1039224"/>
                <a:gd name="connsiteX1" fmla="*/ 487509 w 1403089"/>
                <a:gd name="connsiteY1" fmla="*/ 710935 h 1039224"/>
                <a:gd name="connsiteX2" fmla="*/ 756084 w 1403089"/>
                <a:gd name="connsiteY2" fmla="*/ 679184 h 1039224"/>
                <a:gd name="connsiteX3" fmla="*/ 1013818 w 1403089"/>
                <a:gd name="connsiteY3" fmla="*/ 593370 h 1039224"/>
                <a:gd name="connsiteX4" fmla="*/ 1129569 w 1403089"/>
                <a:gd name="connsiteY4" fmla="*/ 507682 h 1039224"/>
                <a:gd name="connsiteX5" fmla="*/ 1116790 w 1403089"/>
                <a:gd name="connsiteY5" fmla="*/ 248369 h 1039224"/>
                <a:gd name="connsiteX6" fmla="*/ 1014817 w 1403089"/>
                <a:gd name="connsiteY6" fmla="*/ 102587 h 1039224"/>
                <a:gd name="connsiteX7" fmla="*/ 1336042 w 1403089"/>
                <a:gd name="connsiteY7" fmla="*/ 125321 h 1039224"/>
                <a:gd name="connsiteX8" fmla="*/ 1379828 w 1403089"/>
                <a:gd name="connsiteY8" fmla="*/ 418971 h 1039224"/>
                <a:gd name="connsiteX9" fmla="*/ 1196478 w 1403089"/>
                <a:gd name="connsiteY9" fmla="*/ 728830 h 1039224"/>
                <a:gd name="connsiteX10" fmla="*/ 1024499 w 1403089"/>
                <a:gd name="connsiteY10" fmla="*/ 878075 h 1039224"/>
                <a:gd name="connsiteX11" fmla="*/ 824942 w 1403089"/>
                <a:gd name="connsiteY11" fmla="*/ 960802 h 1039224"/>
                <a:gd name="connsiteX12" fmla="*/ 531292 w 1403089"/>
                <a:gd name="connsiteY12" fmla="*/ 1004586 h 1039224"/>
                <a:gd name="connsiteX13" fmla="*/ 0 w 1403089"/>
                <a:gd name="connsiteY13" fmla="*/ 1039224 h 1039224"/>
                <a:gd name="connsiteX14" fmla="*/ 33246 w 1403089"/>
                <a:gd name="connsiteY14" fmla="*/ 743352 h 1039224"/>
                <a:gd name="connsiteX0" fmla="*/ 33246 w 1403089"/>
                <a:gd name="connsiteY0" fmla="*/ 957603 h 1253475"/>
                <a:gd name="connsiteX1" fmla="*/ 487509 w 1403089"/>
                <a:gd name="connsiteY1" fmla="*/ 925186 h 1253475"/>
                <a:gd name="connsiteX2" fmla="*/ 756084 w 1403089"/>
                <a:gd name="connsiteY2" fmla="*/ 893435 h 1253475"/>
                <a:gd name="connsiteX3" fmla="*/ 1013818 w 1403089"/>
                <a:gd name="connsiteY3" fmla="*/ 807621 h 1253475"/>
                <a:gd name="connsiteX4" fmla="*/ 1129569 w 1403089"/>
                <a:gd name="connsiteY4" fmla="*/ 721933 h 1253475"/>
                <a:gd name="connsiteX5" fmla="*/ 1116790 w 1403089"/>
                <a:gd name="connsiteY5" fmla="*/ 462620 h 1253475"/>
                <a:gd name="connsiteX6" fmla="*/ 1119041 w 1403089"/>
                <a:gd name="connsiteY6" fmla="*/ 102587 h 1253475"/>
                <a:gd name="connsiteX7" fmla="*/ 1336042 w 1403089"/>
                <a:gd name="connsiteY7" fmla="*/ 339572 h 1253475"/>
                <a:gd name="connsiteX8" fmla="*/ 1379828 w 1403089"/>
                <a:gd name="connsiteY8" fmla="*/ 633222 h 1253475"/>
                <a:gd name="connsiteX9" fmla="*/ 1196478 w 1403089"/>
                <a:gd name="connsiteY9" fmla="*/ 943081 h 1253475"/>
                <a:gd name="connsiteX10" fmla="*/ 1024499 w 1403089"/>
                <a:gd name="connsiteY10" fmla="*/ 1092326 h 1253475"/>
                <a:gd name="connsiteX11" fmla="*/ 824942 w 1403089"/>
                <a:gd name="connsiteY11" fmla="*/ 1175053 h 1253475"/>
                <a:gd name="connsiteX12" fmla="*/ 531292 w 1403089"/>
                <a:gd name="connsiteY12" fmla="*/ 1218837 h 1253475"/>
                <a:gd name="connsiteX13" fmla="*/ 0 w 1403089"/>
                <a:gd name="connsiteY13" fmla="*/ 1253475 h 1253475"/>
                <a:gd name="connsiteX14" fmla="*/ 33246 w 1403089"/>
                <a:gd name="connsiteY14" fmla="*/ 957603 h 1253475"/>
                <a:gd name="connsiteX0" fmla="*/ 33246 w 1403089"/>
                <a:gd name="connsiteY0" fmla="*/ 932902 h 1228774"/>
                <a:gd name="connsiteX1" fmla="*/ 487509 w 1403089"/>
                <a:gd name="connsiteY1" fmla="*/ 900485 h 1228774"/>
                <a:gd name="connsiteX2" fmla="*/ 756084 w 1403089"/>
                <a:gd name="connsiteY2" fmla="*/ 868734 h 1228774"/>
                <a:gd name="connsiteX3" fmla="*/ 1013818 w 1403089"/>
                <a:gd name="connsiteY3" fmla="*/ 782920 h 1228774"/>
                <a:gd name="connsiteX4" fmla="*/ 1129569 w 1403089"/>
                <a:gd name="connsiteY4" fmla="*/ 697232 h 1228774"/>
                <a:gd name="connsiteX5" fmla="*/ 1116790 w 1403089"/>
                <a:gd name="connsiteY5" fmla="*/ 437919 h 1228774"/>
                <a:gd name="connsiteX6" fmla="*/ 1119041 w 1403089"/>
                <a:gd name="connsiteY6" fmla="*/ 77886 h 1228774"/>
                <a:gd name="connsiteX7" fmla="*/ 1336042 w 1403089"/>
                <a:gd name="connsiteY7" fmla="*/ 314871 h 1228774"/>
                <a:gd name="connsiteX8" fmla="*/ 1379828 w 1403089"/>
                <a:gd name="connsiteY8" fmla="*/ 608521 h 1228774"/>
                <a:gd name="connsiteX9" fmla="*/ 1196478 w 1403089"/>
                <a:gd name="connsiteY9" fmla="*/ 918380 h 1228774"/>
                <a:gd name="connsiteX10" fmla="*/ 1024499 w 1403089"/>
                <a:gd name="connsiteY10" fmla="*/ 1067625 h 1228774"/>
                <a:gd name="connsiteX11" fmla="*/ 824942 w 1403089"/>
                <a:gd name="connsiteY11" fmla="*/ 1150352 h 1228774"/>
                <a:gd name="connsiteX12" fmla="*/ 531292 w 1403089"/>
                <a:gd name="connsiteY12" fmla="*/ 1194136 h 1228774"/>
                <a:gd name="connsiteX13" fmla="*/ 0 w 1403089"/>
                <a:gd name="connsiteY13" fmla="*/ 1228774 h 1228774"/>
                <a:gd name="connsiteX14" fmla="*/ 33246 w 1403089"/>
                <a:gd name="connsiteY14" fmla="*/ 932902 h 1228774"/>
                <a:gd name="connsiteX0" fmla="*/ 33246 w 1403089"/>
                <a:gd name="connsiteY0" fmla="*/ 932902 h 1228774"/>
                <a:gd name="connsiteX1" fmla="*/ 487509 w 1403089"/>
                <a:gd name="connsiteY1" fmla="*/ 900485 h 1228774"/>
                <a:gd name="connsiteX2" fmla="*/ 756084 w 1403089"/>
                <a:gd name="connsiteY2" fmla="*/ 868734 h 1228774"/>
                <a:gd name="connsiteX3" fmla="*/ 1013818 w 1403089"/>
                <a:gd name="connsiteY3" fmla="*/ 782920 h 1228774"/>
                <a:gd name="connsiteX4" fmla="*/ 1129569 w 1403089"/>
                <a:gd name="connsiteY4" fmla="*/ 697232 h 1228774"/>
                <a:gd name="connsiteX5" fmla="*/ 1116790 w 1403089"/>
                <a:gd name="connsiteY5" fmla="*/ 437919 h 1228774"/>
                <a:gd name="connsiteX6" fmla="*/ 1119041 w 1403089"/>
                <a:gd name="connsiteY6" fmla="*/ 77886 h 1228774"/>
                <a:gd name="connsiteX7" fmla="*/ 1336042 w 1403089"/>
                <a:gd name="connsiteY7" fmla="*/ 314871 h 1228774"/>
                <a:gd name="connsiteX8" fmla="*/ 1379828 w 1403089"/>
                <a:gd name="connsiteY8" fmla="*/ 608521 h 1228774"/>
                <a:gd name="connsiteX9" fmla="*/ 1196478 w 1403089"/>
                <a:gd name="connsiteY9" fmla="*/ 918380 h 1228774"/>
                <a:gd name="connsiteX10" fmla="*/ 1024499 w 1403089"/>
                <a:gd name="connsiteY10" fmla="*/ 1067625 h 1228774"/>
                <a:gd name="connsiteX11" fmla="*/ 824942 w 1403089"/>
                <a:gd name="connsiteY11" fmla="*/ 1150352 h 1228774"/>
                <a:gd name="connsiteX12" fmla="*/ 531292 w 1403089"/>
                <a:gd name="connsiteY12" fmla="*/ 1194136 h 1228774"/>
                <a:gd name="connsiteX13" fmla="*/ 0 w 1403089"/>
                <a:gd name="connsiteY13" fmla="*/ 1228774 h 1228774"/>
                <a:gd name="connsiteX14" fmla="*/ 33246 w 1403089"/>
                <a:gd name="connsiteY14" fmla="*/ 932902 h 1228774"/>
                <a:gd name="connsiteX0" fmla="*/ 33246 w 1403089"/>
                <a:gd name="connsiteY0" fmla="*/ 932902 h 1228774"/>
                <a:gd name="connsiteX1" fmla="*/ 487509 w 1403089"/>
                <a:gd name="connsiteY1" fmla="*/ 900485 h 1228774"/>
                <a:gd name="connsiteX2" fmla="*/ 756084 w 1403089"/>
                <a:gd name="connsiteY2" fmla="*/ 868734 h 1228774"/>
                <a:gd name="connsiteX3" fmla="*/ 1013818 w 1403089"/>
                <a:gd name="connsiteY3" fmla="*/ 782920 h 1228774"/>
                <a:gd name="connsiteX4" fmla="*/ 1129569 w 1403089"/>
                <a:gd name="connsiteY4" fmla="*/ 697232 h 1228774"/>
                <a:gd name="connsiteX5" fmla="*/ 1116790 w 1403089"/>
                <a:gd name="connsiteY5" fmla="*/ 437919 h 1228774"/>
                <a:gd name="connsiteX6" fmla="*/ 1119041 w 1403089"/>
                <a:gd name="connsiteY6" fmla="*/ 77886 h 1228774"/>
                <a:gd name="connsiteX7" fmla="*/ 1336042 w 1403089"/>
                <a:gd name="connsiteY7" fmla="*/ 314871 h 1228774"/>
                <a:gd name="connsiteX8" fmla="*/ 1379828 w 1403089"/>
                <a:gd name="connsiteY8" fmla="*/ 608521 h 1228774"/>
                <a:gd name="connsiteX9" fmla="*/ 1196478 w 1403089"/>
                <a:gd name="connsiteY9" fmla="*/ 918380 h 1228774"/>
                <a:gd name="connsiteX10" fmla="*/ 1024499 w 1403089"/>
                <a:gd name="connsiteY10" fmla="*/ 1067625 h 1228774"/>
                <a:gd name="connsiteX11" fmla="*/ 824942 w 1403089"/>
                <a:gd name="connsiteY11" fmla="*/ 1150352 h 1228774"/>
                <a:gd name="connsiteX12" fmla="*/ 531292 w 1403089"/>
                <a:gd name="connsiteY12" fmla="*/ 1194136 h 1228774"/>
                <a:gd name="connsiteX13" fmla="*/ 0 w 1403089"/>
                <a:gd name="connsiteY13" fmla="*/ 1228774 h 1228774"/>
                <a:gd name="connsiteX14" fmla="*/ 33246 w 1403089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24499 w 1395324"/>
                <a:gd name="connsiteY10" fmla="*/ 1067625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24499 w 1395324"/>
                <a:gd name="connsiteY10" fmla="*/ 1067625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24499 w 1395324"/>
                <a:gd name="connsiteY10" fmla="*/ 1067625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24499 w 1395324"/>
                <a:gd name="connsiteY10" fmla="*/ 1067625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24499 w 1395324"/>
                <a:gd name="connsiteY10" fmla="*/ 1067625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40978"/>
                <a:gd name="connsiteX1" fmla="*/ 487509 w 1395324"/>
                <a:gd name="connsiteY1" fmla="*/ 900485 h 1240978"/>
                <a:gd name="connsiteX2" fmla="*/ 756084 w 1395324"/>
                <a:gd name="connsiteY2" fmla="*/ 868734 h 1240978"/>
                <a:gd name="connsiteX3" fmla="*/ 1013818 w 1395324"/>
                <a:gd name="connsiteY3" fmla="*/ 782920 h 1240978"/>
                <a:gd name="connsiteX4" fmla="*/ 1129569 w 1395324"/>
                <a:gd name="connsiteY4" fmla="*/ 697232 h 1240978"/>
                <a:gd name="connsiteX5" fmla="*/ 1116790 w 1395324"/>
                <a:gd name="connsiteY5" fmla="*/ 437919 h 1240978"/>
                <a:gd name="connsiteX6" fmla="*/ 1119041 w 1395324"/>
                <a:gd name="connsiteY6" fmla="*/ 77886 h 1240978"/>
                <a:gd name="connsiteX7" fmla="*/ 1336042 w 1395324"/>
                <a:gd name="connsiteY7" fmla="*/ 314871 h 1240978"/>
                <a:gd name="connsiteX8" fmla="*/ 1379828 w 1395324"/>
                <a:gd name="connsiteY8" fmla="*/ 608521 h 1240978"/>
                <a:gd name="connsiteX9" fmla="*/ 1243068 w 1395324"/>
                <a:gd name="connsiteY9" fmla="*/ 971578 h 1240978"/>
                <a:gd name="connsiteX10" fmla="*/ 1011566 w 1395324"/>
                <a:gd name="connsiteY10" fmla="*/ 1142953 h 1240978"/>
                <a:gd name="connsiteX11" fmla="*/ 824942 w 1395324"/>
                <a:gd name="connsiteY11" fmla="*/ 1150352 h 1240978"/>
                <a:gd name="connsiteX12" fmla="*/ 531292 w 1395324"/>
                <a:gd name="connsiteY12" fmla="*/ 1194136 h 1240978"/>
                <a:gd name="connsiteX13" fmla="*/ 0 w 1395324"/>
                <a:gd name="connsiteY13" fmla="*/ 1228774 h 1240978"/>
                <a:gd name="connsiteX14" fmla="*/ 33246 w 1395324"/>
                <a:gd name="connsiteY14" fmla="*/ 932902 h 1240978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11566 w 1395324"/>
                <a:gd name="connsiteY10" fmla="*/ 1142953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11566 w 1395324"/>
                <a:gd name="connsiteY10" fmla="*/ 1142953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69442 w 1395324"/>
                <a:gd name="connsiteY10" fmla="*/ 1100109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69442 w 1395324"/>
                <a:gd name="connsiteY10" fmla="*/ 1100109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26041 w 1388119"/>
                <a:gd name="connsiteY0" fmla="*/ 932902 h 1413528"/>
                <a:gd name="connsiteX1" fmla="*/ 480304 w 1388119"/>
                <a:gd name="connsiteY1" fmla="*/ 900485 h 1413528"/>
                <a:gd name="connsiteX2" fmla="*/ 748879 w 1388119"/>
                <a:gd name="connsiteY2" fmla="*/ 868734 h 1413528"/>
                <a:gd name="connsiteX3" fmla="*/ 1006613 w 1388119"/>
                <a:gd name="connsiteY3" fmla="*/ 782920 h 1413528"/>
                <a:gd name="connsiteX4" fmla="*/ 1122364 w 1388119"/>
                <a:gd name="connsiteY4" fmla="*/ 697232 h 1413528"/>
                <a:gd name="connsiteX5" fmla="*/ 1109585 w 1388119"/>
                <a:gd name="connsiteY5" fmla="*/ 437919 h 1413528"/>
                <a:gd name="connsiteX6" fmla="*/ 1111836 w 1388119"/>
                <a:gd name="connsiteY6" fmla="*/ 77886 h 1413528"/>
                <a:gd name="connsiteX7" fmla="*/ 1328837 w 1388119"/>
                <a:gd name="connsiteY7" fmla="*/ 314871 h 1413528"/>
                <a:gd name="connsiteX8" fmla="*/ 1372623 w 1388119"/>
                <a:gd name="connsiteY8" fmla="*/ 608521 h 1413528"/>
                <a:gd name="connsiteX9" fmla="*/ 1235863 w 1388119"/>
                <a:gd name="connsiteY9" fmla="*/ 971578 h 1413528"/>
                <a:gd name="connsiteX10" fmla="*/ 1062237 w 1388119"/>
                <a:gd name="connsiteY10" fmla="*/ 1100109 h 1413528"/>
                <a:gd name="connsiteX11" fmla="*/ 817737 w 1388119"/>
                <a:gd name="connsiteY11" fmla="*/ 1150352 h 1413528"/>
                <a:gd name="connsiteX12" fmla="*/ 524087 w 1388119"/>
                <a:gd name="connsiteY12" fmla="*/ 1194136 h 1413528"/>
                <a:gd name="connsiteX13" fmla="*/ 1 w 1388119"/>
                <a:gd name="connsiteY13" fmla="*/ 1413528 h 1413528"/>
                <a:gd name="connsiteX14" fmla="*/ 26041 w 1388119"/>
                <a:gd name="connsiteY14" fmla="*/ 932902 h 1413528"/>
                <a:gd name="connsiteX0" fmla="*/ 26040 w 1388118"/>
                <a:gd name="connsiteY0" fmla="*/ 932902 h 1413528"/>
                <a:gd name="connsiteX1" fmla="*/ 480303 w 1388118"/>
                <a:gd name="connsiteY1" fmla="*/ 900485 h 1413528"/>
                <a:gd name="connsiteX2" fmla="*/ 748878 w 1388118"/>
                <a:gd name="connsiteY2" fmla="*/ 868734 h 1413528"/>
                <a:gd name="connsiteX3" fmla="*/ 1006612 w 1388118"/>
                <a:gd name="connsiteY3" fmla="*/ 782920 h 1413528"/>
                <a:gd name="connsiteX4" fmla="*/ 1122363 w 1388118"/>
                <a:gd name="connsiteY4" fmla="*/ 697232 h 1413528"/>
                <a:gd name="connsiteX5" fmla="*/ 1109584 w 1388118"/>
                <a:gd name="connsiteY5" fmla="*/ 437919 h 1413528"/>
                <a:gd name="connsiteX6" fmla="*/ 1111835 w 1388118"/>
                <a:gd name="connsiteY6" fmla="*/ 77886 h 1413528"/>
                <a:gd name="connsiteX7" fmla="*/ 1328836 w 1388118"/>
                <a:gd name="connsiteY7" fmla="*/ 314871 h 1413528"/>
                <a:gd name="connsiteX8" fmla="*/ 1372622 w 1388118"/>
                <a:gd name="connsiteY8" fmla="*/ 608521 h 1413528"/>
                <a:gd name="connsiteX9" fmla="*/ 1235862 w 1388118"/>
                <a:gd name="connsiteY9" fmla="*/ 971578 h 1413528"/>
                <a:gd name="connsiteX10" fmla="*/ 1062236 w 1388118"/>
                <a:gd name="connsiteY10" fmla="*/ 1100109 h 1413528"/>
                <a:gd name="connsiteX11" fmla="*/ 817736 w 1388118"/>
                <a:gd name="connsiteY11" fmla="*/ 1150352 h 1413528"/>
                <a:gd name="connsiteX12" fmla="*/ 524086 w 1388118"/>
                <a:gd name="connsiteY12" fmla="*/ 1194136 h 1413528"/>
                <a:gd name="connsiteX13" fmla="*/ 232624 w 1388118"/>
                <a:gd name="connsiteY13" fmla="*/ 1228426 h 1413528"/>
                <a:gd name="connsiteX14" fmla="*/ 0 w 1388118"/>
                <a:gd name="connsiteY14" fmla="*/ 1413528 h 1413528"/>
                <a:gd name="connsiteX15" fmla="*/ 26040 w 1388118"/>
                <a:gd name="connsiteY15" fmla="*/ 932902 h 1413528"/>
                <a:gd name="connsiteX0" fmla="*/ 0 w 1482781"/>
                <a:gd name="connsiteY0" fmla="*/ 1101780 h 1413528"/>
                <a:gd name="connsiteX1" fmla="*/ 574966 w 1482781"/>
                <a:gd name="connsiteY1" fmla="*/ 900485 h 1413528"/>
                <a:gd name="connsiteX2" fmla="*/ 843541 w 1482781"/>
                <a:gd name="connsiteY2" fmla="*/ 868734 h 1413528"/>
                <a:gd name="connsiteX3" fmla="*/ 1101275 w 1482781"/>
                <a:gd name="connsiteY3" fmla="*/ 782920 h 1413528"/>
                <a:gd name="connsiteX4" fmla="*/ 1217026 w 1482781"/>
                <a:gd name="connsiteY4" fmla="*/ 697232 h 1413528"/>
                <a:gd name="connsiteX5" fmla="*/ 1204247 w 1482781"/>
                <a:gd name="connsiteY5" fmla="*/ 437919 h 1413528"/>
                <a:gd name="connsiteX6" fmla="*/ 1206498 w 1482781"/>
                <a:gd name="connsiteY6" fmla="*/ 77886 h 1413528"/>
                <a:gd name="connsiteX7" fmla="*/ 1423499 w 1482781"/>
                <a:gd name="connsiteY7" fmla="*/ 314871 h 1413528"/>
                <a:gd name="connsiteX8" fmla="*/ 1467285 w 1482781"/>
                <a:gd name="connsiteY8" fmla="*/ 608521 h 1413528"/>
                <a:gd name="connsiteX9" fmla="*/ 1330525 w 1482781"/>
                <a:gd name="connsiteY9" fmla="*/ 971578 h 1413528"/>
                <a:gd name="connsiteX10" fmla="*/ 1156899 w 1482781"/>
                <a:gd name="connsiteY10" fmla="*/ 1100109 h 1413528"/>
                <a:gd name="connsiteX11" fmla="*/ 912399 w 1482781"/>
                <a:gd name="connsiteY11" fmla="*/ 1150352 h 1413528"/>
                <a:gd name="connsiteX12" fmla="*/ 618749 w 1482781"/>
                <a:gd name="connsiteY12" fmla="*/ 1194136 h 1413528"/>
                <a:gd name="connsiteX13" fmla="*/ 327287 w 1482781"/>
                <a:gd name="connsiteY13" fmla="*/ 1228426 h 1413528"/>
                <a:gd name="connsiteX14" fmla="*/ 94663 w 1482781"/>
                <a:gd name="connsiteY14" fmla="*/ 1413528 h 1413528"/>
                <a:gd name="connsiteX15" fmla="*/ 0 w 1482781"/>
                <a:gd name="connsiteY15" fmla="*/ 1101780 h 1413528"/>
                <a:gd name="connsiteX0" fmla="*/ 0 w 1482781"/>
                <a:gd name="connsiteY0" fmla="*/ 1101780 h 1413528"/>
                <a:gd name="connsiteX1" fmla="*/ 574966 w 1482781"/>
                <a:gd name="connsiteY1" fmla="*/ 900485 h 1413528"/>
                <a:gd name="connsiteX2" fmla="*/ 843541 w 1482781"/>
                <a:gd name="connsiteY2" fmla="*/ 868734 h 1413528"/>
                <a:gd name="connsiteX3" fmla="*/ 1101275 w 1482781"/>
                <a:gd name="connsiteY3" fmla="*/ 782920 h 1413528"/>
                <a:gd name="connsiteX4" fmla="*/ 1217026 w 1482781"/>
                <a:gd name="connsiteY4" fmla="*/ 697232 h 1413528"/>
                <a:gd name="connsiteX5" fmla="*/ 1204247 w 1482781"/>
                <a:gd name="connsiteY5" fmla="*/ 437919 h 1413528"/>
                <a:gd name="connsiteX6" fmla="*/ 1206498 w 1482781"/>
                <a:gd name="connsiteY6" fmla="*/ 77886 h 1413528"/>
                <a:gd name="connsiteX7" fmla="*/ 1423499 w 1482781"/>
                <a:gd name="connsiteY7" fmla="*/ 314871 h 1413528"/>
                <a:gd name="connsiteX8" fmla="*/ 1467285 w 1482781"/>
                <a:gd name="connsiteY8" fmla="*/ 608521 h 1413528"/>
                <a:gd name="connsiteX9" fmla="*/ 1330525 w 1482781"/>
                <a:gd name="connsiteY9" fmla="*/ 971578 h 1413528"/>
                <a:gd name="connsiteX10" fmla="*/ 1156899 w 1482781"/>
                <a:gd name="connsiteY10" fmla="*/ 1100109 h 1413528"/>
                <a:gd name="connsiteX11" fmla="*/ 912399 w 1482781"/>
                <a:gd name="connsiteY11" fmla="*/ 1150352 h 1413528"/>
                <a:gd name="connsiteX12" fmla="*/ 618749 w 1482781"/>
                <a:gd name="connsiteY12" fmla="*/ 1194136 h 1413528"/>
                <a:gd name="connsiteX13" fmla="*/ 327287 w 1482781"/>
                <a:gd name="connsiteY13" fmla="*/ 1228426 h 1413528"/>
                <a:gd name="connsiteX14" fmla="*/ 94663 w 1482781"/>
                <a:gd name="connsiteY14" fmla="*/ 1413528 h 1413528"/>
                <a:gd name="connsiteX15" fmla="*/ 0 w 1482781"/>
                <a:gd name="connsiteY15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12399 w 1482781"/>
                <a:gd name="connsiteY12" fmla="*/ 1150352 h 1413528"/>
                <a:gd name="connsiteX13" fmla="*/ 618749 w 1482781"/>
                <a:gd name="connsiteY13" fmla="*/ 1194136 h 1413528"/>
                <a:gd name="connsiteX14" fmla="*/ 327287 w 1482781"/>
                <a:gd name="connsiteY14" fmla="*/ 1228426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12399 w 1482781"/>
                <a:gd name="connsiteY12" fmla="*/ 1150352 h 1413528"/>
                <a:gd name="connsiteX13" fmla="*/ 618749 w 1482781"/>
                <a:gd name="connsiteY13" fmla="*/ 119413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12399 w 1482781"/>
                <a:gd name="connsiteY12" fmla="*/ 1150352 h 1413528"/>
                <a:gd name="connsiteX13" fmla="*/ 618749 w 1482781"/>
                <a:gd name="connsiteY13" fmla="*/ 119413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12399 w 1482781"/>
                <a:gd name="connsiteY12" fmla="*/ 1150352 h 1413528"/>
                <a:gd name="connsiteX13" fmla="*/ 618749 w 1482781"/>
                <a:gd name="connsiteY13" fmla="*/ 119413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12399 w 1482781"/>
                <a:gd name="connsiteY12" fmla="*/ 1150352 h 1413528"/>
                <a:gd name="connsiteX13" fmla="*/ 660145 w 1482781"/>
                <a:gd name="connsiteY13" fmla="*/ 115202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50171 w 1482781"/>
                <a:gd name="connsiteY12" fmla="*/ 1050271 h 1413528"/>
                <a:gd name="connsiteX13" fmla="*/ 660145 w 1482781"/>
                <a:gd name="connsiteY13" fmla="*/ 115202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62655 w 1482781"/>
                <a:gd name="connsiteY11" fmla="*/ 1010217 h 1413528"/>
                <a:gd name="connsiteX12" fmla="*/ 950171 w 1482781"/>
                <a:gd name="connsiteY12" fmla="*/ 1050271 h 1413528"/>
                <a:gd name="connsiteX13" fmla="*/ 660145 w 1482781"/>
                <a:gd name="connsiteY13" fmla="*/ 115202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4913"/>
                <a:gd name="connsiteY0" fmla="*/ 1101780 h 1413528"/>
                <a:gd name="connsiteX1" fmla="*/ 218054 w 1484913"/>
                <a:gd name="connsiteY1" fmla="*/ 858683 h 1413528"/>
                <a:gd name="connsiteX2" fmla="*/ 574966 w 1484913"/>
                <a:gd name="connsiteY2" fmla="*/ 900485 h 1413528"/>
                <a:gd name="connsiteX3" fmla="*/ 843541 w 1484913"/>
                <a:gd name="connsiteY3" fmla="*/ 868734 h 1413528"/>
                <a:gd name="connsiteX4" fmla="*/ 1101275 w 1484913"/>
                <a:gd name="connsiteY4" fmla="*/ 782920 h 1413528"/>
                <a:gd name="connsiteX5" fmla="*/ 1217026 w 1484913"/>
                <a:gd name="connsiteY5" fmla="*/ 697232 h 1413528"/>
                <a:gd name="connsiteX6" fmla="*/ 1204247 w 1484913"/>
                <a:gd name="connsiteY6" fmla="*/ 437919 h 1413528"/>
                <a:gd name="connsiteX7" fmla="*/ 1206498 w 1484913"/>
                <a:gd name="connsiteY7" fmla="*/ 77886 h 1413528"/>
                <a:gd name="connsiteX8" fmla="*/ 1423499 w 1484913"/>
                <a:gd name="connsiteY8" fmla="*/ 314871 h 1413528"/>
                <a:gd name="connsiteX9" fmla="*/ 1467285 w 1484913"/>
                <a:gd name="connsiteY9" fmla="*/ 608521 h 1413528"/>
                <a:gd name="connsiteX10" fmla="*/ 1317739 w 1484913"/>
                <a:gd name="connsiteY10" fmla="*/ 886817 h 1413528"/>
                <a:gd name="connsiteX11" fmla="*/ 1162655 w 1484913"/>
                <a:gd name="connsiteY11" fmla="*/ 1010217 h 1413528"/>
                <a:gd name="connsiteX12" fmla="*/ 950171 w 1484913"/>
                <a:gd name="connsiteY12" fmla="*/ 1050271 h 1413528"/>
                <a:gd name="connsiteX13" fmla="*/ 660145 w 1484913"/>
                <a:gd name="connsiteY13" fmla="*/ 1152026 h 1413528"/>
                <a:gd name="connsiteX14" fmla="*/ 255317 w 1484913"/>
                <a:gd name="connsiteY14" fmla="*/ 1087081 h 1413528"/>
                <a:gd name="connsiteX15" fmla="*/ 94663 w 1484913"/>
                <a:gd name="connsiteY15" fmla="*/ 1413528 h 1413528"/>
                <a:gd name="connsiteX16" fmla="*/ 0 w 1484913"/>
                <a:gd name="connsiteY16" fmla="*/ 1101780 h 1413528"/>
                <a:gd name="connsiteX0" fmla="*/ 0 w 1484912"/>
                <a:gd name="connsiteY0" fmla="*/ 1101780 h 1413528"/>
                <a:gd name="connsiteX1" fmla="*/ 218054 w 1484912"/>
                <a:gd name="connsiteY1" fmla="*/ 858683 h 1413528"/>
                <a:gd name="connsiteX2" fmla="*/ 574966 w 1484912"/>
                <a:gd name="connsiteY2" fmla="*/ 900485 h 1413528"/>
                <a:gd name="connsiteX3" fmla="*/ 843541 w 1484912"/>
                <a:gd name="connsiteY3" fmla="*/ 868734 h 1413528"/>
                <a:gd name="connsiteX4" fmla="*/ 1101275 w 1484912"/>
                <a:gd name="connsiteY4" fmla="*/ 782920 h 1413528"/>
                <a:gd name="connsiteX5" fmla="*/ 1217026 w 1484912"/>
                <a:gd name="connsiteY5" fmla="*/ 697232 h 1413528"/>
                <a:gd name="connsiteX6" fmla="*/ 1204247 w 1484912"/>
                <a:gd name="connsiteY6" fmla="*/ 437919 h 1413528"/>
                <a:gd name="connsiteX7" fmla="*/ 1206498 w 1484912"/>
                <a:gd name="connsiteY7" fmla="*/ 77886 h 1413528"/>
                <a:gd name="connsiteX8" fmla="*/ 1423499 w 1484912"/>
                <a:gd name="connsiteY8" fmla="*/ 314871 h 1413528"/>
                <a:gd name="connsiteX9" fmla="*/ 1467285 w 1484912"/>
                <a:gd name="connsiteY9" fmla="*/ 608521 h 1413528"/>
                <a:gd name="connsiteX10" fmla="*/ 1317739 w 1484912"/>
                <a:gd name="connsiteY10" fmla="*/ 886817 h 1413528"/>
                <a:gd name="connsiteX11" fmla="*/ 1162655 w 1484912"/>
                <a:gd name="connsiteY11" fmla="*/ 1010217 h 1413528"/>
                <a:gd name="connsiteX12" fmla="*/ 950171 w 1484912"/>
                <a:gd name="connsiteY12" fmla="*/ 1050271 h 1413528"/>
                <a:gd name="connsiteX13" fmla="*/ 660145 w 1484912"/>
                <a:gd name="connsiteY13" fmla="*/ 1152026 h 1413528"/>
                <a:gd name="connsiteX14" fmla="*/ 255317 w 1484912"/>
                <a:gd name="connsiteY14" fmla="*/ 1087081 h 1413528"/>
                <a:gd name="connsiteX15" fmla="*/ 94663 w 1484912"/>
                <a:gd name="connsiteY15" fmla="*/ 1413528 h 1413528"/>
                <a:gd name="connsiteX16" fmla="*/ 0 w 1484912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60145 w 1534773"/>
                <a:gd name="connsiteY13" fmla="*/ 1152026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02743 w 1534773"/>
                <a:gd name="connsiteY13" fmla="*/ 1068676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02743 w 1534773"/>
                <a:gd name="connsiteY13" fmla="*/ 1068676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02743 w 1534773"/>
                <a:gd name="connsiteY13" fmla="*/ 1068676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02743 w 1534773"/>
                <a:gd name="connsiteY13" fmla="*/ 1068676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60145 w 1534773"/>
                <a:gd name="connsiteY13" fmla="*/ 1152025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60145 w 1534773"/>
                <a:gd name="connsiteY13" fmla="*/ 1152025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2 w 1534773"/>
                <a:gd name="connsiteY12" fmla="*/ 1050271 h 1413528"/>
                <a:gd name="connsiteX13" fmla="*/ 660145 w 1534773"/>
                <a:gd name="connsiteY13" fmla="*/ 1152025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300618 w 1534773"/>
                <a:gd name="connsiteY6" fmla="*/ 51336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2 w 1534773"/>
                <a:gd name="connsiteY12" fmla="*/ 1050271 h 1413528"/>
                <a:gd name="connsiteX13" fmla="*/ 660145 w 1534773"/>
                <a:gd name="connsiteY13" fmla="*/ 1152025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34773" h="1413528">
                  <a:moveTo>
                    <a:pt x="0" y="1101780"/>
                  </a:moveTo>
                  <a:cubicBezTo>
                    <a:pt x="36609" y="1027861"/>
                    <a:pt x="122226" y="892232"/>
                    <a:pt x="218054" y="858683"/>
                  </a:cubicBezTo>
                  <a:cubicBezTo>
                    <a:pt x="313882" y="825134"/>
                    <a:pt x="486762" y="917365"/>
                    <a:pt x="574966" y="900485"/>
                  </a:cubicBezTo>
                  <a:lnTo>
                    <a:pt x="843541" y="868734"/>
                  </a:lnTo>
                  <a:cubicBezTo>
                    <a:pt x="937684" y="834590"/>
                    <a:pt x="1043663" y="837936"/>
                    <a:pt x="1101275" y="782920"/>
                  </a:cubicBezTo>
                  <a:cubicBezTo>
                    <a:pt x="1155350" y="747959"/>
                    <a:pt x="1183802" y="742157"/>
                    <a:pt x="1217026" y="697232"/>
                  </a:cubicBezTo>
                  <a:cubicBezTo>
                    <a:pt x="1250250" y="652307"/>
                    <a:pt x="1311571" y="574508"/>
                    <a:pt x="1300618" y="513369"/>
                  </a:cubicBezTo>
                  <a:cubicBezTo>
                    <a:pt x="1326376" y="439603"/>
                    <a:pt x="1057857" y="171353"/>
                    <a:pt x="1206498" y="77886"/>
                  </a:cubicBezTo>
                  <a:cubicBezTo>
                    <a:pt x="1322883" y="0"/>
                    <a:pt x="1380035" y="226432"/>
                    <a:pt x="1423499" y="314871"/>
                  </a:cubicBezTo>
                  <a:cubicBezTo>
                    <a:pt x="1466963" y="403310"/>
                    <a:pt x="1484912" y="513197"/>
                    <a:pt x="1467285" y="608521"/>
                  </a:cubicBezTo>
                  <a:cubicBezTo>
                    <a:pt x="1449658" y="703845"/>
                    <a:pt x="1426044" y="780900"/>
                    <a:pt x="1317739" y="886817"/>
                  </a:cubicBezTo>
                  <a:cubicBezTo>
                    <a:pt x="1180571" y="982914"/>
                    <a:pt x="1534773" y="722270"/>
                    <a:pt x="1162655" y="1010217"/>
                  </a:cubicBezTo>
                  <a:cubicBezTo>
                    <a:pt x="1032775" y="1035162"/>
                    <a:pt x="1078403" y="1034833"/>
                    <a:pt x="950172" y="1050271"/>
                  </a:cubicBezTo>
                  <a:lnTo>
                    <a:pt x="660145" y="1152025"/>
                  </a:lnTo>
                  <a:cubicBezTo>
                    <a:pt x="417043" y="1152875"/>
                    <a:pt x="407886" y="1085166"/>
                    <a:pt x="255317" y="1087081"/>
                  </a:cubicBezTo>
                  <a:cubicBezTo>
                    <a:pt x="114789" y="1130846"/>
                    <a:pt x="148214" y="1304712"/>
                    <a:pt x="94663" y="1413528"/>
                  </a:cubicBezTo>
                  <a:lnTo>
                    <a:pt x="0" y="110178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5076056" y="4077072"/>
              <a:ext cx="1368152" cy="11521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42" name="Isosceles Triangle 41"/>
            <p:cNvSpPr/>
            <p:nvPr/>
          </p:nvSpPr>
          <p:spPr>
            <a:xfrm rot="20422988">
              <a:off x="4943620" y="2872965"/>
              <a:ext cx="789885" cy="712849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Isosceles Triangle 42"/>
            <p:cNvSpPr/>
            <p:nvPr/>
          </p:nvSpPr>
          <p:spPr>
            <a:xfrm rot="1120428">
              <a:off x="5742480" y="2846057"/>
              <a:ext cx="828056" cy="696425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ight Triangle 43"/>
            <p:cNvSpPr/>
            <p:nvPr/>
          </p:nvSpPr>
          <p:spPr>
            <a:xfrm rot="1109731">
              <a:off x="6151244" y="3022548"/>
              <a:ext cx="236486" cy="461387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ight Triangle 44"/>
            <p:cNvSpPr/>
            <p:nvPr/>
          </p:nvSpPr>
          <p:spPr>
            <a:xfrm rot="20428442" flipH="1">
              <a:off x="5133184" y="3018055"/>
              <a:ext cx="225750" cy="57813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5076056" y="3212976"/>
              <a:ext cx="1368152" cy="11521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5724128" y="4005064"/>
              <a:ext cx="144016" cy="7200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 rot="1205283">
              <a:off x="5838510" y="5076917"/>
              <a:ext cx="423664" cy="2964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49" name="Oval 48"/>
            <p:cNvSpPr/>
            <p:nvPr/>
          </p:nvSpPr>
          <p:spPr>
            <a:xfrm rot="20774240">
              <a:off x="5394383" y="5058198"/>
              <a:ext cx="415280" cy="304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50" name="Group 42"/>
            <p:cNvGrpSpPr/>
            <p:nvPr/>
          </p:nvGrpSpPr>
          <p:grpSpPr>
            <a:xfrm>
              <a:off x="5292080" y="3645024"/>
              <a:ext cx="377445" cy="298494"/>
              <a:chOff x="5292080" y="3645024"/>
              <a:chExt cx="377436" cy="298487"/>
            </a:xfrm>
          </p:grpSpPr>
          <p:sp>
            <p:nvSpPr>
              <p:cNvPr id="56" name="Teardrop 55"/>
              <p:cNvSpPr/>
              <p:nvPr/>
            </p:nvSpPr>
            <p:spPr>
              <a:xfrm flipH="1">
                <a:off x="5292080" y="3645024"/>
                <a:ext cx="368424" cy="288032"/>
              </a:xfrm>
              <a:prstGeom prst="teardrop">
                <a:avLst/>
              </a:prstGeom>
              <a:solidFill>
                <a:srgbClr val="FFE285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Teardrop 56"/>
              <p:cNvSpPr/>
              <p:nvPr/>
            </p:nvSpPr>
            <p:spPr>
              <a:xfrm rot="10800000" flipH="1">
                <a:off x="5301091" y="3655476"/>
                <a:ext cx="368425" cy="288035"/>
              </a:xfrm>
              <a:prstGeom prst="teardrop">
                <a:avLst/>
              </a:prstGeom>
              <a:solidFill>
                <a:srgbClr val="FFE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1" name="Oval 15"/>
            <p:cNvSpPr/>
            <p:nvPr/>
          </p:nvSpPr>
          <p:spPr>
            <a:xfrm rot="5228607">
              <a:off x="5406671" y="3685947"/>
              <a:ext cx="196006" cy="1471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52" name="Group 43"/>
            <p:cNvGrpSpPr/>
            <p:nvPr/>
          </p:nvGrpSpPr>
          <p:grpSpPr>
            <a:xfrm flipH="1">
              <a:off x="5868144" y="3645024"/>
              <a:ext cx="360040" cy="288032"/>
              <a:chOff x="5292080" y="3645024"/>
              <a:chExt cx="377436" cy="298488"/>
            </a:xfrm>
          </p:grpSpPr>
          <p:sp>
            <p:nvSpPr>
              <p:cNvPr id="54" name="Teardrop 53"/>
              <p:cNvSpPr/>
              <p:nvPr/>
            </p:nvSpPr>
            <p:spPr>
              <a:xfrm flipH="1">
                <a:off x="5292080" y="3645024"/>
                <a:ext cx="368424" cy="288032"/>
              </a:xfrm>
              <a:prstGeom prst="teardrop">
                <a:avLst/>
              </a:prstGeom>
              <a:solidFill>
                <a:srgbClr val="FFE285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Teardrop 54"/>
              <p:cNvSpPr/>
              <p:nvPr/>
            </p:nvSpPr>
            <p:spPr>
              <a:xfrm rot="10800000" flipH="1">
                <a:off x="5301091" y="3655477"/>
                <a:ext cx="368425" cy="288035"/>
              </a:xfrm>
              <a:prstGeom prst="teardrop">
                <a:avLst/>
              </a:prstGeom>
              <a:solidFill>
                <a:srgbClr val="FFE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3" name="Oval 52"/>
            <p:cNvSpPr/>
            <p:nvPr/>
          </p:nvSpPr>
          <p:spPr>
            <a:xfrm rot="5228607">
              <a:off x="5915291" y="3678167"/>
              <a:ext cx="200171" cy="14064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084168" y="2132856"/>
            <a:ext cx="2651238" cy="3031332"/>
            <a:chOff x="4943620" y="2846057"/>
            <a:chExt cx="2075174" cy="2527276"/>
          </a:xfrm>
        </p:grpSpPr>
        <p:sp>
          <p:nvSpPr>
            <p:cNvPr id="59" name="Freeform 58"/>
            <p:cNvSpPr/>
            <p:nvPr/>
          </p:nvSpPr>
          <p:spPr>
            <a:xfrm rot="2190692">
              <a:off x="5653597" y="4247007"/>
              <a:ext cx="1365197" cy="939393"/>
            </a:xfrm>
            <a:custGeom>
              <a:avLst/>
              <a:gdLst>
                <a:gd name="connsiteX0" fmla="*/ 0 w 1512168"/>
                <a:gd name="connsiteY0" fmla="*/ 0 h 360040"/>
                <a:gd name="connsiteX1" fmla="*/ 756084 w 1512168"/>
                <a:gd name="connsiteY1" fmla="*/ 0 h 360040"/>
                <a:gd name="connsiteX2" fmla="*/ 1044339 w 1512168"/>
                <a:gd name="connsiteY2" fmla="*/ 13596 h 360040"/>
                <a:gd name="connsiteX3" fmla="*/ 1044337 w 1512168"/>
                <a:gd name="connsiteY3" fmla="*/ 346443 h 360040"/>
                <a:gd name="connsiteX4" fmla="*/ 756083 w 1512168"/>
                <a:gd name="connsiteY4" fmla="*/ 360039 h 360040"/>
                <a:gd name="connsiteX5" fmla="*/ 0 w 1512168"/>
                <a:gd name="connsiteY5" fmla="*/ 360040 h 360040"/>
                <a:gd name="connsiteX6" fmla="*/ 0 w 1512168"/>
                <a:gd name="connsiteY6" fmla="*/ 0 h 360040"/>
                <a:gd name="connsiteX0" fmla="*/ 0 w 1668112"/>
                <a:gd name="connsiteY0" fmla="*/ 0 h 360040"/>
                <a:gd name="connsiteX1" fmla="*/ 487509 w 1668112"/>
                <a:gd name="connsiteY1" fmla="*/ 31751 h 360040"/>
                <a:gd name="connsiteX2" fmla="*/ 756084 w 1668112"/>
                <a:gd name="connsiteY2" fmla="*/ 0 h 360040"/>
                <a:gd name="connsiteX3" fmla="*/ 1044339 w 1668112"/>
                <a:gd name="connsiteY3" fmla="*/ 13596 h 360040"/>
                <a:gd name="connsiteX4" fmla="*/ 1044337 w 1668112"/>
                <a:gd name="connsiteY4" fmla="*/ 346443 h 360040"/>
                <a:gd name="connsiteX5" fmla="*/ 756083 w 1668112"/>
                <a:gd name="connsiteY5" fmla="*/ 360039 h 360040"/>
                <a:gd name="connsiteX6" fmla="*/ 0 w 1668112"/>
                <a:gd name="connsiteY6" fmla="*/ 360040 h 360040"/>
                <a:gd name="connsiteX7" fmla="*/ 0 w 1668112"/>
                <a:gd name="connsiteY7" fmla="*/ 0 h 360040"/>
                <a:gd name="connsiteX0" fmla="*/ 0 w 1668112"/>
                <a:gd name="connsiteY0" fmla="*/ 0 h 360040"/>
                <a:gd name="connsiteX1" fmla="*/ 487509 w 1668112"/>
                <a:gd name="connsiteY1" fmla="*/ 31751 h 360040"/>
                <a:gd name="connsiteX2" fmla="*/ 756084 w 1668112"/>
                <a:gd name="connsiteY2" fmla="*/ 0 h 360040"/>
                <a:gd name="connsiteX3" fmla="*/ 1044339 w 1668112"/>
                <a:gd name="connsiteY3" fmla="*/ 13596 h 360040"/>
                <a:gd name="connsiteX4" fmla="*/ 1044337 w 1668112"/>
                <a:gd name="connsiteY4" fmla="*/ 346443 h 360040"/>
                <a:gd name="connsiteX5" fmla="*/ 756083 w 1668112"/>
                <a:gd name="connsiteY5" fmla="*/ 360039 h 360040"/>
                <a:gd name="connsiteX6" fmla="*/ 691906 w 1668112"/>
                <a:gd name="connsiteY6" fmla="*/ 336768 h 360040"/>
                <a:gd name="connsiteX7" fmla="*/ 0 w 1668112"/>
                <a:gd name="connsiteY7" fmla="*/ 360040 h 360040"/>
                <a:gd name="connsiteX8" fmla="*/ 0 w 1668112"/>
                <a:gd name="connsiteY8" fmla="*/ 0 h 360040"/>
                <a:gd name="connsiteX0" fmla="*/ 0 w 1668112"/>
                <a:gd name="connsiteY0" fmla="*/ 0 h 360040"/>
                <a:gd name="connsiteX1" fmla="*/ 487509 w 1668112"/>
                <a:gd name="connsiteY1" fmla="*/ 31751 h 360040"/>
                <a:gd name="connsiteX2" fmla="*/ 756084 w 1668112"/>
                <a:gd name="connsiteY2" fmla="*/ 0 h 360040"/>
                <a:gd name="connsiteX3" fmla="*/ 1044339 w 1668112"/>
                <a:gd name="connsiteY3" fmla="*/ 13596 h 360040"/>
                <a:gd name="connsiteX4" fmla="*/ 1044337 w 1668112"/>
                <a:gd name="connsiteY4" fmla="*/ 346443 h 360040"/>
                <a:gd name="connsiteX5" fmla="*/ 758424 w 1668112"/>
                <a:gd name="connsiteY5" fmla="*/ 309192 h 360040"/>
                <a:gd name="connsiteX6" fmla="*/ 691906 w 1668112"/>
                <a:gd name="connsiteY6" fmla="*/ 336768 h 360040"/>
                <a:gd name="connsiteX7" fmla="*/ 0 w 1668112"/>
                <a:gd name="connsiteY7" fmla="*/ 360040 h 360040"/>
                <a:gd name="connsiteX8" fmla="*/ 0 w 1668112"/>
                <a:gd name="connsiteY8" fmla="*/ 0 h 360040"/>
                <a:gd name="connsiteX0" fmla="*/ 0 w 1668112"/>
                <a:gd name="connsiteY0" fmla="*/ 0 h 399079"/>
                <a:gd name="connsiteX1" fmla="*/ 487509 w 1668112"/>
                <a:gd name="connsiteY1" fmla="*/ 31751 h 399079"/>
                <a:gd name="connsiteX2" fmla="*/ 756084 w 1668112"/>
                <a:gd name="connsiteY2" fmla="*/ 0 h 399079"/>
                <a:gd name="connsiteX3" fmla="*/ 1044339 w 1668112"/>
                <a:gd name="connsiteY3" fmla="*/ 13596 h 399079"/>
                <a:gd name="connsiteX4" fmla="*/ 1044337 w 1668112"/>
                <a:gd name="connsiteY4" fmla="*/ 346443 h 399079"/>
                <a:gd name="connsiteX5" fmla="*/ 957979 w 1668112"/>
                <a:gd name="connsiteY5" fmla="*/ 226466 h 399079"/>
                <a:gd name="connsiteX6" fmla="*/ 758424 w 1668112"/>
                <a:gd name="connsiteY6" fmla="*/ 309192 h 399079"/>
                <a:gd name="connsiteX7" fmla="*/ 691906 w 1668112"/>
                <a:gd name="connsiteY7" fmla="*/ 336768 h 399079"/>
                <a:gd name="connsiteX8" fmla="*/ 0 w 1668112"/>
                <a:gd name="connsiteY8" fmla="*/ 360040 h 399079"/>
                <a:gd name="connsiteX9" fmla="*/ 0 w 1668112"/>
                <a:gd name="connsiteY9" fmla="*/ 0 h 399079"/>
                <a:gd name="connsiteX0" fmla="*/ 0 w 1820254"/>
                <a:gd name="connsiteY0" fmla="*/ 11602 h 371642"/>
                <a:gd name="connsiteX1" fmla="*/ 487509 w 1820254"/>
                <a:gd name="connsiteY1" fmla="*/ 43353 h 371642"/>
                <a:gd name="connsiteX2" fmla="*/ 756084 w 1820254"/>
                <a:gd name="connsiteY2" fmla="*/ 11602 h 371642"/>
                <a:gd name="connsiteX3" fmla="*/ 1044339 w 1820254"/>
                <a:gd name="connsiteY3" fmla="*/ 25198 h 371642"/>
                <a:gd name="connsiteX4" fmla="*/ 1196480 w 1820254"/>
                <a:gd name="connsiteY4" fmla="*/ 61247 h 371642"/>
                <a:gd name="connsiteX5" fmla="*/ 957979 w 1820254"/>
                <a:gd name="connsiteY5" fmla="*/ 238068 h 371642"/>
                <a:gd name="connsiteX6" fmla="*/ 758424 w 1820254"/>
                <a:gd name="connsiteY6" fmla="*/ 320794 h 371642"/>
                <a:gd name="connsiteX7" fmla="*/ 691906 w 1820254"/>
                <a:gd name="connsiteY7" fmla="*/ 348370 h 371642"/>
                <a:gd name="connsiteX8" fmla="*/ 0 w 1820254"/>
                <a:gd name="connsiteY8" fmla="*/ 371642 h 371642"/>
                <a:gd name="connsiteX9" fmla="*/ 0 w 1820254"/>
                <a:gd name="connsiteY9" fmla="*/ 11602 h 371642"/>
                <a:gd name="connsiteX0" fmla="*/ 0 w 1283514"/>
                <a:gd name="connsiteY0" fmla="*/ 371683 h 731723"/>
                <a:gd name="connsiteX1" fmla="*/ 487509 w 1283514"/>
                <a:gd name="connsiteY1" fmla="*/ 403434 h 731723"/>
                <a:gd name="connsiteX2" fmla="*/ 756084 w 1283514"/>
                <a:gd name="connsiteY2" fmla="*/ 371683 h 731723"/>
                <a:gd name="connsiteX3" fmla="*/ 1044339 w 1283514"/>
                <a:gd name="connsiteY3" fmla="*/ 385279 h 731723"/>
                <a:gd name="connsiteX4" fmla="*/ 1258157 w 1283514"/>
                <a:gd name="connsiteY4" fmla="*/ 6008 h 731723"/>
                <a:gd name="connsiteX5" fmla="*/ 1196480 w 1283514"/>
                <a:gd name="connsiteY5" fmla="*/ 421328 h 731723"/>
                <a:gd name="connsiteX6" fmla="*/ 957979 w 1283514"/>
                <a:gd name="connsiteY6" fmla="*/ 598149 h 731723"/>
                <a:gd name="connsiteX7" fmla="*/ 758424 w 1283514"/>
                <a:gd name="connsiteY7" fmla="*/ 680875 h 731723"/>
                <a:gd name="connsiteX8" fmla="*/ 691906 w 1283514"/>
                <a:gd name="connsiteY8" fmla="*/ 708451 h 731723"/>
                <a:gd name="connsiteX9" fmla="*/ 0 w 1283514"/>
                <a:gd name="connsiteY9" fmla="*/ 731723 h 731723"/>
                <a:gd name="connsiteX10" fmla="*/ 0 w 1283514"/>
                <a:gd name="connsiteY10" fmla="*/ 371683 h 731723"/>
                <a:gd name="connsiteX0" fmla="*/ 0 w 1287627"/>
                <a:gd name="connsiteY0" fmla="*/ 405425 h 765465"/>
                <a:gd name="connsiteX1" fmla="*/ 487509 w 1287627"/>
                <a:gd name="connsiteY1" fmla="*/ 437176 h 765465"/>
                <a:gd name="connsiteX2" fmla="*/ 756084 w 1287627"/>
                <a:gd name="connsiteY2" fmla="*/ 405425 h 765465"/>
                <a:gd name="connsiteX3" fmla="*/ 1019659 w 1287627"/>
                <a:gd name="connsiteY3" fmla="*/ 216572 h 765465"/>
                <a:gd name="connsiteX4" fmla="*/ 1258157 w 1287627"/>
                <a:gd name="connsiteY4" fmla="*/ 39750 h 765465"/>
                <a:gd name="connsiteX5" fmla="*/ 1196480 w 1287627"/>
                <a:gd name="connsiteY5" fmla="*/ 455070 h 765465"/>
                <a:gd name="connsiteX6" fmla="*/ 957979 w 1287627"/>
                <a:gd name="connsiteY6" fmla="*/ 631891 h 765465"/>
                <a:gd name="connsiteX7" fmla="*/ 758424 w 1287627"/>
                <a:gd name="connsiteY7" fmla="*/ 714617 h 765465"/>
                <a:gd name="connsiteX8" fmla="*/ 691906 w 1287627"/>
                <a:gd name="connsiteY8" fmla="*/ 742193 h 765465"/>
                <a:gd name="connsiteX9" fmla="*/ 0 w 1287627"/>
                <a:gd name="connsiteY9" fmla="*/ 765465 h 765465"/>
                <a:gd name="connsiteX10" fmla="*/ 0 w 1287627"/>
                <a:gd name="connsiteY10" fmla="*/ 405425 h 765465"/>
                <a:gd name="connsiteX0" fmla="*/ 0 w 1287627"/>
                <a:gd name="connsiteY0" fmla="*/ 405425 h 765465"/>
                <a:gd name="connsiteX1" fmla="*/ 487509 w 1287627"/>
                <a:gd name="connsiteY1" fmla="*/ 437176 h 765465"/>
                <a:gd name="connsiteX2" fmla="*/ 756084 w 1287627"/>
                <a:gd name="connsiteY2" fmla="*/ 405425 h 765465"/>
                <a:gd name="connsiteX3" fmla="*/ 1019659 w 1287627"/>
                <a:gd name="connsiteY3" fmla="*/ 216572 h 765465"/>
                <a:gd name="connsiteX4" fmla="*/ 1258157 w 1287627"/>
                <a:gd name="connsiteY4" fmla="*/ 39750 h 765465"/>
                <a:gd name="connsiteX5" fmla="*/ 1196480 w 1287627"/>
                <a:gd name="connsiteY5" fmla="*/ 455070 h 765465"/>
                <a:gd name="connsiteX6" fmla="*/ 957979 w 1287627"/>
                <a:gd name="connsiteY6" fmla="*/ 631891 h 765465"/>
                <a:gd name="connsiteX7" fmla="*/ 758424 w 1287627"/>
                <a:gd name="connsiteY7" fmla="*/ 714617 h 765465"/>
                <a:gd name="connsiteX8" fmla="*/ 691906 w 1287627"/>
                <a:gd name="connsiteY8" fmla="*/ 742193 h 765465"/>
                <a:gd name="connsiteX9" fmla="*/ 0 w 1287627"/>
                <a:gd name="connsiteY9" fmla="*/ 765465 h 765465"/>
                <a:gd name="connsiteX10" fmla="*/ 0 w 1287627"/>
                <a:gd name="connsiteY10" fmla="*/ 405425 h 765465"/>
                <a:gd name="connsiteX0" fmla="*/ 0 w 1287627"/>
                <a:gd name="connsiteY0" fmla="*/ 405425 h 765465"/>
                <a:gd name="connsiteX1" fmla="*/ 487509 w 1287627"/>
                <a:gd name="connsiteY1" fmla="*/ 437176 h 765465"/>
                <a:gd name="connsiteX2" fmla="*/ 756084 w 1287627"/>
                <a:gd name="connsiteY2" fmla="*/ 405425 h 765465"/>
                <a:gd name="connsiteX3" fmla="*/ 1019659 w 1287627"/>
                <a:gd name="connsiteY3" fmla="*/ 216572 h 765465"/>
                <a:gd name="connsiteX4" fmla="*/ 1258157 w 1287627"/>
                <a:gd name="connsiteY4" fmla="*/ 39750 h 765465"/>
                <a:gd name="connsiteX5" fmla="*/ 1196480 w 1287627"/>
                <a:gd name="connsiteY5" fmla="*/ 455070 h 765465"/>
                <a:gd name="connsiteX6" fmla="*/ 957979 w 1287627"/>
                <a:gd name="connsiteY6" fmla="*/ 631891 h 765465"/>
                <a:gd name="connsiteX7" fmla="*/ 758424 w 1287627"/>
                <a:gd name="connsiteY7" fmla="*/ 714617 h 765465"/>
                <a:gd name="connsiteX8" fmla="*/ 691906 w 1287627"/>
                <a:gd name="connsiteY8" fmla="*/ 742193 h 765465"/>
                <a:gd name="connsiteX9" fmla="*/ 0 w 1287627"/>
                <a:gd name="connsiteY9" fmla="*/ 765465 h 765465"/>
                <a:gd name="connsiteX10" fmla="*/ 0 w 1287627"/>
                <a:gd name="connsiteY10" fmla="*/ 405425 h 765465"/>
                <a:gd name="connsiteX0" fmla="*/ 0 w 1390107"/>
                <a:gd name="connsiteY0" fmla="*/ 405425 h 765465"/>
                <a:gd name="connsiteX1" fmla="*/ 487509 w 1390107"/>
                <a:gd name="connsiteY1" fmla="*/ 437176 h 765465"/>
                <a:gd name="connsiteX2" fmla="*/ 756084 w 1390107"/>
                <a:gd name="connsiteY2" fmla="*/ 405425 h 765465"/>
                <a:gd name="connsiteX3" fmla="*/ 1019659 w 1390107"/>
                <a:gd name="connsiteY3" fmla="*/ 216572 h 765465"/>
                <a:gd name="connsiteX4" fmla="*/ 1258157 w 1390107"/>
                <a:gd name="connsiteY4" fmla="*/ 39750 h 765465"/>
                <a:gd name="connsiteX5" fmla="*/ 1379828 w 1390107"/>
                <a:gd name="connsiteY5" fmla="*/ 145212 h 765465"/>
                <a:gd name="connsiteX6" fmla="*/ 1196480 w 1390107"/>
                <a:gd name="connsiteY6" fmla="*/ 455070 h 765465"/>
                <a:gd name="connsiteX7" fmla="*/ 957979 w 1390107"/>
                <a:gd name="connsiteY7" fmla="*/ 631891 h 765465"/>
                <a:gd name="connsiteX8" fmla="*/ 758424 w 1390107"/>
                <a:gd name="connsiteY8" fmla="*/ 714617 h 765465"/>
                <a:gd name="connsiteX9" fmla="*/ 691906 w 1390107"/>
                <a:gd name="connsiteY9" fmla="*/ 742193 h 765465"/>
                <a:gd name="connsiteX10" fmla="*/ 0 w 1390107"/>
                <a:gd name="connsiteY10" fmla="*/ 765465 h 765465"/>
                <a:gd name="connsiteX11" fmla="*/ 0 w 1390107"/>
                <a:gd name="connsiteY11" fmla="*/ 405425 h 765465"/>
                <a:gd name="connsiteX0" fmla="*/ 33246 w 1390107"/>
                <a:gd name="connsiteY0" fmla="*/ 469593 h 765465"/>
                <a:gd name="connsiteX1" fmla="*/ 487509 w 1390107"/>
                <a:gd name="connsiteY1" fmla="*/ 437176 h 765465"/>
                <a:gd name="connsiteX2" fmla="*/ 756084 w 1390107"/>
                <a:gd name="connsiteY2" fmla="*/ 405425 h 765465"/>
                <a:gd name="connsiteX3" fmla="*/ 1019659 w 1390107"/>
                <a:gd name="connsiteY3" fmla="*/ 216572 h 765465"/>
                <a:gd name="connsiteX4" fmla="*/ 1258157 w 1390107"/>
                <a:gd name="connsiteY4" fmla="*/ 39750 h 765465"/>
                <a:gd name="connsiteX5" fmla="*/ 1379828 w 1390107"/>
                <a:gd name="connsiteY5" fmla="*/ 145212 h 765465"/>
                <a:gd name="connsiteX6" fmla="*/ 1196480 w 1390107"/>
                <a:gd name="connsiteY6" fmla="*/ 455070 h 765465"/>
                <a:gd name="connsiteX7" fmla="*/ 957979 w 1390107"/>
                <a:gd name="connsiteY7" fmla="*/ 631891 h 765465"/>
                <a:gd name="connsiteX8" fmla="*/ 758424 w 1390107"/>
                <a:gd name="connsiteY8" fmla="*/ 714617 h 765465"/>
                <a:gd name="connsiteX9" fmla="*/ 691906 w 1390107"/>
                <a:gd name="connsiteY9" fmla="*/ 742193 h 765465"/>
                <a:gd name="connsiteX10" fmla="*/ 0 w 1390107"/>
                <a:gd name="connsiteY10" fmla="*/ 765465 h 765465"/>
                <a:gd name="connsiteX11" fmla="*/ 33246 w 1390107"/>
                <a:gd name="connsiteY11" fmla="*/ 469593 h 765465"/>
                <a:gd name="connsiteX0" fmla="*/ 33246 w 1390107"/>
                <a:gd name="connsiteY0" fmla="*/ 469593 h 765465"/>
                <a:gd name="connsiteX1" fmla="*/ 487509 w 1390107"/>
                <a:gd name="connsiteY1" fmla="*/ 437176 h 765465"/>
                <a:gd name="connsiteX2" fmla="*/ 756084 w 1390107"/>
                <a:gd name="connsiteY2" fmla="*/ 405425 h 765465"/>
                <a:gd name="connsiteX3" fmla="*/ 1019659 w 1390107"/>
                <a:gd name="connsiteY3" fmla="*/ 216572 h 765465"/>
                <a:gd name="connsiteX4" fmla="*/ 1258157 w 1390107"/>
                <a:gd name="connsiteY4" fmla="*/ 39750 h 765465"/>
                <a:gd name="connsiteX5" fmla="*/ 1379828 w 1390107"/>
                <a:gd name="connsiteY5" fmla="*/ 145212 h 765465"/>
                <a:gd name="connsiteX6" fmla="*/ 1196480 w 1390107"/>
                <a:gd name="connsiteY6" fmla="*/ 455070 h 765465"/>
                <a:gd name="connsiteX7" fmla="*/ 957979 w 1390107"/>
                <a:gd name="connsiteY7" fmla="*/ 631891 h 765465"/>
                <a:gd name="connsiteX8" fmla="*/ 758424 w 1390107"/>
                <a:gd name="connsiteY8" fmla="*/ 714617 h 765465"/>
                <a:gd name="connsiteX9" fmla="*/ 664330 w 1390107"/>
                <a:gd name="connsiteY9" fmla="*/ 675676 h 765465"/>
                <a:gd name="connsiteX10" fmla="*/ 0 w 1390107"/>
                <a:gd name="connsiteY10" fmla="*/ 765465 h 765465"/>
                <a:gd name="connsiteX11" fmla="*/ 33246 w 1390107"/>
                <a:gd name="connsiteY11" fmla="*/ 469593 h 765465"/>
                <a:gd name="connsiteX0" fmla="*/ 33246 w 1390107"/>
                <a:gd name="connsiteY0" fmla="*/ 469593 h 765465"/>
                <a:gd name="connsiteX1" fmla="*/ 487509 w 1390107"/>
                <a:gd name="connsiteY1" fmla="*/ 437176 h 765465"/>
                <a:gd name="connsiteX2" fmla="*/ 756084 w 1390107"/>
                <a:gd name="connsiteY2" fmla="*/ 405425 h 765465"/>
                <a:gd name="connsiteX3" fmla="*/ 1019659 w 1390107"/>
                <a:gd name="connsiteY3" fmla="*/ 216572 h 765465"/>
                <a:gd name="connsiteX4" fmla="*/ 1258157 w 1390107"/>
                <a:gd name="connsiteY4" fmla="*/ 39750 h 765465"/>
                <a:gd name="connsiteX5" fmla="*/ 1379828 w 1390107"/>
                <a:gd name="connsiteY5" fmla="*/ 145212 h 765465"/>
                <a:gd name="connsiteX6" fmla="*/ 1196480 w 1390107"/>
                <a:gd name="connsiteY6" fmla="*/ 455070 h 765465"/>
                <a:gd name="connsiteX7" fmla="*/ 957979 w 1390107"/>
                <a:gd name="connsiteY7" fmla="*/ 631891 h 765465"/>
                <a:gd name="connsiteX8" fmla="*/ 797368 w 1390107"/>
                <a:gd name="connsiteY8" fmla="*/ 620525 h 765465"/>
                <a:gd name="connsiteX9" fmla="*/ 664330 w 1390107"/>
                <a:gd name="connsiteY9" fmla="*/ 675676 h 765465"/>
                <a:gd name="connsiteX10" fmla="*/ 0 w 1390107"/>
                <a:gd name="connsiteY10" fmla="*/ 765465 h 765465"/>
                <a:gd name="connsiteX11" fmla="*/ 33246 w 1390107"/>
                <a:gd name="connsiteY11" fmla="*/ 469593 h 765465"/>
                <a:gd name="connsiteX0" fmla="*/ 33246 w 1390107"/>
                <a:gd name="connsiteY0" fmla="*/ 469593 h 765465"/>
                <a:gd name="connsiteX1" fmla="*/ 487509 w 1390107"/>
                <a:gd name="connsiteY1" fmla="*/ 437176 h 765465"/>
                <a:gd name="connsiteX2" fmla="*/ 756084 w 1390107"/>
                <a:gd name="connsiteY2" fmla="*/ 405425 h 765465"/>
                <a:gd name="connsiteX3" fmla="*/ 1019659 w 1390107"/>
                <a:gd name="connsiteY3" fmla="*/ 216572 h 765465"/>
                <a:gd name="connsiteX4" fmla="*/ 1258157 w 1390107"/>
                <a:gd name="connsiteY4" fmla="*/ 39750 h 765465"/>
                <a:gd name="connsiteX5" fmla="*/ 1379828 w 1390107"/>
                <a:gd name="connsiteY5" fmla="*/ 145212 h 765465"/>
                <a:gd name="connsiteX6" fmla="*/ 1196480 w 1390107"/>
                <a:gd name="connsiteY6" fmla="*/ 455070 h 765465"/>
                <a:gd name="connsiteX7" fmla="*/ 996924 w 1390107"/>
                <a:gd name="connsiteY7" fmla="*/ 537798 h 765465"/>
                <a:gd name="connsiteX8" fmla="*/ 797368 w 1390107"/>
                <a:gd name="connsiteY8" fmla="*/ 620525 h 765465"/>
                <a:gd name="connsiteX9" fmla="*/ 664330 w 1390107"/>
                <a:gd name="connsiteY9" fmla="*/ 675676 h 765465"/>
                <a:gd name="connsiteX10" fmla="*/ 0 w 1390107"/>
                <a:gd name="connsiteY10" fmla="*/ 765465 h 765465"/>
                <a:gd name="connsiteX11" fmla="*/ 33246 w 1390107"/>
                <a:gd name="connsiteY11" fmla="*/ 469593 h 765465"/>
                <a:gd name="connsiteX0" fmla="*/ 33246 w 1394703"/>
                <a:gd name="connsiteY0" fmla="*/ 469593 h 765465"/>
                <a:gd name="connsiteX1" fmla="*/ 487509 w 1394703"/>
                <a:gd name="connsiteY1" fmla="*/ 437176 h 765465"/>
                <a:gd name="connsiteX2" fmla="*/ 756084 w 1394703"/>
                <a:gd name="connsiteY2" fmla="*/ 405425 h 765465"/>
                <a:gd name="connsiteX3" fmla="*/ 1019659 w 1394703"/>
                <a:gd name="connsiteY3" fmla="*/ 216572 h 765465"/>
                <a:gd name="connsiteX4" fmla="*/ 1258157 w 1394703"/>
                <a:gd name="connsiteY4" fmla="*/ 39750 h 765465"/>
                <a:gd name="connsiteX5" fmla="*/ 1379828 w 1394703"/>
                <a:gd name="connsiteY5" fmla="*/ 145212 h 765465"/>
                <a:gd name="connsiteX6" fmla="*/ 1168904 w 1394703"/>
                <a:gd name="connsiteY6" fmla="*/ 388552 h 765465"/>
                <a:gd name="connsiteX7" fmla="*/ 996924 w 1394703"/>
                <a:gd name="connsiteY7" fmla="*/ 537798 h 765465"/>
                <a:gd name="connsiteX8" fmla="*/ 797368 w 1394703"/>
                <a:gd name="connsiteY8" fmla="*/ 620525 h 765465"/>
                <a:gd name="connsiteX9" fmla="*/ 664330 w 1394703"/>
                <a:gd name="connsiteY9" fmla="*/ 675676 h 765465"/>
                <a:gd name="connsiteX10" fmla="*/ 0 w 1394703"/>
                <a:gd name="connsiteY10" fmla="*/ 765465 h 765465"/>
                <a:gd name="connsiteX11" fmla="*/ 33246 w 1394703"/>
                <a:gd name="connsiteY11" fmla="*/ 469593 h 765465"/>
                <a:gd name="connsiteX0" fmla="*/ 33246 w 1394703"/>
                <a:gd name="connsiteY0" fmla="*/ 505930 h 801802"/>
                <a:gd name="connsiteX1" fmla="*/ 487509 w 1394703"/>
                <a:gd name="connsiteY1" fmla="*/ 473513 h 801802"/>
                <a:gd name="connsiteX2" fmla="*/ 756084 w 1394703"/>
                <a:gd name="connsiteY2" fmla="*/ 441762 h 801802"/>
                <a:gd name="connsiteX3" fmla="*/ 1097545 w 1394703"/>
                <a:gd name="connsiteY3" fmla="*/ 64720 h 801802"/>
                <a:gd name="connsiteX4" fmla="*/ 1258157 w 1394703"/>
                <a:gd name="connsiteY4" fmla="*/ 76087 h 801802"/>
                <a:gd name="connsiteX5" fmla="*/ 1379828 w 1394703"/>
                <a:gd name="connsiteY5" fmla="*/ 181549 h 801802"/>
                <a:gd name="connsiteX6" fmla="*/ 1168904 w 1394703"/>
                <a:gd name="connsiteY6" fmla="*/ 424889 h 801802"/>
                <a:gd name="connsiteX7" fmla="*/ 996924 w 1394703"/>
                <a:gd name="connsiteY7" fmla="*/ 574135 h 801802"/>
                <a:gd name="connsiteX8" fmla="*/ 797368 w 1394703"/>
                <a:gd name="connsiteY8" fmla="*/ 656862 h 801802"/>
                <a:gd name="connsiteX9" fmla="*/ 664330 w 1394703"/>
                <a:gd name="connsiteY9" fmla="*/ 712013 h 801802"/>
                <a:gd name="connsiteX10" fmla="*/ 0 w 1394703"/>
                <a:gd name="connsiteY10" fmla="*/ 801802 h 801802"/>
                <a:gd name="connsiteX11" fmla="*/ 33246 w 1394703"/>
                <a:gd name="connsiteY11" fmla="*/ 505930 h 801802"/>
                <a:gd name="connsiteX0" fmla="*/ 33246 w 1394703"/>
                <a:gd name="connsiteY0" fmla="*/ 505930 h 801802"/>
                <a:gd name="connsiteX1" fmla="*/ 487509 w 1394703"/>
                <a:gd name="connsiteY1" fmla="*/ 473513 h 801802"/>
                <a:gd name="connsiteX2" fmla="*/ 756084 w 1394703"/>
                <a:gd name="connsiteY2" fmla="*/ 441762 h 801802"/>
                <a:gd name="connsiteX3" fmla="*/ 1097545 w 1394703"/>
                <a:gd name="connsiteY3" fmla="*/ 64720 h 801802"/>
                <a:gd name="connsiteX4" fmla="*/ 1258157 w 1394703"/>
                <a:gd name="connsiteY4" fmla="*/ 76087 h 801802"/>
                <a:gd name="connsiteX5" fmla="*/ 1379828 w 1394703"/>
                <a:gd name="connsiteY5" fmla="*/ 181549 h 801802"/>
                <a:gd name="connsiteX6" fmla="*/ 1168904 w 1394703"/>
                <a:gd name="connsiteY6" fmla="*/ 424889 h 801802"/>
                <a:gd name="connsiteX7" fmla="*/ 996924 w 1394703"/>
                <a:gd name="connsiteY7" fmla="*/ 574135 h 801802"/>
                <a:gd name="connsiteX8" fmla="*/ 797368 w 1394703"/>
                <a:gd name="connsiteY8" fmla="*/ 656862 h 801802"/>
                <a:gd name="connsiteX9" fmla="*/ 664330 w 1394703"/>
                <a:gd name="connsiteY9" fmla="*/ 712013 h 801802"/>
                <a:gd name="connsiteX10" fmla="*/ 0 w 1394703"/>
                <a:gd name="connsiteY10" fmla="*/ 801802 h 801802"/>
                <a:gd name="connsiteX11" fmla="*/ 33246 w 1394703"/>
                <a:gd name="connsiteY11" fmla="*/ 505930 h 801802"/>
                <a:gd name="connsiteX0" fmla="*/ 33246 w 1394703"/>
                <a:gd name="connsiteY0" fmla="*/ 505930 h 801802"/>
                <a:gd name="connsiteX1" fmla="*/ 487509 w 1394703"/>
                <a:gd name="connsiteY1" fmla="*/ 473513 h 801802"/>
                <a:gd name="connsiteX2" fmla="*/ 756084 w 1394703"/>
                <a:gd name="connsiteY2" fmla="*/ 441762 h 801802"/>
                <a:gd name="connsiteX3" fmla="*/ 1097545 w 1394703"/>
                <a:gd name="connsiteY3" fmla="*/ 64720 h 801802"/>
                <a:gd name="connsiteX4" fmla="*/ 1258157 w 1394703"/>
                <a:gd name="connsiteY4" fmla="*/ 76087 h 801802"/>
                <a:gd name="connsiteX5" fmla="*/ 1379828 w 1394703"/>
                <a:gd name="connsiteY5" fmla="*/ 181549 h 801802"/>
                <a:gd name="connsiteX6" fmla="*/ 1168904 w 1394703"/>
                <a:gd name="connsiteY6" fmla="*/ 424889 h 801802"/>
                <a:gd name="connsiteX7" fmla="*/ 996924 w 1394703"/>
                <a:gd name="connsiteY7" fmla="*/ 574135 h 801802"/>
                <a:gd name="connsiteX8" fmla="*/ 824942 w 1394703"/>
                <a:gd name="connsiteY8" fmla="*/ 723380 h 801802"/>
                <a:gd name="connsiteX9" fmla="*/ 664330 w 1394703"/>
                <a:gd name="connsiteY9" fmla="*/ 712013 h 801802"/>
                <a:gd name="connsiteX10" fmla="*/ 0 w 1394703"/>
                <a:gd name="connsiteY10" fmla="*/ 801802 h 801802"/>
                <a:gd name="connsiteX11" fmla="*/ 33246 w 1394703"/>
                <a:gd name="connsiteY11" fmla="*/ 505930 h 801802"/>
                <a:gd name="connsiteX0" fmla="*/ 33246 w 1394703"/>
                <a:gd name="connsiteY0" fmla="*/ 505930 h 801802"/>
                <a:gd name="connsiteX1" fmla="*/ 487509 w 1394703"/>
                <a:gd name="connsiteY1" fmla="*/ 473513 h 801802"/>
                <a:gd name="connsiteX2" fmla="*/ 756084 w 1394703"/>
                <a:gd name="connsiteY2" fmla="*/ 441762 h 801802"/>
                <a:gd name="connsiteX3" fmla="*/ 1097545 w 1394703"/>
                <a:gd name="connsiteY3" fmla="*/ 64720 h 801802"/>
                <a:gd name="connsiteX4" fmla="*/ 1258157 w 1394703"/>
                <a:gd name="connsiteY4" fmla="*/ 76087 h 801802"/>
                <a:gd name="connsiteX5" fmla="*/ 1379828 w 1394703"/>
                <a:gd name="connsiteY5" fmla="*/ 181549 h 801802"/>
                <a:gd name="connsiteX6" fmla="*/ 1168904 w 1394703"/>
                <a:gd name="connsiteY6" fmla="*/ 424889 h 801802"/>
                <a:gd name="connsiteX7" fmla="*/ 1024499 w 1394703"/>
                <a:gd name="connsiteY7" fmla="*/ 640653 h 801802"/>
                <a:gd name="connsiteX8" fmla="*/ 824942 w 1394703"/>
                <a:gd name="connsiteY8" fmla="*/ 723380 h 801802"/>
                <a:gd name="connsiteX9" fmla="*/ 664330 w 1394703"/>
                <a:gd name="connsiteY9" fmla="*/ 712013 h 801802"/>
                <a:gd name="connsiteX10" fmla="*/ 0 w 1394703"/>
                <a:gd name="connsiteY10" fmla="*/ 801802 h 801802"/>
                <a:gd name="connsiteX11" fmla="*/ 33246 w 1394703"/>
                <a:gd name="connsiteY11" fmla="*/ 505930 h 801802"/>
                <a:gd name="connsiteX0" fmla="*/ 33246 w 1394703"/>
                <a:gd name="connsiteY0" fmla="*/ 505930 h 801802"/>
                <a:gd name="connsiteX1" fmla="*/ 487509 w 1394703"/>
                <a:gd name="connsiteY1" fmla="*/ 473513 h 801802"/>
                <a:gd name="connsiteX2" fmla="*/ 756084 w 1394703"/>
                <a:gd name="connsiteY2" fmla="*/ 441762 h 801802"/>
                <a:gd name="connsiteX3" fmla="*/ 1097545 w 1394703"/>
                <a:gd name="connsiteY3" fmla="*/ 64720 h 801802"/>
                <a:gd name="connsiteX4" fmla="*/ 1258157 w 1394703"/>
                <a:gd name="connsiteY4" fmla="*/ 76087 h 801802"/>
                <a:gd name="connsiteX5" fmla="*/ 1379828 w 1394703"/>
                <a:gd name="connsiteY5" fmla="*/ 181549 h 801802"/>
                <a:gd name="connsiteX6" fmla="*/ 1168904 w 1394703"/>
                <a:gd name="connsiteY6" fmla="*/ 424889 h 801802"/>
                <a:gd name="connsiteX7" fmla="*/ 1024499 w 1394703"/>
                <a:gd name="connsiteY7" fmla="*/ 640653 h 801802"/>
                <a:gd name="connsiteX8" fmla="*/ 824942 w 1394703"/>
                <a:gd name="connsiteY8" fmla="*/ 723380 h 801802"/>
                <a:gd name="connsiteX9" fmla="*/ 531292 w 1394703"/>
                <a:gd name="connsiteY9" fmla="*/ 767164 h 801802"/>
                <a:gd name="connsiteX10" fmla="*/ 0 w 1394703"/>
                <a:gd name="connsiteY10" fmla="*/ 801802 h 801802"/>
                <a:gd name="connsiteX11" fmla="*/ 33246 w 1394703"/>
                <a:gd name="connsiteY11" fmla="*/ 505930 h 801802"/>
                <a:gd name="connsiteX0" fmla="*/ 33246 w 1385512"/>
                <a:gd name="connsiteY0" fmla="*/ 602630 h 898502"/>
                <a:gd name="connsiteX1" fmla="*/ 487509 w 1385512"/>
                <a:gd name="connsiteY1" fmla="*/ 570213 h 898502"/>
                <a:gd name="connsiteX2" fmla="*/ 756084 w 1385512"/>
                <a:gd name="connsiteY2" fmla="*/ 538462 h 898502"/>
                <a:gd name="connsiteX3" fmla="*/ 1097545 w 1385512"/>
                <a:gd name="connsiteY3" fmla="*/ 161420 h 898502"/>
                <a:gd name="connsiteX4" fmla="*/ 1203006 w 1385512"/>
                <a:gd name="connsiteY4" fmla="*/ 39750 h 898502"/>
                <a:gd name="connsiteX5" fmla="*/ 1379828 w 1385512"/>
                <a:gd name="connsiteY5" fmla="*/ 278249 h 898502"/>
                <a:gd name="connsiteX6" fmla="*/ 1168904 w 1385512"/>
                <a:gd name="connsiteY6" fmla="*/ 521589 h 898502"/>
                <a:gd name="connsiteX7" fmla="*/ 1024499 w 1385512"/>
                <a:gd name="connsiteY7" fmla="*/ 737353 h 898502"/>
                <a:gd name="connsiteX8" fmla="*/ 824942 w 1385512"/>
                <a:gd name="connsiteY8" fmla="*/ 820080 h 898502"/>
                <a:gd name="connsiteX9" fmla="*/ 531292 w 1385512"/>
                <a:gd name="connsiteY9" fmla="*/ 863864 h 898502"/>
                <a:gd name="connsiteX10" fmla="*/ 0 w 1385512"/>
                <a:gd name="connsiteY10" fmla="*/ 898502 h 898502"/>
                <a:gd name="connsiteX11" fmla="*/ 33246 w 1385512"/>
                <a:gd name="connsiteY11" fmla="*/ 602630 h 898502"/>
                <a:gd name="connsiteX0" fmla="*/ 33246 w 1407684"/>
                <a:gd name="connsiteY0" fmla="*/ 657781 h 953653"/>
                <a:gd name="connsiteX1" fmla="*/ 487509 w 1407684"/>
                <a:gd name="connsiteY1" fmla="*/ 625364 h 953653"/>
                <a:gd name="connsiteX2" fmla="*/ 756084 w 1407684"/>
                <a:gd name="connsiteY2" fmla="*/ 593613 h 953653"/>
                <a:gd name="connsiteX3" fmla="*/ 1097545 w 1407684"/>
                <a:gd name="connsiteY3" fmla="*/ 216571 h 953653"/>
                <a:gd name="connsiteX4" fmla="*/ 1203006 w 1407684"/>
                <a:gd name="connsiteY4" fmla="*/ 94901 h 953653"/>
                <a:gd name="connsiteX5" fmla="*/ 1336042 w 1407684"/>
                <a:gd name="connsiteY5" fmla="*/ 39750 h 953653"/>
                <a:gd name="connsiteX6" fmla="*/ 1379828 w 1407684"/>
                <a:gd name="connsiteY6" fmla="*/ 333400 h 953653"/>
                <a:gd name="connsiteX7" fmla="*/ 1168904 w 1407684"/>
                <a:gd name="connsiteY7" fmla="*/ 576740 h 953653"/>
                <a:gd name="connsiteX8" fmla="*/ 1024499 w 1407684"/>
                <a:gd name="connsiteY8" fmla="*/ 792504 h 953653"/>
                <a:gd name="connsiteX9" fmla="*/ 824942 w 1407684"/>
                <a:gd name="connsiteY9" fmla="*/ 875231 h 953653"/>
                <a:gd name="connsiteX10" fmla="*/ 531292 w 1407684"/>
                <a:gd name="connsiteY10" fmla="*/ 919015 h 953653"/>
                <a:gd name="connsiteX11" fmla="*/ 0 w 1407684"/>
                <a:gd name="connsiteY11" fmla="*/ 953653 h 953653"/>
                <a:gd name="connsiteX12" fmla="*/ 33246 w 1407684"/>
                <a:gd name="connsiteY12" fmla="*/ 657781 h 953653"/>
                <a:gd name="connsiteX0" fmla="*/ 33246 w 1407684"/>
                <a:gd name="connsiteY0" fmla="*/ 657781 h 953653"/>
                <a:gd name="connsiteX1" fmla="*/ 487509 w 1407684"/>
                <a:gd name="connsiteY1" fmla="*/ 625364 h 953653"/>
                <a:gd name="connsiteX2" fmla="*/ 756084 w 1407684"/>
                <a:gd name="connsiteY2" fmla="*/ 593613 h 953653"/>
                <a:gd name="connsiteX3" fmla="*/ 1097545 w 1407684"/>
                <a:gd name="connsiteY3" fmla="*/ 216571 h 953653"/>
                <a:gd name="connsiteX4" fmla="*/ 1203006 w 1407684"/>
                <a:gd name="connsiteY4" fmla="*/ 94901 h 953653"/>
                <a:gd name="connsiteX5" fmla="*/ 1336042 w 1407684"/>
                <a:gd name="connsiteY5" fmla="*/ 39750 h 953653"/>
                <a:gd name="connsiteX6" fmla="*/ 1379828 w 1407684"/>
                <a:gd name="connsiteY6" fmla="*/ 333400 h 953653"/>
                <a:gd name="connsiteX7" fmla="*/ 1168904 w 1407684"/>
                <a:gd name="connsiteY7" fmla="*/ 576740 h 953653"/>
                <a:gd name="connsiteX8" fmla="*/ 1024499 w 1407684"/>
                <a:gd name="connsiteY8" fmla="*/ 792504 h 953653"/>
                <a:gd name="connsiteX9" fmla="*/ 824942 w 1407684"/>
                <a:gd name="connsiteY9" fmla="*/ 875231 h 953653"/>
                <a:gd name="connsiteX10" fmla="*/ 531292 w 1407684"/>
                <a:gd name="connsiteY10" fmla="*/ 919015 h 953653"/>
                <a:gd name="connsiteX11" fmla="*/ 0 w 1407684"/>
                <a:gd name="connsiteY11" fmla="*/ 953653 h 953653"/>
                <a:gd name="connsiteX12" fmla="*/ 33246 w 1407684"/>
                <a:gd name="connsiteY12" fmla="*/ 657781 h 953653"/>
                <a:gd name="connsiteX0" fmla="*/ 33246 w 1407684"/>
                <a:gd name="connsiteY0" fmla="*/ 657781 h 953653"/>
                <a:gd name="connsiteX1" fmla="*/ 487509 w 1407684"/>
                <a:gd name="connsiteY1" fmla="*/ 625364 h 953653"/>
                <a:gd name="connsiteX2" fmla="*/ 756084 w 1407684"/>
                <a:gd name="connsiteY2" fmla="*/ 593613 h 953653"/>
                <a:gd name="connsiteX3" fmla="*/ 1097545 w 1407684"/>
                <a:gd name="connsiteY3" fmla="*/ 216571 h 953653"/>
                <a:gd name="connsiteX4" fmla="*/ 1203006 w 1407684"/>
                <a:gd name="connsiteY4" fmla="*/ 94901 h 953653"/>
                <a:gd name="connsiteX5" fmla="*/ 1336042 w 1407684"/>
                <a:gd name="connsiteY5" fmla="*/ 39750 h 953653"/>
                <a:gd name="connsiteX6" fmla="*/ 1379828 w 1407684"/>
                <a:gd name="connsiteY6" fmla="*/ 333400 h 953653"/>
                <a:gd name="connsiteX7" fmla="*/ 1168904 w 1407684"/>
                <a:gd name="connsiteY7" fmla="*/ 576740 h 953653"/>
                <a:gd name="connsiteX8" fmla="*/ 1024499 w 1407684"/>
                <a:gd name="connsiteY8" fmla="*/ 792504 h 953653"/>
                <a:gd name="connsiteX9" fmla="*/ 824942 w 1407684"/>
                <a:gd name="connsiteY9" fmla="*/ 875231 h 953653"/>
                <a:gd name="connsiteX10" fmla="*/ 531292 w 1407684"/>
                <a:gd name="connsiteY10" fmla="*/ 919015 h 953653"/>
                <a:gd name="connsiteX11" fmla="*/ 0 w 1407684"/>
                <a:gd name="connsiteY11" fmla="*/ 953653 h 953653"/>
                <a:gd name="connsiteX12" fmla="*/ 33246 w 1407684"/>
                <a:gd name="connsiteY12" fmla="*/ 657781 h 953653"/>
                <a:gd name="connsiteX0" fmla="*/ 33246 w 1407684"/>
                <a:gd name="connsiteY0" fmla="*/ 657781 h 953653"/>
                <a:gd name="connsiteX1" fmla="*/ 487509 w 1407684"/>
                <a:gd name="connsiteY1" fmla="*/ 625364 h 953653"/>
                <a:gd name="connsiteX2" fmla="*/ 756084 w 1407684"/>
                <a:gd name="connsiteY2" fmla="*/ 593613 h 953653"/>
                <a:gd name="connsiteX3" fmla="*/ 1097545 w 1407684"/>
                <a:gd name="connsiteY3" fmla="*/ 216571 h 953653"/>
                <a:gd name="connsiteX4" fmla="*/ 1203006 w 1407684"/>
                <a:gd name="connsiteY4" fmla="*/ 94901 h 953653"/>
                <a:gd name="connsiteX5" fmla="*/ 1336042 w 1407684"/>
                <a:gd name="connsiteY5" fmla="*/ 39750 h 953653"/>
                <a:gd name="connsiteX6" fmla="*/ 1379828 w 1407684"/>
                <a:gd name="connsiteY6" fmla="*/ 333400 h 953653"/>
                <a:gd name="connsiteX7" fmla="*/ 1168904 w 1407684"/>
                <a:gd name="connsiteY7" fmla="*/ 576740 h 953653"/>
                <a:gd name="connsiteX8" fmla="*/ 1024499 w 1407684"/>
                <a:gd name="connsiteY8" fmla="*/ 792504 h 953653"/>
                <a:gd name="connsiteX9" fmla="*/ 824942 w 1407684"/>
                <a:gd name="connsiteY9" fmla="*/ 875231 h 953653"/>
                <a:gd name="connsiteX10" fmla="*/ 531292 w 1407684"/>
                <a:gd name="connsiteY10" fmla="*/ 919015 h 953653"/>
                <a:gd name="connsiteX11" fmla="*/ 0 w 1407684"/>
                <a:gd name="connsiteY11" fmla="*/ 953653 h 953653"/>
                <a:gd name="connsiteX12" fmla="*/ 33246 w 1407684"/>
                <a:gd name="connsiteY12" fmla="*/ 657781 h 953653"/>
                <a:gd name="connsiteX0" fmla="*/ 33246 w 1407184"/>
                <a:gd name="connsiteY0" fmla="*/ 657781 h 953653"/>
                <a:gd name="connsiteX1" fmla="*/ 487509 w 1407184"/>
                <a:gd name="connsiteY1" fmla="*/ 625364 h 953653"/>
                <a:gd name="connsiteX2" fmla="*/ 756084 w 1407184"/>
                <a:gd name="connsiteY2" fmla="*/ 593613 h 953653"/>
                <a:gd name="connsiteX3" fmla="*/ 1097545 w 1407184"/>
                <a:gd name="connsiteY3" fmla="*/ 216571 h 953653"/>
                <a:gd name="connsiteX4" fmla="*/ 1203006 w 1407184"/>
                <a:gd name="connsiteY4" fmla="*/ 94901 h 953653"/>
                <a:gd name="connsiteX5" fmla="*/ 1336042 w 1407184"/>
                <a:gd name="connsiteY5" fmla="*/ 39750 h 953653"/>
                <a:gd name="connsiteX6" fmla="*/ 1379828 w 1407184"/>
                <a:gd name="connsiteY6" fmla="*/ 333400 h 953653"/>
                <a:gd name="connsiteX7" fmla="*/ 1196478 w 1407184"/>
                <a:gd name="connsiteY7" fmla="*/ 643259 h 953653"/>
                <a:gd name="connsiteX8" fmla="*/ 1024499 w 1407184"/>
                <a:gd name="connsiteY8" fmla="*/ 792504 h 953653"/>
                <a:gd name="connsiteX9" fmla="*/ 824942 w 1407184"/>
                <a:gd name="connsiteY9" fmla="*/ 875231 h 953653"/>
                <a:gd name="connsiteX10" fmla="*/ 531292 w 1407184"/>
                <a:gd name="connsiteY10" fmla="*/ 919015 h 953653"/>
                <a:gd name="connsiteX11" fmla="*/ 0 w 1407184"/>
                <a:gd name="connsiteY11" fmla="*/ 953653 h 953653"/>
                <a:gd name="connsiteX12" fmla="*/ 33246 w 1407184"/>
                <a:gd name="connsiteY12" fmla="*/ 657781 h 953653"/>
                <a:gd name="connsiteX0" fmla="*/ 33246 w 1407184"/>
                <a:gd name="connsiteY0" fmla="*/ 657781 h 953653"/>
                <a:gd name="connsiteX1" fmla="*/ 487509 w 1407184"/>
                <a:gd name="connsiteY1" fmla="*/ 625364 h 953653"/>
                <a:gd name="connsiteX2" fmla="*/ 756084 w 1407184"/>
                <a:gd name="connsiteY2" fmla="*/ 593613 h 953653"/>
                <a:gd name="connsiteX3" fmla="*/ 1097545 w 1407184"/>
                <a:gd name="connsiteY3" fmla="*/ 216571 h 953653"/>
                <a:gd name="connsiteX4" fmla="*/ 1203006 w 1407184"/>
                <a:gd name="connsiteY4" fmla="*/ 94901 h 953653"/>
                <a:gd name="connsiteX5" fmla="*/ 1336042 w 1407184"/>
                <a:gd name="connsiteY5" fmla="*/ 39750 h 953653"/>
                <a:gd name="connsiteX6" fmla="*/ 1379828 w 1407184"/>
                <a:gd name="connsiteY6" fmla="*/ 333400 h 953653"/>
                <a:gd name="connsiteX7" fmla="*/ 1196478 w 1407184"/>
                <a:gd name="connsiteY7" fmla="*/ 643259 h 953653"/>
                <a:gd name="connsiteX8" fmla="*/ 1024499 w 1407184"/>
                <a:gd name="connsiteY8" fmla="*/ 792504 h 953653"/>
                <a:gd name="connsiteX9" fmla="*/ 824942 w 1407184"/>
                <a:gd name="connsiteY9" fmla="*/ 875231 h 953653"/>
                <a:gd name="connsiteX10" fmla="*/ 531292 w 1407184"/>
                <a:gd name="connsiteY10" fmla="*/ 919015 h 953653"/>
                <a:gd name="connsiteX11" fmla="*/ 0 w 1407184"/>
                <a:gd name="connsiteY11" fmla="*/ 953653 h 953653"/>
                <a:gd name="connsiteX12" fmla="*/ 33246 w 1407184"/>
                <a:gd name="connsiteY12" fmla="*/ 657781 h 953653"/>
                <a:gd name="connsiteX0" fmla="*/ 33246 w 1403089"/>
                <a:gd name="connsiteY0" fmla="*/ 657781 h 953653"/>
                <a:gd name="connsiteX1" fmla="*/ 487509 w 1403089"/>
                <a:gd name="connsiteY1" fmla="*/ 625364 h 953653"/>
                <a:gd name="connsiteX2" fmla="*/ 756084 w 1403089"/>
                <a:gd name="connsiteY2" fmla="*/ 593613 h 953653"/>
                <a:gd name="connsiteX3" fmla="*/ 1097545 w 1403089"/>
                <a:gd name="connsiteY3" fmla="*/ 216571 h 953653"/>
                <a:gd name="connsiteX4" fmla="*/ 1203006 w 1403089"/>
                <a:gd name="connsiteY4" fmla="*/ 94901 h 953653"/>
                <a:gd name="connsiteX5" fmla="*/ 1336042 w 1403089"/>
                <a:gd name="connsiteY5" fmla="*/ 39750 h 953653"/>
                <a:gd name="connsiteX6" fmla="*/ 1379828 w 1403089"/>
                <a:gd name="connsiteY6" fmla="*/ 333400 h 953653"/>
                <a:gd name="connsiteX7" fmla="*/ 1196478 w 1403089"/>
                <a:gd name="connsiteY7" fmla="*/ 643259 h 953653"/>
                <a:gd name="connsiteX8" fmla="*/ 1024499 w 1403089"/>
                <a:gd name="connsiteY8" fmla="*/ 792504 h 953653"/>
                <a:gd name="connsiteX9" fmla="*/ 824942 w 1403089"/>
                <a:gd name="connsiteY9" fmla="*/ 875231 h 953653"/>
                <a:gd name="connsiteX10" fmla="*/ 531292 w 1403089"/>
                <a:gd name="connsiteY10" fmla="*/ 919015 h 953653"/>
                <a:gd name="connsiteX11" fmla="*/ 0 w 1403089"/>
                <a:gd name="connsiteY11" fmla="*/ 953653 h 953653"/>
                <a:gd name="connsiteX12" fmla="*/ 33246 w 1403089"/>
                <a:gd name="connsiteY12" fmla="*/ 657781 h 953653"/>
                <a:gd name="connsiteX0" fmla="*/ 33246 w 1403089"/>
                <a:gd name="connsiteY0" fmla="*/ 657781 h 953653"/>
                <a:gd name="connsiteX1" fmla="*/ 487509 w 1403089"/>
                <a:gd name="connsiteY1" fmla="*/ 625364 h 953653"/>
                <a:gd name="connsiteX2" fmla="*/ 756084 w 1403089"/>
                <a:gd name="connsiteY2" fmla="*/ 593613 h 953653"/>
                <a:gd name="connsiteX3" fmla="*/ 1125119 w 1403089"/>
                <a:gd name="connsiteY3" fmla="*/ 283090 h 953653"/>
                <a:gd name="connsiteX4" fmla="*/ 1203006 w 1403089"/>
                <a:gd name="connsiteY4" fmla="*/ 94901 h 953653"/>
                <a:gd name="connsiteX5" fmla="*/ 1336042 w 1403089"/>
                <a:gd name="connsiteY5" fmla="*/ 39750 h 953653"/>
                <a:gd name="connsiteX6" fmla="*/ 1379828 w 1403089"/>
                <a:gd name="connsiteY6" fmla="*/ 333400 h 953653"/>
                <a:gd name="connsiteX7" fmla="*/ 1196478 w 1403089"/>
                <a:gd name="connsiteY7" fmla="*/ 643259 h 953653"/>
                <a:gd name="connsiteX8" fmla="*/ 1024499 w 1403089"/>
                <a:gd name="connsiteY8" fmla="*/ 792504 h 953653"/>
                <a:gd name="connsiteX9" fmla="*/ 824942 w 1403089"/>
                <a:gd name="connsiteY9" fmla="*/ 875231 h 953653"/>
                <a:gd name="connsiteX10" fmla="*/ 531292 w 1403089"/>
                <a:gd name="connsiteY10" fmla="*/ 919015 h 953653"/>
                <a:gd name="connsiteX11" fmla="*/ 0 w 1403089"/>
                <a:gd name="connsiteY11" fmla="*/ 953653 h 953653"/>
                <a:gd name="connsiteX12" fmla="*/ 33246 w 1403089"/>
                <a:gd name="connsiteY12" fmla="*/ 657781 h 953653"/>
                <a:gd name="connsiteX0" fmla="*/ 33246 w 1403089"/>
                <a:gd name="connsiteY0" fmla="*/ 657781 h 953653"/>
                <a:gd name="connsiteX1" fmla="*/ 487509 w 1403089"/>
                <a:gd name="connsiteY1" fmla="*/ 625364 h 953653"/>
                <a:gd name="connsiteX2" fmla="*/ 756084 w 1403089"/>
                <a:gd name="connsiteY2" fmla="*/ 593613 h 953653"/>
                <a:gd name="connsiteX3" fmla="*/ 1125119 w 1403089"/>
                <a:gd name="connsiteY3" fmla="*/ 283090 h 953653"/>
                <a:gd name="connsiteX4" fmla="*/ 1203006 w 1403089"/>
                <a:gd name="connsiteY4" fmla="*/ 94901 h 953653"/>
                <a:gd name="connsiteX5" fmla="*/ 1336042 w 1403089"/>
                <a:gd name="connsiteY5" fmla="*/ 39750 h 953653"/>
                <a:gd name="connsiteX6" fmla="*/ 1379828 w 1403089"/>
                <a:gd name="connsiteY6" fmla="*/ 333400 h 953653"/>
                <a:gd name="connsiteX7" fmla="*/ 1196478 w 1403089"/>
                <a:gd name="connsiteY7" fmla="*/ 643259 h 953653"/>
                <a:gd name="connsiteX8" fmla="*/ 1024499 w 1403089"/>
                <a:gd name="connsiteY8" fmla="*/ 792504 h 953653"/>
                <a:gd name="connsiteX9" fmla="*/ 824942 w 1403089"/>
                <a:gd name="connsiteY9" fmla="*/ 875231 h 953653"/>
                <a:gd name="connsiteX10" fmla="*/ 531292 w 1403089"/>
                <a:gd name="connsiteY10" fmla="*/ 919015 h 953653"/>
                <a:gd name="connsiteX11" fmla="*/ 0 w 1403089"/>
                <a:gd name="connsiteY11" fmla="*/ 953653 h 953653"/>
                <a:gd name="connsiteX12" fmla="*/ 33246 w 1403089"/>
                <a:gd name="connsiteY12" fmla="*/ 657781 h 953653"/>
                <a:gd name="connsiteX0" fmla="*/ 33246 w 1403089"/>
                <a:gd name="connsiteY0" fmla="*/ 657781 h 953653"/>
                <a:gd name="connsiteX1" fmla="*/ 487509 w 1403089"/>
                <a:gd name="connsiteY1" fmla="*/ 625364 h 953653"/>
                <a:gd name="connsiteX2" fmla="*/ 756084 w 1403089"/>
                <a:gd name="connsiteY2" fmla="*/ 593613 h 953653"/>
                <a:gd name="connsiteX3" fmla="*/ 1125119 w 1403089"/>
                <a:gd name="connsiteY3" fmla="*/ 283090 h 953653"/>
                <a:gd name="connsiteX4" fmla="*/ 1203006 w 1403089"/>
                <a:gd name="connsiteY4" fmla="*/ 94901 h 953653"/>
                <a:gd name="connsiteX5" fmla="*/ 1336042 w 1403089"/>
                <a:gd name="connsiteY5" fmla="*/ 39750 h 953653"/>
                <a:gd name="connsiteX6" fmla="*/ 1379828 w 1403089"/>
                <a:gd name="connsiteY6" fmla="*/ 333400 h 953653"/>
                <a:gd name="connsiteX7" fmla="*/ 1196478 w 1403089"/>
                <a:gd name="connsiteY7" fmla="*/ 643259 h 953653"/>
                <a:gd name="connsiteX8" fmla="*/ 1024499 w 1403089"/>
                <a:gd name="connsiteY8" fmla="*/ 792504 h 953653"/>
                <a:gd name="connsiteX9" fmla="*/ 824942 w 1403089"/>
                <a:gd name="connsiteY9" fmla="*/ 875231 h 953653"/>
                <a:gd name="connsiteX10" fmla="*/ 531292 w 1403089"/>
                <a:gd name="connsiteY10" fmla="*/ 919015 h 953653"/>
                <a:gd name="connsiteX11" fmla="*/ 0 w 1403089"/>
                <a:gd name="connsiteY11" fmla="*/ 953653 h 953653"/>
                <a:gd name="connsiteX12" fmla="*/ 33246 w 1403089"/>
                <a:gd name="connsiteY12" fmla="*/ 657781 h 953653"/>
                <a:gd name="connsiteX0" fmla="*/ 33246 w 1403089"/>
                <a:gd name="connsiteY0" fmla="*/ 713780 h 1009652"/>
                <a:gd name="connsiteX1" fmla="*/ 487509 w 1403089"/>
                <a:gd name="connsiteY1" fmla="*/ 681363 h 1009652"/>
                <a:gd name="connsiteX2" fmla="*/ 756084 w 1403089"/>
                <a:gd name="connsiteY2" fmla="*/ 649612 h 1009652"/>
                <a:gd name="connsiteX3" fmla="*/ 1125119 w 1403089"/>
                <a:gd name="connsiteY3" fmla="*/ 339089 h 1009652"/>
                <a:gd name="connsiteX4" fmla="*/ 1014817 w 1403089"/>
                <a:gd name="connsiteY4" fmla="*/ 73015 h 1009652"/>
                <a:gd name="connsiteX5" fmla="*/ 1336042 w 1403089"/>
                <a:gd name="connsiteY5" fmla="*/ 95749 h 1009652"/>
                <a:gd name="connsiteX6" fmla="*/ 1379828 w 1403089"/>
                <a:gd name="connsiteY6" fmla="*/ 389399 h 1009652"/>
                <a:gd name="connsiteX7" fmla="*/ 1196478 w 1403089"/>
                <a:gd name="connsiteY7" fmla="*/ 699258 h 1009652"/>
                <a:gd name="connsiteX8" fmla="*/ 1024499 w 1403089"/>
                <a:gd name="connsiteY8" fmla="*/ 848503 h 1009652"/>
                <a:gd name="connsiteX9" fmla="*/ 824942 w 1403089"/>
                <a:gd name="connsiteY9" fmla="*/ 931230 h 1009652"/>
                <a:gd name="connsiteX10" fmla="*/ 531292 w 1403089"/>
                <a:gd name="connsiteY10" fmla="*/ 975014 h 1009652"/>
                <a:gd name="connsiteX11" fmla="*/ 0 w 1403089"/>
                <a:gd name="connsiteY11" fmla="*/ 1009652 h 1009652"/>
                <a:gd name="connsiteX12" fmla="*/ 33246 w 1403089"/>
                <a:gd name="connsiteY12" fmla="*/ 713780 h 1009652"/>
                <a:gd name="connsiteX0" fmla="*/ 33246 w 1403089"/>
                <a:gd name="connsiteY0" fmla="*/ 670762 h 966634"/>
                <a:gd name="connsiteX1" fmla="*/ 487509 w 1403089"/>
                <a:gd name="connsiteY1" fmla="*/ 638345 h 966634"/>
                <a:gd name="connsiteX2" fmla="*/ 756084 w 1403089"/>
                <a:gd name="connsiteY2" fmla="*/ 606594 h 966634"/>
                <a:gd name="connsiteX3" fmla="*/ 1125119 w 1403089"/>
                <a:gd name="connsiteY3" fmla="*/ 296071 h 966634"/>
                <a:gd name="connsiteX4" fmla="*/ 1014817 w 1403089"/>
                <a:gd name="connsiteY4" fmla="*/ 29997 h 966634"/>
                <a:gd name="connsiteX5" fmla="*/ 1336042 w 1403089"/>
                <a:gd name="connsiteY5" fmla="*/ 52731 h 966634"/>
                <a:gd name="connsiteX6" fmla="*/ 1379828 w 1403089"/>
                <a:gd name="connsiteY6" fmla="*/ 346381 h 966634"/>
                <a:gd name="connsiteX7" fmla="*/ 1196478 w 1403089"/>
                <a:gd name="connsiteY7" fmla="*/ 656240 h 966634"/>
                <a:gd name="connsiteX8" fmla="*/ 1024499 w 1403089"/>
                <a:gd name="connsiteY8" fmla="*/ 805485 h 966634"/>
                <a:gd name="connsiteX9" fmla="*/ 824942 w 1403089"/>
                <a:gd name="connsiteY9" fmla="*/ 888212 h 966634"/>
                <a:gd name="connsiteX10" fmla="*/ 531292 w 1403089"/>
                <a:gd name="connsiteY10" fmla="*/ 931996 h 966634"/>
                <a:gd name="connsiteX11" fmla="*/ 0 w 1403089"/>
                <a:gd name="connsiteY11" fmla="*/ 966634 h 966634"/>
                <a:gd name="connsiteX12" fmla="*/ 33246 w 1403089"/>
                <a:gd name="connsiteY12" fmla="*/ 670762 h 966634"/>
                <a:gd name="connsiteX0" fmla="*/ 33246 w 1403089"/>
                <a:gd name="connsiteY0" fmla="*/ 743352 h 1039224"/>
                <a:gd name="connsiteX1" fmla="*/ 487509 w 1403089"/>
                <a:gd name="connsiteY1" fmla="*/ 710935 h 1039224"/>
                <a:gd name="connsiteX2" fmla="*/ 756084 w 1403089"/>
                <a:gd name="connsiteY2" fmla="*/ 679184 h 1039224"/>
                <a:gd name="connsiteX3" fmla="*/ 1125119 w 1403089"/>
                <a:gd name="connsiteY3" fmla="*/ 368661 h 1039224"/>
                <a:gd name="connsiteX4" fmla="*/ 1014817 w 1403089"/>
                <a:gd name="connsiteY4" fmla="*/ 102587 h 1039224"/>
                <a:gd name="connsiteX5" fmla="*/ 1336042 w 1403089"/>
                <a:gd name="connsiteY5" fmla="*/ 125321 h 1039224"/>
                <a:gd name="connsiteX6" fmla="*/ 1379828 w 1403089"/>
                <a:gd name="connsiteY6" fmla="*/ 418971 h 1039224"/>
                <a:gd name="connsiteX7" fmla="*/ 1196478 w 1403089"/>
                <a:gd name="connsiteY7" fmla="*/ 728830 h 1039224"/>
                <a:gd name="connsiteX8" fmla="*/ 1024499 w 1403089"/>
                <a:gd name="connsiteY8" fmla="*/ 878075 h 1039224"/>
                <a:gd name="connsiteX9" fmla="*/ 824942 w 1403089"/>
                <a:gd name="connsiteY9" fmla="*/ 960802 h 1039224"/>
                <a:gd name="connsiteX10" fmla="*/ 531292 w 1403089"/>
                <a:gd name="connsiteY10" fmla="*/ 1004586 h 1039224"/>
                <a:gd name="connsiteX11" fmla="*/ 0 w 1403089"/>
                <a:gd name="connsiteY11" fmla="*/ 1039224 h 1039224"/>
                <a:gd name="connsiteX12" fmla="*/ 33246 w 1403089"/>
                <a:gd name="connsiteY12" fmla="*/ 743352 h 1039224"/>
                <a:gd name="connsiteX0" fmla="*/ 33246 w 1403089"/>
                <a:gd name="connsiteY0" fmla="*/ 743352 h 1039224"/>
                <a:gd name="connsiteX1" fmla="*/ 487509 w 1403089"/>
                <a:gd name="connsiteY1" fmla="*/ 710935 h 1039224"/>
                <a:gd name="connsiteX2" fmla="*/ 756084 w 1403089"/>
                <a:gd name="connsiteY2" fmla="*/ 679184 h 1039224"/>
                <a:gd name="connsiteX3" fmla="*/ 1013818 w 1403089"/>
                <a:gd name="connsiteY3" fmla="*/ 593370 h 1039224"/>
                <a:gd name="connsiteX4" fmla="*/ 1125119 w 1403089"/>
                <a:gd name="connsiteY4" fmla="*/ 368661 h 1039224"/>
                <a:gd name="connsiteX5" fmla="*/ 1014817 w 1403089"/>
                <a:gd name="connsiteY5" fmla="*/ 102587 h 1039224"/>
                <a:gd name="connsiteX6" fmla="*/ 1336042 w 1403089"/>
                <a:gd name="connsiteY6" fmla="*/ 125321 h 1039224"/>
                <a:gd name="connsiteX7" fmla="*/ 1379828 w 1403089"/>
                <a:gd name="connsiteY7" fmla="*/ 418971 h 1039224"/>
                <a:gd name="connsiteX8" fmla="*/ 1196478 w 1403089"/>
                <a:gd name="connsiteY8" fmla="*/ 728830 h 1039224"/>
                <a:gd name="connsiteX9" fmla="*/ 1024499 w 1403089"/>
                <a:gd name="connsiteY9" fmla="*/ 878075 h 1039224"/>
                <a:gd name="connsiteX10" fmla="*/ 824942 w 1403089"/>
                <a:gd name="connsiteY10" fmla="*/ 960802 h 1039224"/>
                <a:gd name="connsiteX11" fmla="*/ 531292 w 1403089"/>
                <a:gd name="connsiteY11" fmla="*/ 1004586 h 1039224"/>
                <a:gd name="connsiteX12" fmla="*/ 0 w 1403089"/>
                <a:gd name="connsiteY12" fmla="*/ 1039224 h 1039224"/>
                <a:gd name="connsiteX13" fmla="*/ 33246 w 1403089"/>
                <a:gd name="connsiteY13" fmla="*/ 743352 h 1039224"/>
                <a:gd name="connsiteX0" fmla="*/ 33246 w 1403089"/>
                <a:gd name="connsiteY0" fmla="*/ 743352 h 1039224"/>
                <a:gd name="connsiteX1" fmla="*/ 487509 w 1403089"/>
                <a:gd name="connsiteY1" fmla="*/ 710935 h 1039224"/>
                <a:gd name="connsiteX2" fmla="*/ 756084 w 1403089"/>
                <a:gd name="connsiteY2" fmla="*/ 679184 h 1039224"/>
                <a:gd name="connsiteX3" fmla="*/ 1013818 w 1403089"/>
                <a:gd name="connsiteY3" fmla="*/ 593370 h 1039224"/>
                <a:gd name="connsiteX4" fmla="*/ 1101758 w 1403089"/>
                <a:gd name="connsiteY4" fmla="*/ 349088 h 1039224"/>
                <a:gd name="connsiteX5" fmla="*/ 1014817 w 1403089"/>
                <a:gd name="connsiteY5" fmla="*/ 102587 h 1039224"/>
                <a:gd name="connsiteX6" fmla="*/ 1336042 w 1403089"/>
                <a:gd name="connsiteY6" fmla="*/ 125321 h 1039224"/>
                <a:gd name="connsiteX7" fmla="*/ 1379828 w 1403089"/>
                <a:gd name="connsiteY7" fmla="*/ 418971 h 1039224"/>
                <a:gd name="connsiteX8" fmla="*/ 1196478 w 1403089"/>
                <a:gd name="connsiteY8" fmla="*/ 728830 h 1039224"/>
                <a:gd name="connsiteX9" fmla="*/ 1024499 w 1403089"/>
                <a:gd name="connsiteY9" fmla="*/ 878075 h 1039224"/>
                <a:gd name="connsiteX10" fmla="*/ 824942 w 1403089"/>
                <a:gd name="connsiteY10" fmla="*/ 960802 h 1039224"/>
                <a:gd name="connsiteX11" fmla="*/ 531292 w 1403089"/>
                <a:gd name="connsiteY11" fmla="*/ 1004586 h 1039224"/>
                <a:gd name="connsiteX12" fmla="*/ 0 w 1403089"/>
                <a:gd name="connsiteY12" fmla="*/ 1039224 h 1039224"/>
                <a:gd name="connsiteX13" fmla="*/ 33246 w 1403089"/>
                <a:gd name="connsiteY13" fmla="*/ 743352 h 1039224"/>
                <a:gd name="connsiteX0" fmla="*/ 33246 w 1403089"/>
                <a:gd name="connsiteY0" fmla="*/ 743352 h 1039224"/>
                <a:gd name="connsiteX1" fmla="*/ 487509 w 1403089"/>
                <a:gd name="connsiteY1" fmla="*/ 710935 h 1039224"/>
                <a:gd name="connsiteX2" fmla="*/ 756084 w 1403089"/>
                <a:gd name="connsiteY2" fmla="*/ 679184 h 1039224"/>
                <a:gd name="connsiteX3" fmla="*/ 1013818 w 1403089"/>
                <a:gd name="connsiteY3" fmla="*/ 593370 h 1039224"/>
                <a:gd name="connsiteX4" fmla="*/ 1129569 w 1403089"/>
                <a:gd name="connsiteY4" fmla="*/ 507682 h 1039224"/>
                <a:gd name="connsiteX5" fmla="*/ 1101758 w 1403089"/>
                <a:gd name="connsiteY5" fmla="*/ 349088 h 1039224"/>
                <a:gd name="connsiteX6" fmla="*/ 1014817 w 1403089"/>
                <a:gd name="connsiteY6" fmla="*/ 102587 h 1039224"/>
                <a:gd name="connsiteX7" fmla="*/ 1336042 w 1403089"/>
                <a:gd name="connsiteY7" fmla="*/ 125321 h 1039224"/>
                <a:gd name="connsiteX8" fmla="*/ 1379828 w 1403089"/>
                <a:gd name="connsiteY8" fmla="*/ 418971 h 1039224"/>
                <a:gd name="connsiteX9" fmla="*/ 1196478 w 1403089"/>
                <a:gd name="connsiteY9" fmla="*/ 728830 h 1039224"/>
                <a:gd name="connsiteX10" fmla="*/ 1024499 w 1403089"/>
                <a:gd name="connsiteY10" fmla="*/ 878075 h 1039224"/>
                <a:gd name="connsiteX11" fmla="*/ 824942 w 1403089"/>
                <a:gd name="connsiteY11" fmla="*/ 960802 h 1039224"/>
                <a:gd name="connsiteX12" fmla="*/ 531292 w 1403089"/>
                <a:gd name="connsiteY12" fmla="*/ 1004586 h 1039224"/>
                <a:gd name="connsiteX13" fmla="*/ 0 w 1403089"/>
                <a:gd name="connsiteY13" fmla="*/ 1039224 h 1039224"/>
                <a:gd name="connsiteX14" fmla="*/ 33246 w 1403089"/>
                <a:gd name="connsiteY14" fmla="*/ 743352 h 1039224"/>
                <a:gd name="connsiteX0" fmla="*/ 33246 w 1403089"/>
                <a:gd name="connsiteY0" fmla="*/ 743352 h 1039224"/>
                <a:gd name="connsiteX1" fmla="*/ 487509 w 1403089"/>
                <a:gd name="connsiteY1" fmla="*/ 710935 h 1039224"/>
                <a:gd name="connsiteX2" fmla="*/ 756084 w 1403089"/>
                <a:gd name="connsiteY2" fmla="*/ 679184 h 1039224"/>
                <a:gd name="connsiteX3" fmla="*/ 1013818 w 1403089"/>
                <a:gd name="connsiteY3" fmla="*/ 593370 h 1039224"/>
                <a:gd name="connsiteX4" fmla="*/ 1129569 w 1403089"/>
                <a:gd name="connsiteY4" fmla="*/ 507682 h 1039224"/>
                <a:gd name="connsiteX5" fmla="*/ 1116790 w 1403089"/>
                <a:gd name="connsiteY5" fmla="*/ 248369 h 1039224"/>
                <a:gd name="connsiteX6" fmla="*/ 1014817 w 1403089"/>
                <a:gd name="connsiteY6" fmla="*/ 102587 h 1039224"/>
                <a:gd name="connsiteX7" fmla="*/ 1336042 w 1403089"/>
                <a:gd name="connsiteY7" fmla="*/ 125321 h 1039224"/>
                <a:gd name="connsiteX8" fmla="*/ 1379828 w 1403089"/>
                <a:gd name="connsiteY8" fmla="*/ 418971 h 1039224"/>
                <a:gd name="connsiteX9" fmla="*/ 1196478 w 1403089"/>
                <a:gd name="connsiteY9" fmla="*/ 728830 h 1039224"/>
                <a:gd name="connsiteX10" fmla="*/ 1024499 w 1403089"/>
                <a:gd name="connsiteY10" fmla="*/ 878075 h 1039224"/>
                <a:gd name="connsiteX11" fmla="*/ 824942 w 1403089"/>
                <a:gd name="connsiteY11" fmla="*/ 960802 h 1039224"/>
                <a:gd name="connsiteX12" fmla="*/ 531292 w 1403089"/>
                <a:gd name="connsiteY12" fmla="*/ 1004586 h 1039224"/>
                <a:gd name="connsiteX13" fmla="*/ 0 w 1403089"/>
                <a:gd name="connsiteY13" fmla="*/ 1039224 h 1039224"/>
                <a:gd name="connsiteX14" fmla="*/ 33246 w 1403089"/>
                <a:gd name="connsiteY14" fmla="*/ 743352 h 1039224"/>
                <a:gd name="connsiteX0" fmla="*/ 33246 w 1403089"/>
                <a:gd name="connsiteY0" fmla="*/ 957603 h 1253475"/>
                <a:gd name="connsiteX1" fmla="*/ 487509 w 1403089"/>
                <a:gd name="connsiteY1" fmla="*/ 925186 h 1253475"/>
                <a:gd name="connsiteX2" fmla="*/ 756084 w 1403089"/>
                <a:gd name="connsiteY2" fmla="*/ 893435 h 1253475"/>
                <a:gd name="connsiteX3" fmla="*/ 1013818 w 1403089"/>
                <a:gd name="connsiteY3" fmla="*/ 807621 h 1253475"/>
                <a:gd name="connsiteX4" fmla="*/ 1129569 w 1403089"/>
                <a:gd name="connsiteY4" fmla="*/ 721933 h 1253475"/>
                <a:gd name="connsiteX5" fmla="*/ 1116790 w 1403089"/>
                <a:gd name="connsiteY5" fmla="*/ 462620 h 1253475"/>
                <a:gd name="connsiteX6" fmla="*/ 1119041 w 1403089"/>
                <a:gd name="connsiteY6" fmla="*/ 102587 h 1253475"/>
                <a:gd name="connsiteX7" fmla="*/ 1336042 w 1403089"/>
                <a:gd name="connsiteY7" fmla="*/ 339572 h 1253475"/>
                <a:gd name="connsiteX8" fmla="*/ 1379828 w 1403089"/>
                <a:gd name="connsiteY8" fmla="*/ 633222 h 1253475"/>
                <a:gd name="connsiteX9" fmla="*/ 1196478 w 1403089"/>
                <a:gd name="connsiteY9" fmla="*/ 943081 h 1253475"/>
                <a:gd name="connsiteX10" fmla="*/ 1024499 w 1403089"/>
                <a:gd name="connsiteY10" fmla="*/ 1092326 h 1253475"/>
                <a:gd name="connsiteX11" fmla="*/ 824942 w 1403089"/>
                <a:gd name="connsiteY11" fmla="*/ 1175053 h 1253475"/>
                <a:gd name="connsiteX12" fmla="*/ 531292 w 1403089"/>
                <a:gd name="connsiteY12" fmla="*/ 1218837 h 1253475"/>
                <a:gd name="connsiteX13" fmla="*/ 0 w 1403089"/>
                <a:gd name="connsiteY13" fmla="*/ 1253475 h 1253475"/>
                <a:gd name="connsiteX14" fmla="*/ 33246 w 1403089"/>
                <a:gd name="connsiteY14" fmla="*/ 957603 h 1253475"/>
                <a:gd name="connsiteX0" fmla="*/ 33246 w 1403089"/>
                <a:gd name="connsiteY0" fmla="*/ 932902 h 1228774"/>
                <a:gd name="connsiteX1" fmla="*/ 487509 w 1403089"/>
                <a:gd name="connsiteY1" fmla="*/ 900485 h 1228774"/>
                <a:gd name="connsiteX2" fmla="*/ 756084 w 1403089"/>
                <a:gd name="connsiteY2" fmla="*/ 868734 h 1228774"/>
                <a:gd name="connsiteX3" fmla="*/ 1013818 w 1403089"/>
                <a:gd name="connsiteY3" fmla="*/ 782920 h 1228774"/>
                <a:gd name="connsiteX4" fmla="*/ 1129569 w 1403089"/>
                <a:gd name="connsiteY4" fmla="*/ 697232 h 1228774"/>
                <a:gd name="connsiteX5" fmla="*/ 1116790 w 1403089"/>
                <a:gd name="connsiteY5" fmla="*/ 437919 h 1228774"/>
                <a:gd name="connsiteX6" fmla="*/ 1119041 w 1403089"/>
                <a:gd name="connsiteY6" fmla="*/ 77886 h 1228774"/>
                <a:gd name="connsiteX7" fmla="*/ 1336042 w 1403089"/>
                <a:gd name="connsiteY7" fmla="*/ 314871 h 1228774"/>
                <a:gd name="connsiteX8" fmla="*/ 1379828 w 1403089"/>
                <a:gd name="connsiteY8" fmla="*/ 608521 h 1228774"/>
                <a:gd name="connsiteX9" fmla="*/ 1196478 w 1403089"/>
                <a:gd name="connsiteY9" fmla="*/ 918380 h 1228774"/>
                <a:gd name="connsiteX10" fmla="*/ 1024499 w 1403089"/>
                <a:gd name="connsiteY10" fmla="*/ 1067625 h 1228774"/>
                <a:gd name="connsiteX11" fmla="*/ 824942 w 1403089"/>
                <a:gd name="connsiteY11" fmla="*/ 1150352 h 1228774"/>
                <a:gd name="connsiteX12" fmla="*/ 531292 w 1403089"/>
                <a:gd name="connsiteY12" fmla="*/ 1194136 h 1228774"/>
                <a:gd name="connsiteX13" fmla="*/ 0 w 1403089"/>
                <a:gd name="connsiteY13" fmla="*/ 1228774 h 1228774"/>
                <a:gd name="connsiteX14" fmla="*/ 33246 w 1403089"/>
                <a:gd name="connsiteY14" fmla="*/ 932902 h 1228774"/>
                <a:gd name="connsiteX0" fmla="*/ 33246 w 1403089"/>
                <a:gd name="connsiteY0" fmla="*/ 932902 h 1228774"/>
                <a:gd name="connsiteX1" fmla="*/ 487509 w 1403089"/>
                <a:gd name="connsiteY1" fmla="*/ 900485 h 1228774"/>
                <a:gd name="connsiteX2" fmla="*/ 756084 w 1403089"/>
                <a:gd name="connsiteY2" fmla="*/ 868734 h 1228774"/>
                <a:gd name="connsiteX3" fmla="*/ 1013818 w 1403089"/>
                <a:gd name="connsiteY3" fmla="*/ 782920 h 1228774"/>
                <a:gd name="connsiteX4" fmla="*/ 1129569 w 1403089"/>
                <a:gd name="connsiteY4" fmla="*/ 697232 h 1228774"/>
                <a:gd name="connsiteX5" fmla="*/ 1116790 w 1403089"/>
                <a:gd name="connsiteY5" fmla="*/ 437919 h 1228774"/>
                <a:gd name="connsiteX6" fmla="*/ 1119041 w 1403089"/>
                <a:gd name="connsiteY6" fmla="*/ 77886 h 1228774"/>
                <a:gd name="connsiteX7" fmla="*/ 1336042 w 1403089"/>
                <a:gd name="connsiteY7" fmla="*/ 314871 h 1228774"/>
                <a:gd name="connsiteX8" fmla="*/ 1379828 w 1403089"/>
                <a:gd name="connsiteY8" fmla="*/ 608521 h 1228774"/>
                <a:gd name="connsiteX9" fmla="*/ 1196478 w 1403089"/>
                <a:gd name="connsiteY9" fmla="*/ 918380 h 1228774"/>
                <a:gd name="connsiteX10" fmla="*/ 1024499 w 1403089"/>
                <a:gd name="connsiteY10" fmla="*/ 1067625 h 1228774"/>
                <a:gd name="connsiteX11" fmla="*/ 824942 w 1403089"/>
                <a:gd name="connsiteY11" fmla="*/ 1150352 h 1228774"/>
                <a:gd name="connsiteX12" fmla="*/ 531292 w 1403089"/>
                <a:gd name="connsiteY12" fmla="*/ 1194136 h 1228774"/>
                <a:gd name="connsiteX13" fmla="*/ 0 w 1403089"/>
                <a:gd name="connsiteY13" fmla="*/ 1228774 h 1228774"/>
                <a:gd name="connsiteX14" fmla="*/ 33246 w 1403089"/>
                <a:gd name="connsiteY14" fmla="*/ 932902 h 1228774"/>
                <a:gd name="connsiteX0" fmla="*/ 33246 w 1403089"/>
                <a:gd name="connsiteY0" fmla="*/ 932902 h 1228774"/>
                <a:gd name="connsiteX1" fmla="*/ 487509 w 1403089"/>
                <a:gd name="connsiteY1" fmla="*/ 900485 h 1228774"/>
                <a:gd name="connsiteX2" fmla="*/ 756084 w 1403089"/>
                <a:gd name="connsiteY2" fmla="*/ 868734 h 1228774"/>
                <a:gd name="connsiteX3" fmla="*/ 1013818 w 1403089"/>
                <a:gd name="connsiteY3" fmla="*/ 782920 h 1228774"/>
                <a:gd name="connsiteX4" fmla="*/ 1129569 w 1403089"/>
                <a:gd name="connsiteY4" fmla="*/ 697232 h 1228774"/>
                <a:gd name="connsiteX5" fmla="*/ 1116790 w 1403089"/>
                <a:gd name="connsiteY5" fmla="*/ 437919 h 1228774"/>
                <a:gd name="connsiteX6" fmla="*/ 1119041 w 1403089"/>
                <a:gd name="connsiteY6" fmla="*/ 77886 h 1228774"/>
                <a:gd name="connsiteX7" fmla="*/ 1336042 w 1403089"/>
                <a:gd name="connsiteY7" fmla="*/ 314871 h 1228774"/>
                <a:gd name="connsiteX8" fmla="*/ 1379828 w 1403089"/>
                <a:gd name="connsiteY8" fmla="*/ 608521 h 1228774"/>
                <a:gd name="connsiteX9" fmla="*/ 1196478 w 1403089"/>
                <a:gd name="connsiteY9" fmla="*/ 918380 h 1228774"/>
                <a:gd name="connsiteX10" fmla="*/ 1024499 w 1403089"/>
                <a:gd name="connsiteY10" fmla="*/ 1067625 h 1228774"/>
                <a:gd name="connsiteX11" fmla="*/ 824942 w 1403089"/>
                <a:gd name="connsiteY11" fmla="*/ 1150352 h 1228774"/>
                <a:gd name="connsiteX12" fmla="*/ 531292 w 1403089"/>
                <a:gd name="connsiteY12" fmla="*/ 1194136 h 1228774"/>
                <a:gd name="connsiteX13" fmla="*/ 0 w 1403089"/>
                <a:gd name="connsiteY13" fmla="*/ 1228774 h 1228774"/>
                <a:gd name="connsiteX14" fmla="*/ 33246 w 1403089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24499 w 1395324"/>
                <a:gd name="connsiteY10" fmla="*/ 1067625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24499 w 1395324"/>
                <a:gd name="connsiteY10" fmla="*/ 1067625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24499 w 1395324"/>
                <a:gd name="connsiteY10" fmla="*/ 1067625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24499 w 1395324"/>
                <a:gd name="connsiteY10" fmla="*/ 1067625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24499 w 1395324"/>
                <a:gd name="connsiteY10" fmla="*/ 1067625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40978"/>
                <a:gd name="connsiteX1" fmla="*/ 487509 w 1395324"/>
                <a:gd name="connsiteY1" fmla="*/ 900485 h 1240978"/>
                <a:gd name="connsiteX2" fmla="*/ 756084 w 1395324"/>
                <a:gd name="connsiteY2" fmla="*/ 868734 h 1240978"/>
                <a:gd name="connsiteX3" fmla="*/ 1013818 w 1395324"/>
                <a:gd name="connsiteY3" fmla="*/ 782920 h 1240978"/>
                <a:gd name="connsiteX4" fmla="*/ 1129569 w 1395324"/>
                <a:gd name="connsiteY4" fmla="*/ 697232 h 1240978"/>
                <a:gd name="connsiteX5" fmla="*/ 1116790 w 1395324"/>
                <a:gd name="connsiteY5" fmla="*/ 437919 h 1240978"/>
                <a:gd name="connsiteX6" fmla="*/ 1119041 w 1395324"/>
                <a:gd name="connsiteY6" fmla="*/ 77886 h 1240978"/>
                <a:gd name="connsiteX7" fmla="*/ 1336042 w 1395324"/>
                <a:gd name="connsiteY7" fmla="*/ 314871 h 1240978"/>
                <a:gd name="connsiteX8" fmla="*/ 1379828 w 1395324"/>
                <a:gd name="connsiteY8" fmla="*/ 608521 h 1240978"/>
                <a:gd name="connsiteX9" fmla="*/ 1243068 w 1395324"/>
                <a:gd name="connsiteY9" fmla="*/ 971578 h 1240978"/>
                <a:gd name="connsiteX10" fmla="*/ 1011566 w 1395324"/>
                <a:gd name="connsiteY10" fmla="*/ 1142953 h 1240978"/>
                <a:gd name="connsiteX11" fmla="*/ 824942 w 1395324"/>
                <a:gd name="connsiteY11" fmla="*/ 1150352 h 1240978"/>
                <a:gd name="connsiteX12" fmla="*/ 531292 w 1395324"/>
                <a:gd name="connsiteY12" fmla="*/ 1194136 h 1240978"/>
                <a:gd name="connsiteX13" fmla="*/ 0 w 1395324"/>
                <a:gd name="connsiteY13" fmla="*/ 1228774 h 1240978"/>
                <a:gd name="connsiteX14" fmla="*/ 33246 w 1395324"/>
                <a:gd name="connsiteY14" fmla="*/ 932902 h 1240978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11566 w 1395324"/>
                <a:gd name="connsiteY10" fmla="*/ 1142953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11566 w 1395324"/>
                <a:gd name="connsiteY10" fmla="*/ 1142953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69442 w 1395324"/>
                <a:gd name="connsiteY10" fmla="*/ 1100109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33246 w 1395324"/>
                <a:gd name="connsiteY0" fmla="*/ 932902 h 1228774"/>
                <a:gd name="connsiteX1" fmla="*/ 487509 w 1395324"/>
                <a:gd name="connsiteY1" fmla="*/ 900485 h 1228774"/>
                <a:gd name="connsiteX2" fmla="*/ 756084 w 1395324"/>
                <a:gd name="connsiteY2" fmla="*/ 868734 h 1228774"/>
                <a:gd name="connsiteX3" fmla="*/ 1013818 w 1395324"/>
                <a:gd name="connsiteY3" fmla="*/ 782920 h 1228774"/>
                <a:gd name="connsiteX4" fmla="*/ 1129569 w 1395324"/>
                <a:gd name="connsiteY4" fmla="*/ 697232 h 1228774"/>
                <a:gd name="connsiteX5" fmla="*/ 1116790 w 1395324"/>
                <a:gd name="connsiteY5" fmla="*/ 437919 h 1228774"/>
                <a:gd name="connsiteX6" fmla="*/ 1119041 w 1395324"/>
                <a:gd name="connsiteY6" fmla="*/ 77886 h 1228774"/>
                <a:gd name="connsiteX7" fmla="*/ 1336042 w 1395324"/>
                <a:gd name="connsiteY7" fmla="*/ 314871 h 1228774"/>
                <a:gd name="connsiteX8" fmla="*/ 1379828 w 1395324"/>
                <a:gd name="connsiteY8" fmla="*/ 608521 h 1228774"/>
                <a:gd name="connsiteX9" fmla="*/ 1243068 w 1395324"/>
                <a:gd name="connsiteY9" fmla="*/ 971578 h 1228774"/>
                <a:gd name="connsiteX10" fmla="*/ 1069442 w 1395324"/>
                <a:gd name="connsiteY10" fmla="*/ 1100109 h 1228774"/>
                <a:gd name="connsiteX11" fmla="*/ 824942 w 1395324"/>
                <a:gd name="connsiteY11" fmla="*/ 1150352 h 1228774"/>
                <a:gd name="connsiteX12" fmla="*/ 531292 w 1395324"/>
                <a:gd name="connsiteY12" fmla="*/ 1194136 h 1228774"/>
                <a:gd name="connsiteX13" fmla="*/ 0 w 1395324"/>
                <a:gd name="connsiteY13" fmla="*/ 1228774 h 1228774"/>
                <a:gd name="connsiteX14" fmla="*/ 33246 w 1395324"/>
                <a:gd name="connsiteY14" fmla="*/ 932902 h 1228774"/>
                <a:gd name="connsiteX0" fmla="*/ 26041 w 1388119"/>
                <a:gd name="connsiteY0" fmla="*/ 932902 h 1413528"/>
                <a:gd name="connsiteX1" fmla="*/ 480304 w 1388119"/>
                <a:gd name="connsiteY1" fmla="*/ 900485 h 1413528"/>
                <a:gd name="connsiteX2" fmla="*/ 748879 w 1388119"/>
                <a:gd name="connsiteY2" fmla="*/ 868734 h 1413528"/>
                <a:gd name="connsiteX3" fmla="*/ 1006613 w 1388119"/>
                <a:gd name="connsiteY3" fmla="*/ 782920 h 1413528"/>
                <a:gd name="connsiteX4" fmla="*/ 1122364 w 1388119"/>
                <a:gd name="connsiteY4" fmla="*/ 697232 h 1413528"/>
                <a:gd name="connsiteX5" fmla="*/ 1109585 w 1388119"/>
                <a:gd name="connsiteY5" fmla="*/ 437919 h 1413528"/>
                <a:gd name="connsiteX6" fmla="*/ 1111836 w 1388119"/>
                <a:gd name="connsiteY6" fmla="*/ 77886 h 1413528"/>
                <a:gd name="connsiteX7" fmla="*/ 1328837 w 1388119"/>
                <a:gd name="connsiteY7" fmla="*/ 314871 h 1413528"/>
                <a:gd name="connsiteX8" fmla="*/ 1372623 w 1388119"/>
                <a:gd name="connsiteY8" fmla="*/ 608521 h 1413528"/>
                <a:gd name="connsiteX9" fmla="*/ 1235863 w 1388119"/>
                <a:gd name="connsiteY9" fmla="*/ 971578 h 1413528"/>
                <a:gd name="connsiteX10" fmla="*/ 1062237 w 1388119"/>
                <a:gd name="connsiteY10" fmla="*/ 1100109 h 1413528"/>
                <a:gd name="connsiteX11" fmla="*/ 817737 w 1388119"/>
                <a:gd name="connsiteY11" fmla="*/ 1150352 h 1413528"/>
                <a:gd name="connsiteX12" fmla="*/ 524087 w 1388119"/>
                <a:gd name="connsiteY12" fmla="*/ 1194136 h 1413528"/>
                <a:gd name="connsiteX13" fmla="*/ 1 w 1388119"/>
                <a:gd name="connsiteY13" fmla="*/ 1413528 h 1413528"/>
                <a:gd name="connsiteX14" fmla="*/ 26041 w 1388119"/>
                <a:gd name="connsiteY14" fmla="*/ 932902 h 1413528"/>
                <a:gd name="connsiteX0" fmla="*/ 26040 w 1388118"/>
                <a:gd name="connsiteY0" fmla="*/ 932902 h 1413528"/>
                <a:gd name="connsiteX1" fmla="*/ 480303 w 1388118"/>
                <a:gd name="connsiteY1" fmla="*/ 900485 h 1413528"/>
                <a:gd name="connsiteX2" fmla="*/ 748878 w 1388118"/>
                <a:gd name="connsiteY2" fmla="*/ 868734 h 1413528"/>
                <a:gd name="connsiteX3" fmla="*/ 1006612 w 1388118"/>
                <a:gd name="connsiteY3" fmla="*/ 782920 h 1413528"/>
                <a:gd name="connsiteX4" fmla="*/ 1122363 w 1388118"/>
                <a:gd name="connsiteY4" fmla="*/ 697232 h 1413528"/>
                <a:gd name="connsiteX5" fmla="*/ 1109584 w 1388118"/>
                <a:gd name="connsiteY5" fmla="*/ 437919 h 1413528"/>
                <a:gd name="connsiteX6" fmla="*/ 1111835 w 1388118"/>
                <a:gd name="connsiteY6" fmla="*/ 77886 h 1413528"/>
                <a:gd name="connsiteX7" fmla="*/ 1328836 w 1388118"/>
                <a:gd name="connsiteY7" fmla="*/ 314871 h 1413528"/>
                <a:gd name="connsiteX8" fmla="*/ 1372622 w 1388118"/>
                <a:gd name="connsiteY8" fmla="*/ 608521 h 1413528"/>
                <a:gd name="connsiteX9" fmla="*/ 1235862 w 1388118"/>
                <a:gd name="connsiteY9" fmla="*/ 971578 h 1413528"/>
                <a:gd name="connsiteX10" fmla="*/ 1062236 w 1388118"/>
                <a:gd name="connsiteY10" fmla="*/ 1100109 h 1413528"/>
                <a:gd name="connsiteX11" fmla="*/ 817736 w 1388118"/>
                <a:gd name="connsiteY11" fmla="*/ 1150352 h 1413528"/>
                <a:gd name="connsiteX12" fmla="*/ 524086 w 1388118"/>
                <a:gd name="connsiteY12" fmla="*/ 1194136 h 1413528"/>
                <a:gd name="connsiteX13" fmla="*/ 232624 w 1388118"/>
                <a:gd name="connsiteY13" fmla="*/ 1228426 h 1413528"/>
                <a:gd name="connsiteX14" fmla="*/ 0 w 1388118"/>
                <a:gd name="connsiteY14" fmla="*/ 1413528 h 1413528"/>
                <a:gd name="connsiteX15" fmla="*/ 26040 w 1388118"/>
                <a:gd name="connsiteY15" fmla="*/ 932902 h 1413528"/>
                <a:gd name="connsiteX0" fmla="*/ 0 w 1482781"/>
                <a:gd name="connsiteY0" fmla="*/ 1101780 h 1413528"/>
                <a:gd name="connsiteX1" fmla="*/ 574966 w 1482781"/>
                <a:gd name="connsiteY1" fmla="*/ 900485 h 1413528"/>
                <a:gd name="connsiteX2" fmla="*/ 843541 w 1482781"/>
                <a:gd name="connsiteY2" fmla="*/ 868734 h 1413528"/>
                <a:gd name="connsiteX3" fmla="*/ 1101275 w 1482781"/>
                <a:gd name="connsiteY3" fmla="*/ 782920 h 1413528"/>
                <a:gd name="connsiteX4" fmla="*/ 1217026 w 1482781"/>
                <a:gd name="connsiteY4" fmla="*/ 697232 h 1413528"/>
                <a:gd name="connsiteX5" fmla="*/ 1204247 w 1482781"/>
                <a:gd name="connsiteY5" fmla="*/ 437919 h 1413528"/>
                <a:gd name="connsiteX6" fmla="*/ 1206498 w 1482781"/>
                <a:gd name="connsiteY6" fmla="*/ 77886 h 1413528"/>
                <a:gd name="connsiteX7" fmla="*/ 1423499 w 1482781"/>
                <a:gd name="connsiteY7" fmla="*/ 314871 h 1413528"/>
                <a:gd name="connsiteX8" fmla="*/ 1467285 w 1482781"/>
                <a:gd name="connsiteY8" fmla="*/ 608521 h 1413528"/>
                <a:gd name="connsiteX9" fmla="*/ 1330525 w 1482781"/>
                <a:gd name="connsiteY9" fmla="*/ 971578 h 1413528"/>
                <a:gd name="connsiteX10" fmla="*/ 1156899 w 1482781"/>
                <a:gd name="connsiteY10" fmla="*/ 1100109 h 1413528"/>
                <a:gd name="connsiteX11" fmla="*/ 912399 w 1482781"/>
                <a:gd name="connsiteY11" fmla="*/ 1150352 h 1413528"/>
                <a:gd name="connsiteX12" fmla="*/ 618749 w 1482781"/>
                <a:gd name="connsiteY12" fmla="*/ 1194136 h 1413528"/>
                <a:gd name="connsiteX13" fmla="*/ 327287 w 1482781"/>
                <a:gd name="connsiteY13" fmla="*/ 1228426 h 1413528"/>
                <a:gd name="connsiteX14" fmla="*/ 94663 w 1482781"/>
                <a:gd name="connsiteY14" fmla="*/ 1413528 h 1413528"/>
                <a:gd name="connsiteX15" fmla="*/ 0 w 1482781"/>
                <a:gd name="connsiteY15" fmla="*/ 1101780 h 1413528"/>
                <a:gd name="connsiteX0" fmla="*/ 0 w 1482781"/>
                <a:gd name="connsiteY0" fmla="*/ 1101780 h 1413528"/>
                <a:gd name="connsiteX1" fmla="*/ 574966 w 1482781"/>
                <a:gd name="connsiteY1" fmla="*/ 900485 h 1413528"/>
                <a:gd name="connsiteX2" fmla="*/ 843541 w 1482781"/>
                <a:gd name="connsiteY2" fmla="*/ 868734 h 1413528"/>
                <a:gd name="connsiteX3" fmla="*/ 1101275 w 1482781"/>
                <a:gd name="connsiteY3" fmla="*/ 782920 h 1413528"/>
                <a:gd name="connsiteX4" fmla="*/ 1217026 w 1482781"/>
                <a:gd name="connsiteY4" fmla="*/ 697232 h 1413528"/>
                <a:gd name="connsiteX5" fmla="*/ 1204247 w 1482781"/>
                <a:gd name="connsiteY5" fmla="*/ 437919 h 1413528"/>
                <a:gd name="connsiteX6" fmla="*/ 1206498 w 1482781"/>
                <a:gd name="connsiteY6" fmla="*/ 77886 h 1413528"/>
                <a:gd name="connsiteX7" fmla="*/ 1423499 w 1482781"/>
                <a:gd name="connsiteY7" fmla="*/ 314871 h 1413528"/>
                <a:gd name="connsiteX8" fmla="*/ 1467285 w 1482781"/>
                <a:gd name="connsiteY8" fmla="*/ 608521 h 1413528"/>
                <a:gd name="connsiteX9" fmla="*/ 1330525 w 1482781"/>
                <a:gd name="connsiteY9" fmla="*/ 971578 h 1413528"/>
                <a:gd name="connsiteX10" fmla="*/ 1156899 w 1482781"/>
                <a:gd name="connsiteY10" fmla="*/ 1100109 h 1413528"/>
                <a:gd name="connsiteX11" fmla="*/ 912399 w 1482781"/>
                <a:gd name="connsiteY11" fmla="*/ 1150352 h 1413528"/>
                <a:gd name="connsiteX12" fmla="*/ 618749 w 1482781"/>
                <a:gd name="connsiteY12" fmla="*/ 1194136 h 1413528"/>
                <a:gd name="connsiteX13" fmla="*/ 327287 w 1482781"/>
                <a:gd name="connsiteY13" fmla="*/ 1228426 h 1413528"/>
                <a:gd name="connsiteX14" fmla="*/ 94663 w 1482781"/>
                <a:gd name="connsiteY14" fmla="*/ 1413528 h 1413528"/>
                <a:gd name="connsiteX15" fmla="*/ 0 w 1482781"/>
                <a:gd name="connsiteY15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12399 w 1482781"/>
                <a:gd name="connsiteY12" fmla="*/ 1150352 h 1413528"/>
                <a:gd name="connsiteX13" fmla="*/ 618749 w 1482781"/>
                <a:gd name="connsiteY13" fmla="*/ 1194136 h 1413528"/>
                <a:gd name="connsiteX14" fmla="*/ 327287 w 1482781"/>
                <a:gd name="connsiteY14" fmla="*/ 1228426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12399 w 1482781"/>
                <a:gd name="connsiteY12" fmla="*/ 1150352 h 1413528"/>
                <a:gd name="connsiteX13" fmla="*/ 618749 w 1482781"/>
                <a:gd name="connsiteY13" fmla="*/ 119413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12399 w 1482781"/>
                <a:gd name="connsiteY12" fmla="*/ 1150352 h 1413528"/>
                <a:gd name="connsiteX13" fmla="*/ 618749 w 1482781"/>
                <a:gd name="connsiteY13" fmla="*/ 119413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12399 w 1482781"/>
                <a:gd name="connsiteY12" fmla="*/ 1150352 h 1413528"/>
                <a:gd name="connsiteX13" fmla="*/ 618749 w 1482781"/>
                <a:gd name="connsiteY13" fmla="*/ 119413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12399 w 1482781"/>
                <a:gd name="connsiteY12" fmla="*/ 1150352 h 1413528"/>
                <a:gd name="connsiteX13" fmla="*/ 660145 w 1482781"/>
                <a:gd name="connsiteY13" fmla="*/ 115202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56899 w 1482781"/>
                <a:gd name="connsiteY11" fmla="*/ 1100109 h 1413528"/>
                <a:gd name="connsiteX12" fmla="*/ 950171 w 1482781"/>
                <a:gd name="connsiteY12" fmla="*/ 1050271 h 1413528"/>
                <a:gd name="connsiteX13" fmla="*/ 660145 w 1482781"/>
                <a:gd name="connsiteY13" fmla="*/ 115202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2781"/>
                <a:gd name="connsiteY0" fmla="*/ 1101780 h 1413528"/>
                <a:gd name="connsiteX1" fmla="*/ 218054 w 1482781"/>
                <a:gd name="connsiteY1" fmla="*/ 858683 h 1413528"/>
                <a:gd name="connsiteX2" fmla="*/ 574966 w 1482781"/>
                <a:gd name="connsiteY2" fmla="*/ 900485 h 1413528"/>
                <a:gd name="connsiteX3" fmla="*/ 843541 w 1482781"/>
                <a:gd name="connsiteY3" fmla="*/ 868734 h 1413528"/>
                <a:gd name="connsiteX4" fmla="*/ 1101275 w 1482781"/>
                <a:gd name="connsiteY4" fmla="*/ 782920 h 1413528"/>
                <a:gd name="connsiteX5" fmla="*/ 1217026 w 1482781"/>
                <a:gd name="connsiteY5" fmla="*/ 697232 h 1413528"/>
                <a:gd name="connsiteX6" fmla="*/ 1204247 w 1482781"/>
                <a:gd name="connsiteY6" fmla="*/ 437919 h 1413528"/>
                <a:gd name="connsiteX7" fmla="*/ 1206498 w 1482781"/>
                <a:gd name="connsiteY7" fmla="*/ 77886 h 1413528"/>
                <a:gd name="connsiteX8" fmla="*/ 1423499 w 1482781"/>
                <a:gd name="connsiteY8" fmla="*/ 314871 h 1413528"/>
                <a:gd name="connsiteX9" fmla="*/ 1467285 w 1482781"/>
                <a:gd name="connsiteY9" fmla="*/ 608521 h 1413528"/>
                <a:gd name="connsiteX10" fmla="*/ 1330525 w 1482781"/>
                <a:gd name="connsiteY10" fmla="*/ 971578 h 1413528"/>
                <a:gd name="connsiteX11" fmla="*/ 1162655 w 1482781"/>
                <a:gd name="connsiteY11" fmla="*/ 1010217 h 1413528"/>
                <a:gd name="connsiteX12" fmla="*/ 950171 w 1482781"/>
                <a:gd name="connsiteY12" fmla="*/ 1050271 h 1413528"/>
                <a:gd name="connsiteX13" fmla="*/ 660145 w 1482781"/>
                <a:gd name="connsiteY13" fmla="*/ 1152026 h 1413528"/>
                <a:gd name="connsiteX14" fmla="*/ 255317 w 1482781"/>
                <a:gd name="connsiteY14" fmla="*/ 1087081 h 1413528"/>
                <a:gd name="connsiteX15" fmla="*/ 94663 w 1482781"/>
                <a:gd name="connsiteY15" fmla="*/ 1413528 h 1413528"/>
                <a:gd name="connsiteX16" fmla="*/ 0 w 1482781"/>
                <a:gd name="connsiteY16" fmla="*/ 1101780 h 1413528"/>
                <a:gd name="connsiteX0" fmla="*/ 0 w 1484913"/>
                <a:gd name="connsiteY0" fmla="*/ 1101780 h 1413528"/>
                <a:gd name="connsiteX1" fmla="*/ 218054 w 1484913"/>
                <a:gd name="connsiteY1" fmla="*/ 858683 h 1413528"/>
                <a:gd name="connsiteX2" fmla="*/ 574966 w 1484913"/>
                <a:gd name="connsiteY2" fmla="*/ 900485 h 1413528"/>
                <a:gd name="connsiteX3" fmla="*/ 843541 w 1484913"/>
                <a:gd name="connsiteY3" fmla="*/ 868734 h 1413528"/>
                <a:gd name="connsiteX4" fmla="*/ 1101275 w 1484913"/>
                <a:gd name="connsiteY4" fmla="*/ 782920 h 1413528"/>
                <a:gd name="connsiteX5" fmla="*/ 1217026 w 1484913"/>
                <a:gd name="connsiteY5" fmla="*/ 697232 h 1413528"/>
                <a:gd name="connsiteX6" fmla="*/ 1204247 w 1484913"/>
                <a:gd name="connsiteY6" fmla="*/ 437919 h 1413528"/>
                <a:gd name="connsiteX7" fmla="*/ 1206498 w 1484913"/>
                <a:gd name="connsiteY7" fmla="*/ 77886 h 1413528"/>
                <a:gd name="connsiteX8" fmla="*/ 1423499 w 1484913"/>
                <a:gd name="connsiteY8" fmla="*/ 314871 h 1413528"/>
                <a:gd name="connsiteX9" fmla="*/ 1467285 w 1484913"/>
                <a:gd name="connsiteY9" fmla="*/ 608521 h 1413528"/>
                <a:gd name="connsiteX10" fmla="*/ 1317739 w 1484913"/>
                <a:gd name="connsiteY10" fmla="*/ 886817 h 1413528"/>
                <a:gd name="connsiteX11" fmla="*/ 1162655 w 1484913"/>
                <a:gd name="connsiteY11" fmla="*/ 1010217 h 1413528"/>
                <a:gd name="connsiteX12" fmla="*/ 950171 w 1484913"/>
                <a:gd name="connsiteY12" fmla="*/ 1050271 h 1413528"/>
                <a:gd name="connsiteX13" fmla="*/ 660145 w 1484913"/>
                <a:gd name="connsiteY13" fmla="*/ 1152026 h 1413528"/>
                <a:gd name="connsiteX14" fmla="*/ 255317 w 1484913"/>
                <a:gd name="connsiteY14" fmla="*/ 1087081 h 1413528"/>
                <a:gd name="connsiteX15" fmla="*/ 94663 w 1484913"/>
                <a:gd name="connsiteY15" fmla="*/ 1413528 h 1413528"/>
                <a:gd name="connsiteX16" fmla="*/ 0 w 1484913"/>
                <a:gd name="connsiteY16" fmla="*/ 1101780 h 1413528"/>
                <a:gd name="connsiteX0" fmla="*/ 0 w 1484912"/>
                <a:gd name="connsiteY0" fmla="*/ 1101780 h 1413528"/>
                <a:gd name="connsiteX1" fmla="*/ 218054 w 1484912"/>
                <a:gd name="connsiteY1" fmla="*/ 858683 h 1413528"/>
                <a:gd name="connsiteX2" fmla="*/ 574966 w 1484912"/>
                <a:gd name="connsiteY2" fmla="*/ 900485 h 1413528"/>
                <a:gd name="connsiteX3" fmla="*/ 843541 w 1484912"/>
                <a:gd name="connsiteY3" fmla="*/ 868734 h 1413528"/>
                <a:gd name="connsiteX4" fmla="*/ 1101275 w 1484912"/>
                <a:gd name="connsiteY4" fmla="*/ 782920 h 1413528"/>
                <a:gd name="connsiteX5" fmla="*/ 1217026 w 1484912"/>
                <a:gd name="connsiteY5" fmla="*/ 697232 h 1413528"/>
                <a:gd name="connsiteX6" fmla="*/ 1204247 w 1484912"/>
                <a:gd name="connsiteY6" fmla="*/ 437919 h 1413528"/>
                <a:gd name="connsiteX7" fmla="*/ 1206498 w 1484912"/>
                <a:gd name="connsiteY7" fmla="*/ 77886 h 1413528"/>
                <a:gd name="connsiteX8" fmla="*/ 1423499 w 1484912"/>
                <a:gd name="connsiteY8" fmla="*/ 314871 h 1413528"/>
                <a:gd name="connsiteX9" fmla="*/ 1467285 w 1484912"/>
                <a:gd name="connsiteY9" fmla="*/ 608521 h 1413528"/>
                <a:gd name="connsiteX10" fmla="*/ 1317739 w 1484912"/>
                <a:gd name="connsiteY10" fmla="*/ 886817 h 1413528"/>
                <a:gd name="connsiteX11" fmla="*/ 1162655 w 1484912"/>
                <a:gd name="connsiteY11" fmla="*/ 1010217 h 1413528"/>
                <a:gd name="connsiteX12" fmla="*/ 950171 w 1484912"/>
                <a:gd name="connsiteY12" fmla="*/ 1050271 h 1413528"/>
                <a:gd name="connsiteX13" fmla="*/ 660145 w 1484912"/>
                <a:gd name="connsiteY13" fmla="*/ 1152026 h 1413528"/>
                <a:gd name="connsiteX14" fmla="*/ 255317 w 1484912"/>
                <a:gd name="connsiteY14" fmla="*/ 1087081 h 1413528"/>
                <a:gd name="connsiteX15" fmla="*/ 94663 w 1484912"/>
                <a:gd name="connsiteY15" fmla="*/ 1413528 h 1413528"/>
                <a:gd name="connsiteX16" fmla="*/ 0 w 1484912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60145 w 1534773"/>
                <a:gd name="connsiteY13" fmla="*/ 1152026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02743 w 1534773"/>
                <a:gd name="connsiteY13" fmla="*/ 1068676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02743 w 1534773"/>
                <a:gd name="connsiteY13" fmla="*/ 1068676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02743 w 1534773"/>
                <a:gd name="connsiteY13" fmla="*/ 1068676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02743 w 1534773"/>
                <a:gd name="connsiteY13" fmla="*/ 1068676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60145 w 1534773"/>
                <a:gd name="connsiteY13" fmla="*/ 1152025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1 w 1534773"/>
                <a:gd name="connsiteY12" fmla="*/ 1050271 h 1413528"/>
                <a:gd name="connsiteX13" fmla="*/ 660145 w 1534773"/>
                <a:gd name="connsiteY13" fmla="*/ 1152025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204247 w 1534773"/>
                <a:gd name="connsiteY6" fmla="*/ 43791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2 w 1534773"/>
                <a:gd name="connsiteY12" fmla="*/ 1050271 h 1413528"/>
                <a:gd name="connsiteX13" fmla="*/ 660145 w 1534773"/>
                <a:gd name="connsiteY13" fmla="*/ 1152025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  <a:gd name="connsiteX0" fmla="*/ 0 w 1534773"/>
                <a:gd name="connsiteY0" fmla="*/ 1101780 h 1413528"/>
                <a:gd name="connsiteX1" fmla="*/ 218054 w 1534773"/>
                <a:gd name="connsiteY1" fmla="*/ 858683 h 1413528"/>
                <a:gd name="connsiteX2" fmla="*/ 574966 w 1534773"/>
                <a:gd name="connsiteY2" fmla="*/ 900485 h 1413528"/>
                <a:gd name="connsiteX3" fmla="*/ 843541 w 1534773"/>
                <a:gd name="connsiteY3" fmla="*/ 868734 h 1413528"/>
                <a:gd name="connsiteX4" fmla="*/ 1101275 w 1534773"/>
                <a:gd name="connsiteY4" fmla="*/ 782920 h 1413528"/>
                <a:gd name="connsiteX5" fmla="*/ 1217026 w 1534773"/>
                <a:gd name="connsiteY5" fmla="*/ 697232 h 1413528"/>
                <a:gd name="connsiteX6" fmla="*/ 1300618 w 1534773"/>
                <a:gd name="connsiteY6" fmla="*/ 513369 h 1413528"/>
                <a:gd name="connsiteX7" fmla="*/ 1206498 w 1534773"/>
                <a:gd name="connsiteY7" fmla="*/ 77886 h 1413528"/>
                <a:gd name="connsiteX8" fmla="*/ 1423499 w 1534773"/>
                <a:gd name="connsiteY8" fmla="*/ 314871 h 1413528"/>
                <a:gd name="connsiteX9" fmla="*/ 1467285 w 1534773"/>
                <a:gd name="connsiteY9" fmla="*/ 608521 h 1413528"/>
                <a:gd name="connsiteX10" fmla="*/ 1317739 w 1534773"/>
                <a:gd name="connsiteY10" fmla="*/ 886817 h 1413528"/>
                <a:gd name="connsiteX11" fmla="*/ 1162655 w 1534773"/>
                <a:gd name="connsiteY11" fmla="*/ 1010217 h 1413528"/>
                <a:gd name="connsiteX12" fmla="*/ 950172 w 1534773"/>
                <a:gd name="connsiteY12" fmla="*/ 1050271 h 1413528"/>
                <a:gd name="connsiteX13" fmla="*/ 660145 w 1534773"/>
                <a:gd name="connsiteY13" fmla="*/ 1152025 h 1413528"/>
                <a:gd name="connsiteX14" fmla="*/ 255317 w 1534773"/>
                <a:gd name="connsiteY14" fmla="*/ 1087081 h 1413528"/>
                <a:gd name="connsiteX15" fmla="*/ 94663 w 1534773"/>
                <a:gd name="connsiteY15" fmla="*/ 1413528 h 1413528"/>
                <a:gd name="connsiteX16" fmla="*/ 0 w 1534773"/>
                <a:gd name="connsiteY16" fmla="*/ 1101780 h 141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34773" h="1413528">
                  <a:moveTo>
                    <a:pt x="0" y="1101780"/>
                  </a:moveTo>
                  <a:cubicBezTo>
                    <a:pt x="36609" y="1027861"/>
                    <a:pt x="122226" y="892232"/>
                    <a:pt x="218054" y="858683"/>
                  </a:cubicBezTo>
                  <a:cubicBezTo>
                    <a:pt x="313882" y="825134"/>
                    <a:pt x="486762" y="917365"/>
                    <a:pt x="574966" y="900485"/>
                  </a:cubicBezTo>
                  <a:lnTo>
                    <a:pt x="843541" y="868734"/>
                  </a:lnTo>
                  <a:cubicBezTo>
                    <a:pt x="937684" y="834590"/>
                    <a:pt x="1043663" y="837936"/>
                    <a:pt x="1101275" y="782920"/>
                  </a:cubicBezTo>
                  <a:cubicBezTo>
                    <a:pt x="1155350" y="747959"/>
                    <a:pt x="1183802" y="742157"/>
                    <a:pt x="1217026" y="697232"/>
                  </a:cubicBezTo>
                  <a:cubicBezTo>
                    <a:pt x="1250250" y="652307"/>
                    <a:pt x="1311571" y="574508"/>
                    <a:pt x="1300618" y="513369"/>
                  </a:cubicBezTo>
                  <a:cubicBezTo>
                    <a:pt x="1326376" y="439603"/>
                    <a:pt x="1057857" y="171353"/>
                    <a:pt x="1206498" y="77886"/>
                  </a:cubicBezTo>
                  <a:cubicBezTo>
                    <a:pt x="1322883" y="0"/>
                    <a:pt x="1380035" y="226432"/>
                    <a:pt x="1423499" y="314871"/>
                  </a:cubicBezTo>
                  <a:cubicBezTo>
                    <a:pt x="1466963" y="403310"/>
                    <a:pt x="1484912" y="513197"/>
                    <a:pt x="1467285" y="608521"/>
                  </a:cubicBezTo>
                  <a:cubicBezTo>
                    <a:pt x="1449658" y="703845"/>
                    <a:pt x="1426044" y="780900"/>
                    <a:pt x="1317739" y="886817"/>
                  </a:cubicBezTo>
                  <a:cubicBezTo>
                    <a:pt x="1180571" y="982914"/>
                    <a:pt x="1534773" y="722270"/>
                    <a:pt x="1162655" y="1010217"/>
                  </a:cubicBezTo>
                  <a:cubicBezTo>
                    <a:pt x="1032775" y="1035162"/>
                    <a:pt x="1078403" y="1034833"/>
                    <a:pt x="950172" y="1050271"/>
                  </a:cubicBezTo>
                  <a:lnTo>
                    <a:pt x="660145" y="1152025"/>
                  </a:lnTo>
                  <a:cubicBezTo>
                    <a:pt x="417043" y="1152875"/>
                    <a:pt x="407886" y="1085166"/>
                    <a:pt x="255317" y="1087081"/>
                  </a:cubicBezTo>
                  <a:cubicBezTo>
                    <a:pt x="114789" y="1130846"/>
                    <a:pt x="148214" y="1304712"/>
                    <a:pt x="94663" y="1413528"/>
                  </a:cubicBezTo>
                  <a:lnTo>
                    <a:pt x="0" y="110178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/>
            <p:cNvSpPr/>
            <p:nvPr/>
          </p:nvSpPr>
          <p:spPr>
            <a:xfrm>
              <a:off x="5076056" y="4077072"/>
              <a:ext cx="1368152" cy="11521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Isosceles Triangle 60"/>
            <p:cNvSpPr/>
            <p:nvPr/>
          </p:nvSpPr>
          <p:spPr>
            <a:xfrm rot="20422988">
              <a:off x="4943620" y="2872965"/>
              <a:ext cx="789885" cy="712849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Isosceles Triangle 61"/>
            <p:cNvSpPr/>
            <p:nvPr/>
          </p:nvSpPr>
          <p:spPr>
            <a:xfrm rot="1120428">
              <a:off x="5742480" y="2846057"/>
              <a:ext cx="828056" cy="696425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ight Triangle 62"/>
            <p:cNvSpPr/>
            <p:nvPr/>
          </p:nvSpPr>
          <p:spPr>
            <a:xfrm rot="1109731">
              <a:off x="6151244" y="3022548"/>
              <a:ext cx="236486" cy="461387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ight Triangle 63"/>
            <p:cNvSpPr/>
            <p:nvPr/>
          </p:nvSpPr>
          <p:spPr>
            <a:xfrm rot="20428442" flipH="1">
              <a:off x="5133184" y="3018055"/>
              <a:ext cx="225750" cy="57813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/>
            <p:cNvSpPr/>
            <p:nvPr/>
          </p:nvSpPr>
          <p:spPr>
            <a:xfrm>
              <a:off x="5076056" y="3212976"/>
              <a:ext cx="1368152" cy="115212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5724128" y="4005064"/>
              <a:ext cx="144016" cy="7200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Oval 66"/>
            <p:cNvSpPr/>
            <p:nvPr/>
          </p:nvSpPr>
          <p:spPr>
            <a:xfrm rot="1205283">
              <a:off x="5838510" y="5076917"/>
              <a:ext cx="423664" cy="2964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Oval 67"/>
            <p:cNvSpPr/>
            <p:nvPr/>
          </p:nvSpPr>
          <p:spPr>
            <a:xfrm rot="20774240">
              <a:off x="5394383" y="5058198"/>
              <a:ext cx="415280" cy="304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69" name="Group 42"/>
            <p:cNvGrpSpPr/>
            <p:nvPr/>
          </p:nvGrpSpPr>
          <p:grpSpPr>
            <a:xfrm>
              <a:off x="5292080" y="3645024"/>
              <a:ext cx="377445" cy="298494"/>
              <a:chOff x="5292080" y="3645024"/>
              <a:chExt cx="377436" cy="298487"/>
            </a:xfrm>
          </p:grpSpPr>
          <p:sp>
            <p:nvSpPr>
              <p:cNvPr id="75" name="Teardrop 74"/>
              <p:cNvSpPr/>
              <p:nvPr/>
            </p:nvSpPr>
            <p:spPr>
              <a:xfrm flipH="1">
                <a:off x="5292080" y="3645024"/>
                <a:ext cx="368424" cy="288032"/>
              </a:xfrm>
              <a:prstGeom prst="teardrop">
                <a:avLst/>
              </a:prstGeom>
              <a:solidFill>
                <a:srgbClr val="FFE285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Teardrop 75"/>
              <p:cNvSpPr/>
              <p:nvPr/>
            </p:nvSpPr>
            <p:spPr>
              <a:xfrm rot="10800000" flipH="1">
                <a:off x="5301091" y="3655476"/>
                <a:ext cx="368425" cy="288035"/>
              </a:xfrm>
              <a:prstGeom prst="teardrop">
                <a:avLst/>
              </a:prstGeom>
              <a:solidFill>
                <a:srgbClr val="FFE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0" name="Oval 15"/>
            <p:cNvSpPr/>
            <p:nvPr/>
          </p:nvSpPr>
          <p:spPr>
            <a:xfrm rot="5228607">
              <a:off x="5406671" y="3685947"/>
              <a:ext cx="196006" cy="1471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71" name="Group 43"/>
            <p:cNvGrpSpPr/>
            <p:nvPr/>
          </p:nvGrpSpPr>
          <p:grpSpPr>
            <a:xfrm flipH="1">
              <a:off x="5868144" y="3645024"/>
              <a:ext cx="360040" cy="288032"/>
              <a:chOff x="5292080" y="3645024"/>
              <a:chExt cx="377436" cy="298488"/>
            </a:xfrm>
          </p:grpSpPr>
          <p:sp>
            <p:nvSpPr>
              <p:cNvPr id="73" name="Teardrop 72"/>
              <p:cNvSpPr/>
              <p:nvPr/>
            </p:nvSpPr>
            <p:spPr>
              <a:xfrm flipH="1">
                <a:off x="5292080" y="3645024"/>
                <a:ext cx="368424" cy="288032"/>
              </a:xfrm>
              <a:prstGeom prst="teardrop">
                <a:avLst/>
              </a:prstGeom>
              <a:solidFill>
                <a:srgbClr val="FFE285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Teardrop 73"/>
              <p:cNvSpPr/>
              <p:nvPr/>
            </p:nvSpPr>
            <p:spPr>
              <a:xfrm rot="10800000" flipH="1">
                <a:off x="5301091" y="3655477"/>
                <a:ext cx="368425" cy="288035"/>
              </a:xfrm>
              <a:prstGeom prst="teardrop">
                <a:avLst/>
              </a:prstGeom>
              <a:solidFill>
                <a:srgbClr val="FFE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2" name="Oval 71"/>
            <p:cNvSpPr/>
            <p:nvPr/>
          </p:nvSpPr>
          <p:spPr>
            <a:xfrm rot="5228607">
              <a:off x="5915291" y="3678167"/>
              <a:ext cx="200171" cy="14064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619672" y="5661248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Il y en a </a:t>
            </a:r>
            <a:r>
              <a:rPr lang="en-GB" sz="4400" b="1" dirty="0" err="1" smtClean="0">
                <a:solidFill>
                  <a:srgbClr val="7030A0"/>
                </a:solidFill>
                <a:latin typeface="Comic Sans MS" pitchFamily="66" charset="0"/>
              </a:rPr>
              <a:t>trois</a:t>
            </a:r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  <a:endParaRPr lang="en-GB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998909" y="5776160"/>
            <a:ext cx="609600" cy="609600"/>
          </a:xfrm>
          <a:prstGeom prst="rect">
            <a:avLst/>
          </a:prstGeom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242249" y="569054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41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8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showWhenStopped="0">
                <p:cTn id="39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47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lipartlord.com/wp-content/uploads/2015/06/cat18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91680" y="3501008"/>
            <a:ext cx="2089047" cy="2471417"/>
          </a:xfrm>
          <a:prstGeom prst="rect">
            <a:avLst/>
          </a:prstGeom>
          <a:noFill/>
        </p:spPr>
      </p:pic>
      <p:pic>
        <p:nvPicPr>
          <p:cNvPr id="3" name="Picture 2" descr="http://www.clipartlord.com/wp-content/uploads/2015/06/cat18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404664"/>
            <a:ext cx="2089047" cy="2471417"/>
          </a:xfrm>
          <a:prstGeom prst="rect">
            <a:avLst/>
          </a:prstGeom>
          <a:noFill/>
        </p:spPr>
      </p:pic>
      <p:pic>
        <p:nvPicPr>
          <p:cNvPr id="4" name="Picture 2" descr="http://www.clipartlord.com/wp-content/uploads/2015/06/cat18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332656"/>
            <a:ext cx="2089047" cy="2471417"/>
          </a:xfrm>
          <a:prstGeom prst="rect">
            <a:avLst/>
          </a:prstGeom>
          <a:noFill/>
        </p:spPr>
      </p:pic>
      <p:pic>
        <p:nvPicPr>
          <p:cNvPr id="5" name="Picture 2" descr="http://www.clipartlord.com/wp-content/uploads/2015/06/cat18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36096" y="3501008"/>
            <a:ext cx="2089047" cy="2471417"/>
          </a:xfrm>
          <a:prstGeom prst="rect">
            <a:avLst/>
          </a:prstGeom>
          <a:noFill/>
        </p:spPr>
      </p:pic>
      <p:pic>
        <p:nvPicPr>
          <p:cNvPr id="6" name="Picture 2" descr="http://www.clipartlord.com/wp-content/uploads/2015/06/cat18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4208" y="332656"/>
            <a:ext cx="2089047" cy="2471417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39552" y="2852936"/>
            <a:ext cx="8229600" cy="7829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Combien</a:t>
            </a: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de chats?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5733256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Il y en a </a:t>
            </a:r>
            <a:r>
              <a:rPr lang="en-GB" sz="4400" b="1" dirty="0" err="1" smtClean="0">
                <a:solidFill>
                  <a:srgbClr val="7030A0"/>
                </a:solidFill>
                <a:latin typeface="Comic Sans MS" pitchFamily="66" charset="0"/>
              </a:rPr>
              <a:t>cinq</a:t>
            </a:r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  <a:endParaRPr lang="en-GB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9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506486" y="2939616"/>
            <a:ext cx="609600" cy="609600"/>
          </a:xfrm>
          <a:prstGeom prst="rect">
            <a:avLst/>
          </a:prstGeom>
        </p:spPr>
      </p:pic>
      <p:pic>
        <p:nvPicPr>
          <p:cNvPr id="10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921695" y="5984609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8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 showWhenStopped="0">
                <p:cTn id="9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7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89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1268760"/>
            <a:ext cx="1801015" cy="2130665"/>
          </a:xfrm>
          <a:prstGeom prst="rect">
            <a:avLst/>
          </a:prstGeom>
          <a:noFill/>
        </p:spPr>
      </p:pic>
      <p:pic>
        <p:nvPicPr>
          <p:cNvPr id="3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3645024"/>
            <a:ext cx="1297774" cy="1535313"/>
          </a:xfrm>
          <a:prstGeom prst="rect">
            <a:avLst/>
          </a:prstGeom>
          <a:noFill/>
        </p:spPr>
      </p:pic>
      <p:pic>
        <p:nvPicPr>
          <p:cNvPr id="4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3933056"/>
            <a:ext cx="2089047" cy="2471417"/>
          </a:xfrm>
          <a:prstGeom prst="rect">
            <a:avLst/>
          </a:prstGeom>
          <a:noFill/>
        </p:spPr>
      </p:pic>
      <p:pic>
        <p:nvPicPr>
          <p:cNvPr id="5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85290" y="1052736"/>
            <a:ext cx="1512983" cy="1789913"/>
          </a:xfrm>
          <a:prstGeom prst="rect">
            <a:avLst/>
          </a:prstGeom>
          <a:noFill/>
        </p:spPr>
      </p:pic>
      <p:pic>
        <p:nvPicPr>
          <p:cNvPr id="6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6170" y="3140968"/>
            <a:ext cx="2515117" cy="2975473"/>
          </a:xfrm>
          <a:prstGeom prst="rect">
            <a:avLst/>
          </a:prstGeom>
          <a:noFill/>
        </p:spPr>
      </p:pic>
      <p:pic>
        <p:nvPicPr>
          <p:cNvPr id="7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3768" y="1052736"/>
            <a:ext cx="851434" cy="1007277"/>
          </a:xfrm>
          <a:prstGeom prst="rect">
            <a:avLst/>
          </a:prstGeom>
          <a:noFill/>
        </p:spPr>
      </p:pic>
      <p:pic>
        <p:nvPicPr>
          <p:cNvPr id="8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94122" y="506091"/>
            <a:ext cx="1218561" cy="1441601"/>
          </a:xfrm>
          <a:prstGeom prst="rect">
            <a:avLst/>
          </a:prstGeom>
          <a:noFill/>
        </p:spPr>
      </p:pic>
      <p:pic>
        <p:nvPicPr>
          <p:cNvPr id="9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2132856"/>
            <a:ext cx="1296144" cy="1533385"/>
          </a:xfrm>
          <a:prstGeom prst="rect">
            <a:avLst/>
          </a:prstGeom>
          <a:noFill/>
        </p:spPr>
      </p:pic>
      <p:pic>
        <p:nvPicPr>
          <p:cNvPr id="10" name="Picture 9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808" y="4293096"/>
            <a:ext cx="1297774" cy="153531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483768" y="6021288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Il y en a </a:t>
            </a:r>
            <a:r>
              <a:rPr lang="en-GB" sz="4400" b="1" dirty="0" err="1" smtClean="0">
                <a:solidFill>
                  <a:srgbClr val="7030A0"/>
                </a:solidFill>
                <a:latin typeface="Comic Sans MS" pitchFamily="66" charset="0"/>
              </a:rPr>
              <a:t>neuf</a:t>
            </a:r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  <a:endParaRPr lang="en-GB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23528" y="188640"/>
            <a:ext cx="8229600" cy="7829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Combien</a:t>
            </a: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de chats?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089322" y="245931"/>
            <a:ext cx="609600" cy="609600"/>
          </a:xfrm>
          <a:prstGeom prst="rect">
            <a:avLst/>
          </a:prstGeom>
        </p:spPr>
      </p:pic>
      <p:pic>
        <p:nvPicPr>
          <p:cNvPr id="14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563728" y="610996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8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 showWhenStopped="0">
                <p:cTn id="9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7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565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2775" y="3590812"/>
            <a:ext cx="1729007" cy="2045477"/>
          </a:xfrm>
          <a:prstGeom prst="rect">
            <a:avLst/>
          </a:prstGeom>
          <a:noFill/>
        </p:spPr>
      </p:pic>
      <p:pic>
        <p:nvPicPr>
          <p:cNvPr id="3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4094" y="1628800"/>
            <a:ext cx="1480375" cy="1751337"/>
          </a:xfrm>
          <a:prstGeom prst="rect">
            <a:avLst/>
          </a:prstGeom>
          <a:noFill/>
        </p:spPr>
      </p:pic>
      <p:pic>
        <p:nvPicPr>
          <p:cNvPr id="4" name="Picture 3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584" y="4725144"/>
            <a:ext cx="1297774" cy="1535313"/>
          </a:xfrm>
          <a:prstGeom prst="rect">
            <a:avLst/>
          </a:prstGeom>
          <a:noFill/>
        </p:spPr>
      </p:pic>
      <p:pic>
        <p:nvPicPr>
          <p:cNvPr id="5" name="Picture 4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332656"/>
            <a:ext cx="1297774" cy="1535313"/>
          </a:xfrm>
          <a:prstGeom prst="rect">
            <a:avLst/>
          </a:prstGeom>
          <a:noFill/>
        </p:spPr>
      </p:pic>
      <p:pic>
        <p:nvPicPr>
          <p:cNvPr id="6" name="Picture 5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404664"/>
            <a:ext cx="1297774" cy="1535313"/>
          </a:xfrm>
          <a:prstGeom prst="rect">
            <a:avLst/>
          </a:prstGeom>
          <a:noFill/>
        </p:spPr>
      </p:pic>
      <p:pic>
        <p:nvPicPr>
          <p:cNvPr id="7" name="Picture 6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80312" y="3140968"/>
            <a:ext cx="1297774" cy="1535313"/>
          </a:xfrm>
          <a:prstGeom prst="rect">
            <a:avLst/>
          </a:prstGeom>
          <a:noFill/>
        </p:spPr>
      </p:pic>
      <p:pic>
        <p:nvPicPr>
          <p:cNvPr id="8" name="Picture 7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2060848"/>
            <a:ext cx="2160240" cy="2555641"/>
          </a:xfrm>
          <a:prstGeom prst="rect">
            <a:avLst/>
          </a:prstGeom>
          <a:noFill/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23528" y="188640"/>
            <a:ext cx="8229600" cy="7829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Combien</a:t>
            </a: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de chats?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83768" y="6021288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Il y en a </a:t>
            </a:r>
            <a:r>
              <a:rPr lang="en-GB" sz="4400" b="1" dirty="0" err="1" smtClean="0">
                <a:solidFill>
                  <a:srgbClr val="7030A0"/>
                </a:solidFill>
                <a:latin typeface="Comic Sans MS" pitchFamily="66" charset="0"/>
              </a:rPr>
              <a:t>sept</a:t>
            </a:r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  <a:endParaRPr lang="en-GB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11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089322" y="245931"/>
            <a:ext cx="609600" cy="609600"/>
          </a:xfrm>
          <a:prstGeom prst="rect">
            <a:avLst/>
          </a:prstGeom>
        </p:spPr>
      </p:pic>
      <p:pic>
        <p:nvPicPr>
          <p:cNvPr id="12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652391" y="608108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7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45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5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 showWhenStopped="0">
                <p:cTn id="16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720" y="5013176"/>
            <a:ext cx="1297774" cy="1535313"/>
          </a:xfrm>
          <a:prstGeom prst="rect">
            <a:avLst/>
          </a:prstGeom>
          <a:noFill/>
        </p:spPr>
      </p:pic>
      <p:pic>
        <p:nvPicPr>
          <p:cNvPr id="3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287682"/>
            <a:ext cx="1297774" cy="1535313"/>
          </a:xfrm>
          <a:prstGeom prst="rect">
            <a:avLst/>
          </a:prstGeom>
          <a:noFill/>
        </p:spPr>
      </p:pic>
      <p:pic>
        <p:nvPicPr>
          <p:cNvPr id="4" name="Picture 3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2636912"/>
            <a:ext cx="1297774" cy="1535313"/>
          </a:xfrm>
          <a:prstGeom prst="rect">
            <a:avLst/>
          </a:prstGeom>
          <a:noFill/>
        </p:spPr>
      </p:pic>
      <p:pic>
        <p:nvPicPr>
          <p:cNvPr id="5" name="Picture 4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720" y="2708920"/>
            <a:ext cx="1297774" cy="1535313"/>
          </a:xfrm>
          <a:prstGeom prst="rect">
            <a:avLst/>
          </a:prstGeom>
          <a:noFill/>
        </p:spPr>
      </p:pic>
      <p:pic>
        <p:nvPicPr>
          <p:cNvPr id="6" name="Picture 5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4869160"/>
            <a:ext cx="1297774" cy="1535313"/>
          </a:xfrm>
          <a:prstGeom prst="rect">
            <a:avLst/>
          </a:prstGeom>
          <a:noFill/>
        </p:spPr>
      </p:pic>
      <p:pic>
        <p:nvPicPr>
          <p:cNvPr id="7" name="Picture 6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720" y="260647"/>
            <a:ext cx="1297774" cy="1535313"/>
          </a:xfrm>
          <a:prstGeom prst="rect">
            <a:avLst/>
          </a:prstGeom>
          <a:noFill/>
        </p:spPr>
      </p:pic>
      <p:pic>
        <p:nvPicPr>
          <p:cNvPr id="8" name="Picture 7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2780928"/>
            <a:ext cx="1297774" cy="1535313"/>
          </a:xfrm>
          <a:prstGeom prst="rect">
            <a:avLst/>
          </a:prstGeom>
          <a:noFill/>
        </p:spPr>
      </p:pic>
      <p:pic>
        <p:nvPicPr>
          <p:cNvPr id="9" name="Picture 8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332656"/>
            <a:ext cx="1297774" cy="1535313"/>
          </a:xfrm>
          <a:prstGeom prst="rect">
            <a:avLst/>
          </a:prstGeom>
          <a:noFill/>
        </p:spPr>
      </p:pic>
      <p:pic>
        <p:nvPicPr>
          <p:cNvPr id="10" name="Picture 9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328" y="2780928"/>
            <a:ext cx="1297774" cy="1535313"/>
          </a:xfrm>
          <a:prstGeom prst="rect">
            <a:avLst/>
          </a:prstGeom>
          <a:noFill/>
        </p:spPr>
      </p:pic>
      <p:pic>
        <p:nvPicPr>
          <p:cNvPr id="11" name="Picture 10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2780928"/>
            <a:ext cx="1297774" cy="1535313"/>
          </a:xfrm>
          <a:prstGeom prst="rect">
            <a:avLst/>
          </a:prstGeom>
          <a:noFill/>
        </p:spPr>
      </p:pic>
      <p:pic>
        <p:nvPicPr>
          <p:cNvPr id="12" name="Picture 11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80312" y="260648"/>
            <a:ext cx="1297774" cy="1535313"/>
          </a:xfrm>
          <a:prstGeom prst="rect">
            <a:avLst/>
          </a:prstGeom>
          <a:noFill/>
        </p:spPr>
      </p:pic>
      <p:pic>
        <p:nvPicPr>
          <p:cNvPr id="13" name="Picture 1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260648"/>
            <a:ext cx="1297774" cy="1535313"/>
          </a:xfrm>
          <a:prstGeom prst="rect">
            <a:avLst/>
          </a:prstGeom>
          <a:noFill/>
        </p:spPr>
      </p:pic>
      <p:pic>
        <p:nvPicPr>
          <p:cNvPr id="14" name="Picture 13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4869160"/>
            <a:ext cx="1297774" cy="1535313"/>
          </a:xfrm>
          <a:prstGeom prst="rect">
            <a:avLst/>
          </a:prstGeom>
          <a:noFill/>
        </p:spPr>
      </p:pic>
      <p:pic>
        <p:nvPicPr>
          <p:cNvPr id="15" name="Picture 14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4941168"/>
            <a:ext cx="1297774" cy="1535313"/>
          </a:xfrm>
          <a:prstGeom prst="rect">
            <a:avLst/>
          </a:prstGeom>
          <a:noFill/>
        </p:spPr>
      </p:pic>
      <p:pic>
        <p:nvPicPr>
          <p:cNvPr id="16" name="Picture 15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68344" y="4797152"/>
            <a:ext cx="1297774" cy="1535313"/>
          </a:xfrm>
          <a:prstGeom prst="rect">
            <a:avLst/>
          </a:prstGeom>
          <a:noFill/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683568" y="1916832"/>
            <a:ext cx="7848872" cy="7829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Combien</a:t>
            </a: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de chats?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47664" y="4221088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Il y en a </a:t>
            </a:r>
            <a:r>
              <a:rPr lang="en-GB" sz="4400" b="1" dirty="0" err="1" smtClean="0">
                <a:solidFill>
                  <a:srgbClr val="7030A0"/>
                </a:solidFill>
                <a:latin typeface="Comic Sans MS" pitchFamily="66" charset="0"/>
              </a:rPr>
              <a:t>quinze</a:t>
            </a:r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  <a:endParaRPr lang="en-GB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20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219528" y="1972072"/>
            <a:ext cx="609600" cy="609600"/>
          </a:xfrm>
          <a:prstGeom prst="rect">
            <a:avLst/>
          </a:prstGeom>
        </p:spPr>
      </p:pic>
      <p:pic>
        <p:nvPicPr>
          <p:cNvPr id="17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900303" y="433156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77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38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vol="80000" showWhenStopped="0">
                <p:cTn id="15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584" y="1196752"/>
            <a:ext cx="4523732" cy="5351737"/>
          </a:xfrm>
          <a:prstGeom prst="rect">
            <a:avLst/>
          </a:prstGeom>
          <a:noFill/>
        </p:spPr>
      </p:pic>
      <p:pic>
        <p:nvPicPr>
          <p:cNvPr id="3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620688"/>
            <a:ext cx="1297774" cy="1535313"/>
          </a:xfrm>
          <a:prstGeom prst="rect">
            <a:avLst/>
          </a:prstGeom>
          <a:noFill/>
        </p:spPr>
      </p:pic>
      <p:pic>
        <p:nvPicPr>
          <p:cNvPr id="4" name="Picture 3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2348880"/>
            <a:ext cx="1297774" cy="1535313"/>
          </a:xfrm>
          <a:prstGeom prst="rect">
            <a:avLst/>
          </a:prstGeom>
          <a:noFill/>
        </p:spPr>
      </p:pic>
      <p:pic>
        <p:nvPicPr>
          <p:cNvPr id="5" name="Picture 4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4365104"/>
            <a:ext cx="1297774" cy="1535313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23528" y="188640"/>
            <a:ext cx="8229600" cy="7829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Combien</a:t>
            </a: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de chats?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768" y="6021288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Il y en a </a:t>
            </a:r>
            <a:r>
              <a:rPr lang="en-GB" sz="4400" b="1" dirty="0" err="1" smtClean="0">
                <a:solidFill>
                  <a:srgbClr val="7030A0"/>
                </a:solidFill>
                <a:latin typeface="Comic Sans MS" pitchFamily="66" charset="0"/>
              </a:rPr>
              <a:t>quatre</a:t>
            </a:r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  <a:endParaRPr lang="en-GB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8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437182" y="257090"/>
            <a:ext cx="609600" cy="609600"/>
          </a:xfrm>
          <a:prstGeom prst="rect">
            <a:avLst/>
          </a:prstGeom>
        </p:spPr>
      </p:pic>
      <p:pic>
        <p:nvPicPr>
          <p:cNvPr id="9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046782" y="610120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77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31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6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showWhenStopped="0">
                <p:cTn id="1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332656"/>
            <a:ext cx="3184655" cy="3767561"/>
          </a:xfrm>
          <a:prstGeom prst="rect">
            <a:avLst/>
          </a:prstGeom>
          <a:noFill/>
        </p:spPr>
      </p:pic>
      <p:pic>
        <p:nvPicPr>
          <p:cNvPr id="4" name="Picture 3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2276872"/>
            <a:ext cx="3184655" cy="3767561"/>
          </a:xfrm>
          <a:prstGeom prst="rect">
            <a:avLst/>
          </a:prstGeom>
          <a:noFill/>
        </p:spPr>
      </p:pic>
      <p:pic>
        <p:nvPicPr>
          <p:cNvPr id="5" name="Picture 4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249075"/>
            <a:ext cx="3184655" cy="3767561"/>
          </a:xfrm>
          <a:prstGeom prst="rect">
            <a:avLst/>
          </a:prstGeom>
          <a:noFill/>
        </p:spPr>
      </p:pic>
      <p:pic>
        <p:nvPicPr>
          <p:cNvPr id="6" name="Picture 5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2204864"/>
            <a:ext cx="3184655" cy="3767561"/>
          </a:xfrm>
          <a:prstGeom prst="rect">
            <a:avLst/>
          </a:prstGeom>
          <a:noFill/>
        </p:spPr>
      </p:pic>
      <p:pic>
        <p:nvPicPr>
          <p:cNvPr id="8" name="Picture 7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332656"/>
            <a:ext cx="3184655" cy="3767561"/>
          </a:xfrm>
          <a:prstGeom prst="rect">
            <a:avLst/>
          </a:prstGeom>
          <a:noFill/>
        </p:spPr>
      </p:pic>
      <p:pic>
        <p:nvPicPr>
          <p:cNvPr id="9" name="Picture 8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2276872"/>
            <a:ext cx="3184655" cy="376756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763688" y="4725144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err="1" smtClean="0">
                <a:solidFill>
                  <a:srgbClr val="7030A0"/>
                </a:solidFill>
                <a:latin typeface="Comic Sans MS" pitchFamily="66" charset="0"/>
              </a:rPr>
              <a:t>Combien</a:t>
            </a:r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 de chats?</a:t>
            </a:r>
            <a:endParaRPr lang="en-GB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55776" y="6088559"/>
            <a:ext cx="4608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Il y en a six.</a:t>
            </a:r>
            <a:endParaRPr lang="en-GB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1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338624" y="4855109"/>
            <a:ext cx="609600" cy="609600"/>
          </a:xfrm>
          <a:prstGeom prst="rect">
            <a:avLst/>
          </a:prstGeom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026968" y="6067141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7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2" dur="463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8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 showWhenStopped="0">
                <p:cTn id="84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>
                <a:latin typeface="Comic Sans MS" pitchFamily="66" charset="0"/>
              </a:rPr>
              <a:t>Dessinez</a:t>
            </a:r>
            <a:r>
              <a:rPr lang="en-GB" dirty="0" smtClean="0">
                <a:latin typeface="Comic Sans MS" pitchFamily="66" charset="0"/>
              </a:rPr>
              <a:t> un chat avec des </a:t>
            </a:r>
            <a:r>
              <a:rPr lang="en-GB" dirty="0" err="1" smtClean="0">
                <a:latin typeface="Comic Sans MS" pitchFamily="66" charset="0"/>
              </a:rPr>
              <a:t>formes</a:t>
            </a:r>
            <a:endParaRPr lang="en-GB" dirty="0">
              <a:latin typeface="Comic Sans MS" pitchFamily="66" charset="0"/>
            </a:endParaRPr>
          </a:p>
        </p:txBody>
      </p:sp>
      <p:pic>
        <p:nvPicPr>
          <p:cNvPr id="2050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1988840"/>
            <a:ext cx="2880320" cy="3407521"/>
          </a:xfrm>
          <a:prstGeom prst="rect">
            <a:avLst/>
          </a:prstGeom>
          <a:noFill/>
        </p:spPr>
      </p:pic>
      <p:sp>
        <p:nvSpPr>
          <p:cNvPr id="36" name="Freeform 35"/>
          <p:cNvSpPr/>
          <p:nvPr/>
        </p:nvSpPr>
        <p:spPr>
          <a:xfrm rot="1361540">
            <a:off x="4921644" y="4010952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reeform 36"/>
          <p:cNvSpPr/>
          <p:nvPr/>
        </p:nvSpPr>
        <p:spPr>
          <a:xfrm rot="1148663">
            <a:off x="5064950" y="4144030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 rot="1033231">
            <a:off x="4992921" y="4065867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eform 38"/>
          <p:cNvSpPr/>
          <p:nvPr/>
        </p:nvSpPr>
        <p:spPr>
          <a:xfrm>
            <a:off x="6228184" y="3933056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reeform 39"/>
          <p:cNvSpPr/>
          <p:nvPr/>
        </p:nvSpPr>
        <p:spPr>
          <a:xfrm>
            <a:off x="6084168" y="4077072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eform 40"/>
          <p:cNvSpPr/>
          <p:nvPr/>
        </p:nvSpPr>
        <p:spPr>
          <a:xfrm>
            <a:off x="6156176" y="4005064"/>
            <a:ext cx="432048" cy="140588"/>
          </a:xfrm>
          <a:custGeom>
            <a:avLst/>
            <a:gdLst>
              <a:gd name="connsiteX0" fmla="*/ 0 w 320040"/>
              <a:gd name="connsiteY0" fmla="*/ 68580 h 68580"/>
              <a:gd name="connsiteX1" fmla="*/ 144780 w 320040"/>
              <a:gd name="connsiteY1" fmla="*/ 7620 h 68580"/>
              <a:gd name="connsiteX2" fmla="*/ 320040 w 320040"/>
              <a:gd name="connsiteY2" fmla="*/ 22860 h 68580"/>
              <a:gd name="connsiteX3" fmla="*/ 320040 w 320040"/>
              <a:gd name="connsiteY3" fmla="*/ 22860 h 68580"/>
              <a:gd name="connsiteX4" fmla="*/ 320040 w 320040"/>
              <a:gd name="connsiteY4" fmla="*/ 2286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" h="68580">
                <a:moveTo>
                  <a:pt x="0" y="68580"/>
                </a:moveTo>
                <a:cubicBezTo>
                  <a:pt x="45720" y="41910"/>
                  <a:pt x="91440" y="15240"/>
                  <a:pt x="144780" y="7620"/>
                </a:cubicBezTo>
                <a:cubicBezTo>
                  <a:pt x="198120" y="0"/>
                  <a:pt x="320040" y="22860"/>
                  <a:pt x="320040" y="22860"/>
                </a:cubicBezTo>
                <a:lnTo>
                  <a:pt x="320040" y="22860"/>
                </a:lnTo>
                <a:lnTo>
                  <a:pt x="320040" y="228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 rot="2190692">
            <a:off x="5653597" y="4247007"/>
            <a:ext cx="1365197" cy="939393"/>
          </a:xfrm>
          <a:custGeom>
            <a:avLst/>
            <a:gdLst>
              <a:gd name="connsiteX0" fmla="*/ 0 w 1512168"/>
              <a:gd name="connsiteY0" fmla="*/ 0 h 360040"/>
              <a:gd name="connsiteX1" fmla="*/ 756084 w 1512168"/>
              <a:gd name="connsiteY1" fmla="*/ 0 h 360040"/>
              <a:gd name="connsiteX2" fmla="*/ 1044339 w 1512168"/>
              <a:gd name="connsiteY2" fmla="*/ 13596 h 360040"/>
              <a:gd name="connsiteX3" fmla="*/ 1044337 w 1512168"/>
              <a:gd name="connsiteY3" fmla="*/ 346443 h 360040"/>
              <a:gd name="connsiteX4" fmla="*/ 756083 w 1512168"/>
              <a:gd name="connsiteY4" fmla="*/ 360039 h 360040"/>
              <a:gd name="connsiteX5" fmla="*/ 0 w 1512168"/>
              <a:gd name="connsiteY5" fmla="*/ 360040 h 360040"/>
              <a:gd name="connsiteX6" fmla="*/ 0 w 1512168"/>
              <a:gd name="connsiteY6" fmla="*/ 0 h 360040"/>
              <a:gd name="connsiteX0" fmla="*/ 0 w 1668112"/>
              <a:gd name="connsiteY0" fmla="*/ 0 h 360040"/>
              <a:gd name="connsiteX1" fmla="*/ 487509 w 1668112"/>
              <a:gd name="connsiteY1" fmla="*/ 31751 h 360040"/>
              <a:gd name="connsiteX2" fmla="*/ 756084 w 1668112"/>
              <a:gd name="connsiteY2" fmla="*/ 0 h 360040"/>
              <a:gd name="connsiteX3" fmla="*/ 1044339 w 1668112"/>
              <a:gd name="connsiteY3" fmla="*/ 13596 h 360040"/>
              <a:gd name="connsiteX4" fmla="*/ 1044337 w 1668112"/>
              <a:gd name="connsiteY4" fmla="*/ 346443 h 360040"/>
              <a:gd name="connsiteX5" fmla="*/ 756083 w 1668112"/>
              <a:gd name="connsiteY5" fmla="*/ 360039 h 360040"/>
              <a:gd name="connsiteX6" fmla="*/ 0 w 1668112"/>
              <a:gd name="connsiteY6" fmla="*/ 360040 h 360040"/>
              <a:gd name="connsiteX7" fmla="*/ 0 w 1668112"/>
              <a:gd name="connsiteY7" fmla="*/ 0 h 360040"/>
              <a:gd name="connsiteX0" fmla="*/ 0 w 1668112"/>
              <a:gd name="connsiteY0" fmla="*/ 0 h 360040"/>
              <a:gd name="connsiteX1" fmla="*/ 487509 w 1668112"/>
              <a:gd name="connsiteY1" fmla="*/ 31751 h 360040"/>
              <a:gd name="connsiteX2" fmla="*/ 756084 w 1668112"/>
              <a:gd name="connsiteY2" fmla="*/ 0 h 360040"/>
              <a:gd name="connsiteX3" fmla="*/ 1044339 w 1668112"/>
              <a:gd name="connsiteY3" fmla="*/ 13596 h 360040"/>
              <a:gd name="connsiteX4" fmla="*/ 1044337 w 1668112"/>
              <a:gd name="connsiteY4" fmla="*/ 346443 h 360040"/>
              <a:gd name="connsiteX5" fmla="*/ 756083 w 1668112"/>
              <a:gd name="connsiteY5" fmla="*/ 360039 h 360040"/>
              <a:gd name="connsiteX6" fmla="*/ 691906 w 1668112"/>
              <a:gd name="connsiteY6" fmla="*/ 336768 h 360040"/>
              <a:gd name="connsiteX7" fmla="*/ 0 w 1668112"/>
              <a:gd name="connsiteY7" fmla="*/ 360040 h 360040"/>
              <a:gd name="connsiteX8" fmla="*/ 0 w 1668112"/>
              <a:gd name="connsiteY8" fmla="*/ 0 h 360040"/>
              <a:gd name="connsiteX0" fmla="*/ 0 w 1668112"/>
              <a:gd name="connsiteY0" fmla="*/ 0 h 360040"/>
              <a:gd name="connsiteX1" fmla="*/ 487509 w 1668112"/>
              <a:gd name="connsiteY1" fmla="*/ 31751 h 360040"/>
              <a:gd name="connsiteX2" fmla="*/ 756084 w 1668112"/>
              <a:gd name="connsiteY2" fmla="*/ 0 h 360040"/>
              <a:gd name="connsiteX3" fmla="*/ 1044339 w 1668112"/>
              <a:gd name="connsiteY3" fmla="*/ 13596 h 360040"/>
              <a:gd name="connsiteX4" fmla="*/ 1044337 w 1668112"/>
              <a:gd name="connsiteY4" fmla="*/ 346443 h 360040"/>
              <a:gd name="connsiteX5" fmla="*/ 758424 w 1668112"/>
              <a:gd name="connsiteY5" fmla="*/ 309192 h 360040"/>
              <a:gd name="connsiteX6" fmla="*/ 691906 w 1668112"/>
              <a:gd name="connsiteY6" fmla="*/ 336768 h 360040"/>
              <a:gd name="connsiteX7" fmla="*/ 0 w 1668112"/>
              <a:gd name="connsiteY7" fmla="*/ 360040 h 360040"/>
              <a:gd name="connsiteX8" fmla="*/ 0 w 1668112"/>
              <a:gd name="connsiteY8" fmla="*/ 0 h 360040"/>
              <a:gd name="connsiteX0" fmla="*/ 0 w 1668112"/>
              <a:gd name="connsiteY0" fmla="*/ 0 h 399079"/>
              <a:gd name="connsiteX1" fmla="*/ 487509 w 1668112"/>
              <a:gd name="connsiteY1" fmla="*/ 31751 h 399079"/>
              <a:gd name="connsiteX2" fmla="*/ 756084 w 1668112"/>
              <a:gd name="connsiteY2" fmla="*/ 0 h 399079"/>
              <a:gd name="connsiteX3" fmla="*/ 1044339 w 1668112"/>
              <a:gd name="connsiteY3" fmla="*/ 13596 h 399079"/>
              <a:gd name="connsiteX4" fmla="*/ 1044337 w 1668112"/>
              <a:gd name="connsiteY4" fmla="*/ 346443 h 399079"/>
              <a:gd name="connsiteX5" fmla="*/ 957979 w 1668112"/>
              <a:gd name="connsiteY5" fmla="*/ 226466 h 399079"/>
              <a:gd name="connsiteX6" fmla="*/ 758424 w 1668112"/>
              <a:gd name="connsiteY6" fmla="*/ 309192 h 399079"/>
              <a:gd name="connsiteX7" fmla="*/ 691906 w 1668112"/>
              <a:gd name="connsiteY7" fmla="*/ 336768 h 399079"/>
              <a:gd name="connsiteX8" fmla="*/ 0 w 1668112"/>
              <a:gd name="connsiteY8" fmla="*/ 360040 h 399079"/>
              <a:gd name="connsiteX9" fmla="*/ 0 w 1668112"/>
              <a:gd name="connsiteY9" fmla="*/ 0 h 399079"/>
              <a:gd name="connsiteX0" fmla="*/ 0 w 1820254"/>
              <a:gd name="connsiteY0" fmla="*/ 11602 h 371642"/>
              <a:gd name="connsiteX1" fmla="*/ 487509 w 1820254"/>
              <a:gd name="connsiteY1" fmla="*/ 43353 h 371642"/>
              <a:gd name="connsiteX2" fmla="*/ 756084 w 1820254"/>
              <a:gd name="connsiteY2" fmla="*/ 11602 h 371642"/>
              <a:gd name="connsiteX3" fmla="*/ 1044339 w 1820254"/>
              <a:gd name="connsiteY3" fmla="*/ 25198 h 371642"/>
              <a:gd name="connsiteX4" fmla="*/ 1196480 w 1820254"/>
              <a:gd name="connsiteY4" fmla="*/ 61247 h 371642"/>
              <a:gd name="connsiteX5" fmla="*/ 957979 w 1820254"/>
              <a:gd name="connsiteY5" fmla="*/ 238068 h 371642"/>
              <a:gd name="connsiteX6" fmla="*/ 758424 w 1820254"/>
              <a:gd name="connsiteY6" fmla="*/ 320794 h 371642"/>
              <a:gd name="connsiteX7" fmla="*/ 691906 w 1820254"/>
              <a:gd name="connsiteY7" fmla="*/ 348370 h 371642"/>
              <a:gd name="connsiteX8" fmla="*/ 0 w 1820254"/>
              <a:gd name="connsiteY8" fmla="*/ 371642 h 371642"/>
              <a:gd name="connsiteX9" fmla="*/ 0 w 1820254"/>
              <a:gd name="connsiteY9" fmla="*/ 11602 h 371642"/>
              <a:gd name="connsiteX0" fmla="*/ 0 w 1283514"/>
              <a:gd name="connsiteY0" fmla="*/ 371683 h 731723"/>
              <a:gd name="connsiteX1" fmla="*/ 487509 w 1283514"/>
              <a:gd name="connsiteY1" fmla="*/ 403434 h 731723"/>
              <a:gd name="connsiteX2" fmla="*/ 756084 w 1283514"/>
              <a:gd name="connsiteY2" fmla="*/ 371683 h 731723"/>
              <a:gd name="connsiteX3" fmla="*/ 1044339 w 1283514"/>
              <a:gd name="connsiteY3" fmla="*/ 385279 h 731723"/>
              <a:gd name="connsiteX4" fmla="*/ 1258157 w 1283514"/>
              <a:gd name="connsiteY4" fmla="*/ 6008 h 731723"/>
              <a:gd name="connsiteX5" fmla="*/ 1196480 w 1283514"/>
              <a:gd name="connsiteY5" fmla="*/ 421328 h 731723"/>
              <a:gd name="connsiteX6" fmla="*/ 957979 w 1283514"/>
              <a:gd name="connsiteY6" fmla="*/ 598149 h 731723"/>
              <a:gd name="connsiteX7" fmla="*/ 758424 w 1283514"/>
              <a:gd name="connsiteY7" fmla="*/ 680875 h 731723"/>
              <a:gd name="connsiteX8" fmla="*/ 691906 w 1283514"/>
              <a:gd name="connsiteY8" fmla="*/ 708451 h 731723"/>
              <a:gd name="connsiteX9" fmla="*/ 0 w 1283514"/>
              <a:gd name="connsiteY9" fmla="*/ 731723 h 731723"/>
              <a:gd name="connsiteX10" fmla="*/ 0 w 1283514"/>
              <a:gd name="connsiteY10" fmla="*/ 371683 h 731723"/>
              <a:gd name="connsiteX0" fmla="*/ 0 w 1287627"/>
              <a:gd name="connsiteY0" fmla="*/ 405425 h 765465"/>
              <a:gd name="connsiteX1" fmla="*/ 487509 w 1287627"/>
              <a:gd name="connsiteY1" fmla="*/ 437176 h 765465"/>
              <a:gd name="connsiteX2" fmla="*/ 756084 w 1287627"/>
              <a:gd name="connsiteY2" fmla="*/ 405425 h 765465"/>
              <a:gd name="connsiteX3" fmla="*/ 1019659 w 1287627"/>
              <a:gd name="connsiteY3" fmla="*/ 216572 h 765465"/>
              <a:gd name="connsiteX4" fmla="*/ 1258157 w 1287627"/>
              <a:gd name="connsiteY4" fmla="*/ 39750 h 765465"/>
              <a:gd name="connsiteX5" fmla="*/ 1196480 w 1287627"/>
              <a:gd name="connsiteY5" fmla="*/ 455070 h 765465"/>
              <a:gd name="connsiteX6" fmla="*/ 957979 w 1287627"/>
              <a:gd name="connsiteY6" fmla="*/ 631891 h 765465"/>
              <a:gd name="connsiteX7" fmla="*/ 758424 w 1287627"/>
              <a:gd name="connsiteY7" fmla="*/ 714617 h 765465"/>
              <a:gd name="connsiteX8" fmla="*/ 691906 w 1287627"/>
              <a:gd name="connsiteY8" fmla="*/ 742193 h 765465"/>
              <a:gd name="connsiteX9" fmla="*/ 0 w 1287627"/>
              <a:gd name="connsiteY9" fmla="*/ 765465 h 765465"/>
              <a:gd name="connsiteX10" fmla="*/ 0 w 1287627"/>
              <a:gd name="connsiteY10" fmla="*/ 405425 h 765465"/>
              <a:gd name="connsiteX0" fmla="*/ 0 w 1287627"/>
              <a:gd name="connsiteY0" fmla="*/ 405425 h 765465"/>
              <a:gd name="connsiteX1" fmla="*/ 487509 w 1287627"/>
              <a:gd name="connsiteY1" fmla="*/ 437176 h 765465"/>
              <a:gd name="connsiteX2" fmla="*/ 756084 w 1287627"/>
              <a:gd name="connsiteY2" fmla="*/ 405425 h 765465"/>
              <a:gd name="connsiteX3" fmla="*/ 1019659 w 1287627"/>
              <a:gd name="connsiteY3" fmla="*/ 216572 h 765465"/>
              <a:gd name="connsiteX4" fmla="*/ 1258157 w 1287627"/>
              <a:gd name="connsiteY4" fmla="*/ 39750 h 765465"/>
              <a:gd name="connsiteX5" fmla="*/ 1196480 w 1287627"/>
              <a:gd name="connsiteY5" fmla="*/ 455070 h 765465"/>
              <a:gd name="connsiteX6" fmla="*/ 957979 w 1287627"/>
              <a:gd name="connsiteY6" fmla="*/ 631891 h 765465"/>
              <a:gd name="connsiteX7" fmla="*/ 758424 w 1287627"/>
              <a:gd name="connsiteY7" fmla="*/ 714617 h 765465"/>
              <a:gd name="connsiteX8" fmla="*/ 691906 w 1287627"/>
              <a:gd name="connsiteY8" fmla="*/ 742193 h 765465"/>
              <a:gd name="connsiteX9" fmla="*/ 0 w 1287627"/>
              <a:gd name="connsiteY9" fmla="*/ 765465 h 765465"/>
              <a:gd name="connsiteX10" fmla="*/ 0 w 1287627"/>
              <a:gd name="connsiteY10" fmla="*/ 405425 h 765465"/>
              <a:gd name="connsiteX0" fmla="*/ 0 w 1287627"/>
              <a:gd name="connsiteY0" fmla="*/ 405425 h 765465"/>
              <a:gd name="connsiteX1" fmla="*/ 487509 w 1287627"/>
              <a:gd name="connsiteY1" fmla="*/ 437176 h 765465"/>
              <a:gd name="connsiteX2" fmla="*/ 756084 w 1287627"/>
              <a:gd name="connsiteY2" fmla="*/ 405425 h 765465"/>
              <a:gd name="connsiteX3" fmla="*/ 1019659 w 1287627"/>
              <a:gd name="connsiteY3" fmla="*/ 216572 h 765465"/>
              <a:gd name="connsiteX4" fmla="*/ 1258157 w 1287627"/>
              <a:gd name="connsiteY4" fmla="*/ 39750 h 765465"/>
              <a:gd name="connsiteX5" fmla="*/ 1196480 w 1287627"/>
              <a:gd name="connsiteY5" fmla="*/ 455070 h 765465"/>
              <a:gd name="connsiteX6" fmla="*/ 957979 w 1287627"/>
              <a:gd name="connsiteY6" fmla="*/ 631891 h 765465"/>
              <a:gd name="connsiteX7" fmla="*/ 758424 w 1287627"/>
              <a:gd name="connsiteY7" fmla="*/ 714617 h 765465"/>
              <a:gd name="connsiteX8" fmla="*/ 691906 w 1287627"/>
              <a:gd name="connsiteY8" fmla="*/ 742193 h 765465"/>
              <a:gd name="connsiteX9" fmla="*/ 0 w 1287627"/>
              <a:gd name="connsiteY9" fmla="*/ 765465 h 765465"/>
              <a:gd name="connsiteX10" fmla="*/ 0 w 1287627"/>
              <a:gd name="connsiteY10" fmla="*/ 405425 h 765465"/>
              <a:gd name="connsiteX0" fmla="*/ 0 w 1390107"/>
              <a:gd name="connsiteY0" fmla="*/ 405425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57979 w 1390107"/>
              <a:gd name="connsiteY7" fmla="*/ 631891 h 765465"/>
              <a:gd name="connsiteX8" fmla="*/ 758424 w 1390107"/>
              <a:gd name="connsiteY8" fmla="*/ 714617 h 765465"/>
              <a:gd name="connsiteX9" fmla="*/ 691906 w 1390107"/>
              <a:gd name="connsiteY9" fmla="*/ 742193 h 765465"/>
              <a:gd name="connsiteX10" fmla="*/ 0 w 1390107"/>
              <a:gd name="connsiteY10" fmla="*/ 765465 h 765465"/>
              <a:gd name="connsiteX11" fmla="*/ 0 w 1390107"/>
              <a:gd name="connsiteY11" fmla="*/ 405425 h 765465"/>
              <a:gd name="connsiteX0" fmla="*/ 33246 w 1390107"/>
              <a:gd name="connsiteY0" fmla="*/ 469593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57979 w 1390107"/>
              <a:gd name="connsiteY7" fmla="*/ 631891 h 765465"/>
              <a:gd name="connsiteX8" fmla="*/ 758424 w 1390107"/>
              <a:gd name="connsiteY8" fmla="*/ 714617 h 765465"/>
              <a:gd name="connsiteX9" fmla="*/ 691906 w 1390107"/>
              <a:gd name="connsiteY9" fmla="*/ 742193 h 765465"/>
              <a:gd name="connsiteX10" fmla="*/ 0 w 1390107"/>
              <a:gd name="connsiteY10" fmla="*/ 765465 h 765465"/>
              <a:gd name="connsiteX11" fmla="*/ 33246 w 1390107"/>
              <a:gd name="connsiteY11" fmla="*/ 469593 h 765465"/>
              <a:gd name="connsiteX0" fmla="*/ 33246 w 1390107"/>
              <a:gd name="connsiteY0" fmla="*/ 469593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57979 w 1390107"/>
              <a:gd name="connsiteY7" fmla="*/ 631891 h 765465"/>
              <a:gd name="connsiteX8" fmla="*/ 758424 w 1390107"/>
              <a:gd name="connsiteY8" fmla="*/ 714617 h 765465"/>
              <a:gd name="connsiteX9" fmla="*/ 664330 w 1390107"/>
              <a:gd name="connsiteY9" fmla="*/ 675676 h 765465"/>
              <a:gd name="connsiteX10" fmla="*/ 0 w 1390107"/>
              <a:gd name="connsiteY10" fmla="*/ 765465 h 765465"/>
              <a:gd name="connsiteX11" fmla="*/ 33246 w 1390107"/>
              <a:gd name="connsiteY11" fmla="*/ 469593 h 765465"/>
              <a:gd name="connsiteX0" fmla="*/ 33246 w 1390107"/>
              <a:gd name="connsiteY0" fmla="*/ 469593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57979 w 1390107"/>
              <a:gd name="connsiteY7" fmla="*/ 631891 h 765465"/>
              <a:gd name="connsiteX8" fmla="*/ 797368 w 1390107"/>
              <a:gd name="connsiteY8" fmla="*/ 620525 h 765465"/>
              <a:gd name="connsiteX9" fmla="*/ 664330 w 1390107"/>
              <a:gd name="connsiteY9" fmla="*/ 675676 h 765465"/>
              <a:gd name="connsiteX10" fmla="*/ 0 w 1390107"/>
              <a:gd name="connsiteY10" fmla="*/ 765465 h 765465"/>
              <a:gd name="connsiteX11" fmla="*/ 33246 w 1390107"/>
              <a:gd name="connsiteY11" fmla="*/ 469593 h 765465"/>
              <a:gd name="connsiteX0" fmla="*/ 33246 w 1390107"/>
              <a:gd name="connsiteY0" fmla="*/ 469593 h 765465"/>
              <a:gd name="connsiteX1" fmla="*/ 487509 w 1390107"/>
              <a:gd name="connsiteY1" fmla="*/ 437176 h 765465"/>
              <a:gd name="connsiteX2" fmla="*/ 756084 w 1390107"/>
              <a:gd name="connsiteY2" fmla="*/ 405425 h 765465"/>
              <a:gd name="connsiteX3" fmla="*/ 1019659 w 1390107"/>
              <a:gd name="connsiteY3" fmla="*/ 216572 h 765465"/>
              <a:gd name="connsiteX4" fmla="*/ 1258157 w 1390107"/>
              <a:gd name="connsiteY4" fmla="*/ 39750 h 765465"/>
              <a:gd name="connsiteX5" fmla="*/ 1379828 w 1390107"/>
              <a:gd name="connsiteY5" fmla="*/ 145212 h 765465"/>
              <a:gd name="connsiteX6" fmla="*/ 1196480 w 1390107"/>
              <a:gd name="connsiteY6" fmla="*/ 455070 h 765465"/>
              <a:gd name="connsiteX7" fmla="*/ 996924 w 1390107"/>
              <a:gd name="connsiteY7" fmla="*/ 537798 h 765465"/>
              <a:gd name="connsiteX8" fmla="*/ 797368 w 1390107"/>
              <a:gd name="connsiteY8" fmla="*/ 620525 h 765465"/>
              <a:gd name="connsiteX9" fmla="*/ 664330 w 1390107"/>
              <a:gd name="connsiteY9" fmla="*/ 675676 h 765465"/>
              <a:gd name="connsiteX10" fmla="*/ 0 w 1390107"/>
              <a:gd name="connsiteY10" fmla="*/ 765465 h 765465"/>
              <a:gd name="connsiteX11" fmla="*/ 33246 w 1390107"/>
              <a:gd name="connsiteY11" fmla="*/ 469593 h 765465"/>
              <a:gd name="connsiteX0" fmla="*/ 33246 w 1394703"/>
              <a:gd name="connsiteY0" fmla="*/ 469593 h 765465"/>
              <a:gd name="connsiteX1" fmla="*/ 487509 w 1394703"/>
              <a:gd name="connsiteY1" fmla="*/ 437176 h 765465"/>
              <a:gd name="connsiteX2" fmla="*/ 756084 w 1394703"/>
              <a:gd name="connsiteY2" fmla="*/ 405425 h 765465"/>
              <a:gd name="connsiteX3" fmla="*/ 1019659 w 1394703"/>
              <a:gd name="connsiteY3" fmla="*/ 216572 h 765465"/>
              <a:gd name="connsiteX4" fmla="*/ 1258157 w 1394703"/>
              <a:gd name="connsiteY4" fmla="*/ 39750 h 765465"/>
              <a:gd name="connsiteX5" fmla="*/ 1379828 w 1394703"/>
              <a:gd name="connsiteY5" fmla="*/ 145212 h 765465"/>
              <a:gd name="connsiteX6" fmla="*/ 1168904 w 1394703"/>
              <a:gd name="connsiteY6" fmla="*/ 388552 h 765465"/>
              <a:gd name="connsiteX7" fmla="*/ 996924 w 1394703"/>
              <a:gd name="connsiteY7" fmla="*/ 537798 h 765465"/>
              <a:gd name="connsiteX8" fmla="*/ 797368 w 1394703"/>
              <a:gd name="connsiteY8" fmla="*/ 620525 h 765465"/>
              <a:gd name="connsiteX9" fmla="*/ 664330 w 1394703"/>
              <a:gd name="connsiteY9" fmla="*/ 675676 h 765465"/>
              <a:gd name="connsiteX10" fmla="*/ 0 w 1394703"/>
              <a:gd name="connsiteY10" fmla="*/ 765465 h 765465"/>
              <a:gd name="connsiteX11" fmla="*/ 33246 w 1394703"/>
              <a:gd name="connsiteY11" fmla="*/ 469593 h 765465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996924 w 1394703"/>
              <a:gd name="connsiteY7" fmla="*/ 574135 h 801802"/>
              <a:gd name="connsiteX8" fmla="*/ 797368 w 1394703"/>
              <a:gd name="connsiteY8" fmla="*/ 656862 h 801802"/>
              <a:gd name="connsiteX9" fmla="*/ 664330 w 1394703"/>
              <a:gd name="connsiteY9" fmla="*/ 712013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996924 w 1394703"/>
              <a:gd name="connsiteY7" fmla="*/ 574135 h 801802"/>
              <a:gd name="connsiteX8" fmla="*/ 797368 w 1394703"/>
              <a:gd name="connsiteY8" fmla="*/ 656862 h 801802"/>
              <a:gd name="connsiteX9" fmla="*/ 664330 w 1394703"/>
              <a:gd name="connsiteY9" fmla="*/ 712013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996924 w 1394703"/>
              <a:gd name="connsiteY7" fmla="*/ 574135 h 801802"/>
              <a:gd name="connsiteX8" fmla="*/ 824942 w 1394703"/>
              <a:gd name="connsiteY8" fmla="*/ 723380 h 801802"/>
              <a:gd name="connsiteX9" fmla="*/ 664330 w 1394703"/>
              <a:gd name="connsiteY9" fmla="*/ 712013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1024499 w 1394703"/>
              <a:gd name="connsiteY7" fmla="*/ 640653 h 801802"/>
              <a:gd name="connsiteX8" fmla="*/ 824942 w 1394703"/>
              <a:gd name="connsiteY8" fmla="*/ 723380 h 801802"/>
              <a:gd name="connsiteX9" fmla="*/ 664330 w 1394703"/>
              <a:gd name="connsiteY9" fmla="*/ 712013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94703"/>
              <a:gd name="connsiteY0" fmla="*/ 505930 h 801802"/>
              <a:gd name="connsiteX1" fmla="*/ 487509 w 1394703"/>
              <a:gd name="connsiteY1" fmla="*/ 473513 h 801802"/>
              <a:gd name="connsiteX2" fmla="*/ 756084 w 1394703"/>
              <a:gd name="connsiteY2" fmla="*/ 441762 h 801802"/>
              <a:gd name="connsiteX3" fmla="*/ 1097545 w 1394703"/>
              <a:gd name="connsiteY3" fmla="*/ 64720 h 801802"/>
              <a:gd name="connsiteX4" fmla="*/ 1258157 w 1394703"/>
              <a:gd name="connsiteY4" fmla="*/ 76087 h 801802"/>
              <a:gd name="connsiteX5" fmla="*/ 1379828 w 1394703"/>
              <a:gd name="connsiteY5" fmla="*/ 181549 h 801802"/>
              <a:gd name="connsiteX6" fmla="*/ 1168904 w 1394703"/>
              <a:gd name="connsiteY6" fmla="*/ 424889 h 801802"/>
              <a:gd name="connsiteX7" fmla="*/ 1024499 w 1394703"/>
              <a:gd name="connsiteY7" fmla="*/ 640653 h 801802"/>
              <a:gd name="connsiteX8" fmla="*/ 824942 w 1394703"/>
              <a:gd name="connsiteY8" fmla="*/ 723380 h 801802"/>
              <a:gd name="connsiteX9" fmla="*/ 531292 w 1394703"/>
              <a:gd name="connsiteY9" fmla="*/ 767164 h 801802"/>
              <a:gd name="connsiteX10" fmla="*/ 0 w 1394703"/>
              <a:gd name="connsiteY10" fmla="*/ 801802 h 801802"/>
              <a:gd name="connsiteX11" fmla="*/ 33246 w 1394703"/>
              <a:gd name="connsiteY11" fmla="*/ 505930 h 801802"/>
              <a:gd name="connsiteX0" fmla="*/ 33246 w 1385512"/>
              <a:gd name="connsiteY0" fmla="*/ 602630 h 898502"/>
              <a:gd name="connsiteX1" fmla="*/ 487509 w 1385512"/>
              <a:gd name="connsiteY1" fmla="*/ 570213 h 898502"/>
              <a:gd name="connsiteX2" fmla="*/ 756084 w 1385512"/>
              <a:gd name="connsiteY2" fmla="*/ 538462 h 898502"/>
              <a:gd name="connsiteX3" fmla="*/ 1097545 w 1385512"/>
              <a:gd name="connsiteY3" fmla="*/ 161420 h 898502"/>
              <a:gd name="connsiteX4" fmla="*/ 1203006 w 1385512"/>
              <a:gd name="connsiteY4" fmla="*/ 39750 h 898502"/>
              <a:gd name="connsiteX5" fmla="*/ 1379828 w 1385512"/>
              <a:gd name="connsiteY5" fmla="*/ 278249 h 898502"/>
              <a:gd name="connsiteX6" fmla="*/ 1168904 w 1385512"/>
              <a:gd name="connsiteY6" fmla="*/ 521589 h 898502"/>
              <a:gd name="connsiteX7" fmla="*/ 1024499 w 1385512"/>
              <a:gd name="connsiteY7" fmla="*/ 737353 h 898502"/>
              <a:gd name="connsiteX8" fmla="*/ 824942 w 1385512"/>
              <a:gd name="connsiteY8" fmla="*/ 820080 h 898502"/>
              <a:gd name="connsiteX9" fmla="*/ 531292 w 1385512"/>
              <a:gd name="connsiteY9" fmla="*/ 863864 h 898502"/>
              <a:gd name="connsiteX10" fmla="*/ 0 w 1385512"/>
              <a:gd name="connsiteY10" fmla="*/ 898502 h 898502"/>
              <a:gd name="connsiteX11" fmla="*/ 33246 w 1385512"/>
              <a:gd name="connsiteY11" fmla="*/ 602630 h 898502"/>
              <a:gd name="connsiteX0" fmla="*/ 33246 w 1407684"/>
              <a:gd name="connsiteY0" fmla="*/ 657781 h 953653"/>
              <a:gd name="connsiteX1" fmla="*/ 487509 w 1407684"/>
              <a:gd name="connsiteY1" fmla="*/ 625364 h 953653"/>
              <a:gd name="connsiteX2" fmla="*/ 756084 w 1407684"/>
              <a:gd name="connsiteY2" fmla="*/ 593613 h 953653"/>
              <a:gd name="connsiteX3" fmla="*/ 1097545 w 1407684"/>
              <a:gd name="connsiteY3" fmla="*/ 216571 h 953653"/>
              <a:gd name="connsiteX4" fmla="*/ 1203006 w 1407684"/>
              <a:gd name="connsiteY4" fmla="*/ 94901 h 953653"/>
              <a:gd name="connsiteX5" fmla="*/ 1336042 w 1407684"/>
              <a:gd name="connsiteY5" fmla="*/ 39750 h 953653"/>
              <a:gd name="connsiteX6" fmla="*/ 1379828 w 1407684"/>
              <a:gd name="connsiteY6" fmla="*/ 333400 h 953653"/>
              <a:gd name="connsiteX7" fmla="*/ 1168904 w 1407684"/>
              <a:gd name="connsiteY7" fmla="*/ 576740 h 953653"/>
              <a:gd name="connsiteX8" fmla="*/ 1024499 w 1407684"/>
              <a:gd name="connsiteY8" fmla="*/ 792504 h 953653"/>
              <a:gd name="connsiteX9" fmla="*/ 824942 w 1407684"/>
              <a:gd name="connsiteY9" fmla="*/ 875231 h 953653"/>
              <a:gd name="connsiteX10" fmla="*/ 531292 w 1407684"/>
              <a:gd name="connsiteY10" fmla="*/ 919015 h 953653"/>
              <a:gd name="connsiteX11" fmla="*/ 0 w 1407684"/>
              <a:gd name="connsiteY11" fmla="*/ 953653 h 953653"/>
              <a:gd name="connsiteX12" fmla="*/ 33246 w 1407684"/>
              <a:gd name="connsiteY12" fmla="*/ 657781 h 953653"/>
              <a:gd name="connsiteX0" fmla="*/ 33246 w 1407684"/>
              <a:gd name="connsiteY0" fmla="*/ 657781 h 953653"/>
              <a:gd name="connsiteX1" fmla="*/ 487509 w 1407684"/>
              <a:gd name="connsiteY1" fmla="*/ 625364 h 953653"/>
              <a:gd name="connsiteX2" fmla="*/ 756084 w 1407684"/>
              <a:gd name="connsiteY2" fmla="*/ 593613 h 953653"/>
              <a:gd name="connsiteX3" fmla="*/ 1097545 w 1407684"/>
              <a:gd name="connsiteY3" fmla="*/ 216571 h 953653"/>
              <a:gd name="connsiteX4" fmla="*/ 1203006 w 1407684"/>
              <a:gd name="connsiteY4" fmla="*/ 94901 h 953653"/>
              <a:gd name="connsiteX5" fmla="*/ 1336042 w 1407684"/>
              <a:gd name="connsiteY5" fmla="*/ 39750 h 953653"/>
              <a:gd name="connsiteX6" fmla="*/ 1379828 w 1407684"/>
              <a:gd name="connsiteY6" fmla="*/ 333400 h 953653"/>
              <a:gd name="connsiteX7" fmla="*/ 1168904 w 1407684"/>
              <a:gd name="connsiteY7" fmla="*/ 576740 h 953653"/>
              <a:gd name="connsiteX8" fmla="*/ 1024499 w 1407684"/>
              <a:gd name="connsiteY8" fmla="*/ 792504 h 953653"/>
              <a:gd name="connsiteX9" fmla="*/ 824942 w 1407684"/>
              <a:gd name="connsiteY9" fmla="*/ 875231 h 953653"/>
              <a:gd name="connsiteX10" fmla="*/ 531292 w 1407684"/>
              <a:gd name="connsiteY10" fmla="*/ 919015 h 953653"/>
              <a:gd name="connsiteX11" fmla="*/ 0 w 1407684"/>
              <a:gd name="connsiteY11" fmla="*/ 953653 h 953653"/>
              <a:gd name="connsiteX12" fmla="*/ 33246 w 1407684"/>
              <a:gd name="connsiteY12" fmla="*/ 657781 h 953653"/>
              <a:gd name="connsiteX0" fmla="*/ 33246 w 1407684"/>
              <a:gd name="connsiteY0" fmla="*/ 657781 h 953653"/>
              <a:gd name="connsiteX1" fmla="*/ 487509 w 1407684"/>
              <a:gd name="connsiteY1" fmla="*/ 625364 h 953653"/>
              <a:gd name="connsiteX2" fmla="*/ 756084 w 1407684"/>
              <a:gd name="connsiteY2" fmla="*/ 593613 h 953653"/>
              <a:gd name="connsiteX3" fmla="*/ 1097545 w 1407684"/>
              <a:gd name="connsiteY3" fmla="*/ 216571 h 953653"/>
              <a:gd name="connsiteX4" fmla="*/ 1203006 w 1407684"/>
              <a:gd name="connsiteY4" fmla="*/ 94901 h 953653"/>
              <a:gd name="connsiteX5" fmla="*/ 1336042 w 1407684"/>
              <a:gd name="connsiteY5" fmla="*/ 39750 h 953653"/>
              <a:gd name="connsiteX6" fmla="*/ 1379828 w 1407684"/>
              <a:gd name="connsiteY6" fmla="*/ 333400 h 953653"/>
              <a:gd name="connsiteX7" fmla="*/ 1168904 w 1407684"/>
              <a:gd name="connsiteY7" fmla="*/ 576740 h 953653"/>
              <a:gd name="connsiteX8" fmla="*/ 1024499 w 1407684"/>
              <a:gd name="connsiteY8" fmla="*/ 792504 h 953653"/>
              <a:gd name="connsiteX9" fmla="*/ 824942 w 1407684"/>
              <a:gd name="connsiteY9" fmla="*/ 875231 h 953653"/>
              <a:gd name="connsiteX10" fmla="*/ 531292 w 1407684"/>
              <a:gd name="connsiteY10" fmla="*/ 919015 h 953653"/>
              <a:gd name="connsiteX11" fmla="*/ 0 w 1407684"/>
              <a:gd name="connsiteY11" fmla="*/ 953653 h 953653"/>
              <a:gd name="connsiteX12" fmla="*/ 33246 w 1407684"/>
              <a:gd name="connsiteY12" fmla="*/ 657781 h 953653"/>
              <a:gd name="connsiteX0" fmla="*/ 33246 w 1407684"/>
              <a:gd name="connsiteY0" fmla="*/ 657781 h 953653"/>
              <a:gd name="connsiteX1" fmla="*/ 487509 w 1407684"/>
              <a:gd name="connsiteY1" fmla="*/ 625364 h 953653"/>
              <a:gd name="connsiteX2" fmla="*/ 756084 w 1407684"/>
              <a:gd name="connsiteY2" fmla="*/ 593613 h 953653"/>
              <a:gd name="connsiteX3" fmla="*/ 1097545 w 1407684"/>
              <a:gd name="connsiteY3" fmla="*/ 216571 h 953653"/>
              <a:gd name="connsiteX4" fmla="*/ 1203006 w 1407684"/>
              <a:gd name="connsiteY4" fmla="*/ 94901 h 953653"/>
              <a:gd name="connsiteX5" fmla="*/ 1336042 w 1407684"/>
              <a:gd name="connsiteY5" fmla="*/ 39750 h 953653"/>
              <a:gd name="connsiteX6" fmla="*/ 1379828 w 1407684"/>
              <a:gd name="connsiteY6" fmla="*/ 333400 h 953653"/>
              <a:gd name="connsiteX7" fmla="*/ 1168904 w 1407684"/>
              <a:gd name="connsiteY7" fmla="*/ 576740 h 953653"/>
              <a:gd name="connsiteX8" fmla="*/ 1024499 w 1407684"/>
              <a:gd name="connsiteY8" fmla="*/ 792504 h 953653"/>
              <a:gd name="connsiteX9" fmla="*/ 824942 w 1407684"/>
              <a:gd name="connsiteY9" fmla="*/ 875231 h 953653"/>
              <a:gd name="connsiteX10" fmla="*/ 531292 w 1407684"/>
              <a:gd name="connsiteY10" fmla="*/ 919015 h 953653"/>
              <a:gd name="connsiteX11" fmla="*/ 0 w 1407684"/>
              <a:gd name="connsiteY11" fmla="*/ 953653 h 953653"/>
              <a:gd name="connsiteX12" fmla="*/ 33246 w 1407684"/>
              <a:gd name="connsiteY12" fmla="*/ 657781 h 953653"/>
              <a:gd name="connsiteX0" fmla="*/ 33246 w 1407184"/>
              <a:gd name="connsiteY0" fmla="*/ 657781 h 953653"/>
              <a:gd name="connsiteX1" fmla="*/ 487509 w 1407184"/>
              <a:gd name="connsiteY1" fmla="*/ 625364 h 953653"/>
              <a:gd name="connsiteX2" fmla="*/ 756084 w 1407184"/>
              <a:gd name="connsiteY2" fmla="*/ 593613 h 953653"/>
              <a:gd name="connsiteX3" fmla="*/ 1097545 w 1407184"/>
              <a:gd name="connsiteY3" fmla="*/ 216571 h 953653"/>
              <a:gd name="connsiteX4" fmla="*/ 1203006 w 1407184"/>
              <a:gd name="connsiteY4" fmla="*/ 94901 h 953653"/>
              <a:gd name="connsiteX5" fmla="*/ 1336042 w 1407184"/>
              <a:gd name="connsiteY5" fmla="*/ 39750 h 953653"/>
              <a:gd name="connsiteX6" fmla="*/ 1379828 w 1407184"/>
              <a:gd name="connsiteY6" fmla="*/ 333400 h 953653"/>
              <a:gd name="connsiteX7" fmla="*/ 1196478 w 1407184"/>
              <a:gd name="connsiteY7" fmla="*/ 643259 h 953653"/>
              <a:gd name="connsiteX8" fmla="*/ 1024499 w 1407184"/>
              <a:gd name="connsiteY8" fmla="*/ 792504 h 953653"/>
              <a:gd name="connsiteX9" fmla="*/ 824942 w 1407184"/>
              <a:gd name="connsiteY9" fmla="*/ 875231 h 953653"/>
              <a:gd name="connsiteX10" fmla="*/ 531292 w 1407184"/>
              <a:gd name="connsiteY10" fmla="*/ 919015 h 953653"/>
              <a:gd name="connsiteX11" fmla="*/ 0 w 1407184"/>
              <a:gd name="connsiteY11" fmla="*/ 953653 h 953653"/>
              <a:gd name="connsiteX12" fmla="*/ 33246 w 1407184"/>
              <a:gd name="connsiteY12" fmla="*/ 657781 h 953653"/>
              <a:gd name="connsiteX0" fmla="*/ 33246 w 1407184"/>
              <a:gd name="connsiteY0" fmla="*/ 657781 h 953653"/>
              <a:gd name="connsiteX1" fmla="*/ 487509 w 1407184"/>
              <a:gd name="connsiteY1" fmla="*/ 625364 h 953653"/>
              <a:gd name="connsiteX2" fmla="*/ 756084 w 1407184"/>
              <a:gd name="connsiteY2" fmla="*/ 593613 h 953653"/>
              <a:gd name="connsiteX3" fmla="*/ 1097545 w 1407184"/>
              <a:gd name="connsiteY3" fmla="*/ 216571 h 953653"/>
              <a:gd name="connsiteX4" fmla="*/ 1203006 w 1407184"/>
              <a:gd name="connsiteY4" fmla="*/ 94901 h 953653"/>
              <a:gd name="connsiteX5" fmla="*/ 1336042 w 1407184"/>
              <a:gd name="connsiteY5" fmla="*/ 39750 h 953653"/>
              <a:gd name="connsiteX6" fmla="*/ 1379828 w 1407184"/>
              <a:gd name="connsiteY6" fmla="*/ 333400 h 953653"/>
              <a:gd name="connsiteX7" fmla="*/ 1196478 w 1407184"/>
              <a:gd name="connsiteY7" fmla="*/ 643259 h 953653"/>
              <a:gd name="connsiteX8" fmla="*/ 1024499 w 1407184"/>
              <a:gd name="connsiteY8" fmla="*/ 792504 h 953653"/>
              <a:gd name="connsiteX9" fmla="*/ 824942 w 1407184"/>
              <a:gd name="connsiteY9" fmla="*/ 875231 h 953653"/>
              <a:gd name="connsiteX10" fmla="*/ 531292 w 1407184"/>
              <a:gd name="connsiteY10" fmla="*/ 919015 h 953653"/>
              <a:gd name="connsiteX11" fmla="*/ 0 w 1407184"/>
              <a:gd name="connsiteY11" fmla="*/ 953653 h 953653"/>
              <a:gd name="connsiteX12" fmla="*/ 33246 w 1407184"/>
              <a:gd name="connsiteY12" fmla="*/ 657781 h 953653"/>
              <a:gd name="connsiteX0" fmla="*/ 33246 w 1403089"/>
              <a:gd name="connsiteY0" fmla="*/ 657781 h 953653"/>
              <a:gd name="connsiteX1" fmla="*/ 487509 w 1403089"/>
              <a:gd name="connsiteY1" fmla="*/ 625364 h 953653"/>
              <a:gd name="connsiteX2" fmla="*/ 756084 w 1403089"/>
              <a:gd name="connsiteY2" fmla="*/ 593613 h 953653"/>
              <a:gd name="connsiteX3" fmla="*/ 1097545 w 1403089"/>
              <a:gd name="connsiteY3" fmla="*/ 216571 h 953653"/>
              <a:gd name="connsiteX4" fmla="*/ 1203006 w 1403089"/>
              <a:gd name="connsiteY4" fmla="*/ 94901 h 953653"/>
              <a:gd name="connsiteX5" fmla="*/ 1336042 w 1403089"/>
              <a:gd name="connsiteY5" fmla="*/ 39750 h 953653"/>
              <a:gd name="connsiteX6" fmla="*/ 1379828 w 1403089"/>
              <a:gd name="connsiteY6" fmla="*/ 333400 h 953653"/>
              <a:gd name="connsiteX7" fmla="*/ 1196478 w 1403089"/>
              <a:gd name="connsiteY7" fmla="*/ 643259 h 953653"/>
              <a:gd name="connsiteX8" fmla="*/ 1024499 w 1403089"/>
              <a:gd name="connsiteY8" fmla="*/ 792504 h 953653"/>
              <a:gd name="connsiteX9" fmla="*/ 824942 w 1403089"/>
              <a:gd name="connsiteY9" fmla="*/ 875231 h 953653"/>
              <a:gd name="connsiteX10" fmla="*/ 531292 w 1403089"/>
              <a:gd name="connsiteY10" fmla="*/ 919015 h 953653"/>
              <a:gd name="connsiteX11" fmla="*/ 0 w 1403089"/>
              <a:gd name="connsiteY11" fmla="*/ 953653 h 953653"/>
              <a:gd name="connsiteX12" fmla="*/ 33246 w 1403089"/>
              <a:gd name="connsiteY12" fmla="*/ 657781 h 953653"/>
              <a:gd name="connsiteX0" fmla="*/ 33246 w 1403089"/>
              <a:gd name="connsiteY0" fmla="*/ 657781 h 953653"/>
              <a:gd name="connsiteX1" fmla="*/ 487509 w 1403089"/>
              <a:gd name="connsiteY1" fmla="*/ 625364 h 953653"/>
              <a:gd name="connsiteX2" fmla="*/ 756084 w 1403089"/>
              <a:gd name="connsiteY2" fmla="*/ 593613 h 953653"/>
              <a:gd name="connsiteX3" fmla="*/ 1125119 w 1403089"/>
              <a:gd name="connsiteY3" fmla="*/ 283090 h 953653"/>
              <a:gd name="connsiteX4" fmla="*/ 1203006 w 1403089"/>
              <a:gd name="connsiteY4" fmla="*/ 94901 h 953653"/>
              <a:gd name="connsiteX5" fmla="*/ 1336042 w 1403089"/>
              <a:gd name="connsiteY5" fmla="*/ 39750 h 953653"/>
              <a:gd name="connsiteX6" fmla="*/ 1379828 w 1403089"/>
              <a:gd name="connsiteY6" fmla="*/ 333400 h 953653"/>
              <a:gd name="connsiteX7" fmla="*/ 1196478 w 1403089"/>
              <a:gd name="connsiteY7" fmla="*/ 643259 h 953653"/>
              <a:gd name="connsiteX8" fmla="*/ 1024499 w 1403089"/>
              <a:gd name="connsiteY8" fmla="*/ 792504 h 953653"/>
              <a:gd name="connsiteX9" fmla="*/ 824942 w 1403089"/>
              <a:gd name="connsiteY9" fmla="*/ 875231 h 953653"/>
              <a:gd name="connsiteX10" fmla="*/ 531292 w 1403089"/>
              <a:gd name="connsiteY10" fmla="*/ 919015 h 953653"/>
              <a:gd name="connsiteX11" fmla="*/ 0 w 1403089"/>
              <a:gd name="connsiteY11" fmla="*/ 953653 h 953653"/>
              <a:gd name="connsiteX12" fmla="*/ 33246 w 1403089"/>
              <a:gd name="connsiteY12" fmla="*/ 657781 h 953653"/>
              <a:gd name="connsiteX0" fmla="*/ 33246 w 1403089"/>
              <a:gd name="connsiteY0" fmla="*/ 657781 h 953653"/>
              <a:gd name="connsiteX1" fmla="*/ 487509 w 1403089"/>
              <a:gd name="connsiteY1" fmla="*/ 625364 h 953653"/>
              <a:gd name="connsiteX2" fmla="*/ 756084 w 1403089"/>
              <a:gd name="connsiteY2" fmla="*/ 593613 h 953653"/>
              <a:gd name="connsiteX3" fmla="*/ 1125119 w 1403089"/>
              <a:gd name="connsiteY3" fmla="*/ 283090 h 953653"/>
              <a:gd name="connsiteX4" fmla="*/ 1203006 w 1403089"/>
              <a:gd name="connsiteY4" fmla="*/ 94901 h 953653"/>
              <a:gd name="connsiteX5" fmla="*/ 1336042 w 1403089"/>
              <a:gd name="connsiteY5" fmla="*/ 39750 h 953653"/>
              <a:gd name="connsiteX6" fmla="*/ 1379828 w 1403089"/>
              <a:gd name="connsiteY6" fmla="*/ 333400 h 953653"/>
              <a:gd name="connsiteX7" fmla="*/ 1196478 w 1403089"/>
              <a:gd name="connsiteY7" fmla="*/ 643259 h 953653"/>
              <a:gd name="connsiteX8" fmla="*/ 1024499 w 1403089"/>
              <a:gd name="connsiteY8" fmla="*/ 792504 h 953653"/>
              <a:gd name="connsiteX9" fmla="*/ 824942 w 1403089"/>
              <a:gd name="connsiteY9" fmla="*/ 875231 h 953653"/>
              <a:gd name="connsiteX10" fmla="*/ 531292 w 1403089"/>
              <a:gd name="connsiteY10" fmla="*/ 919015 h 953653"/>
              <a:gd name="connsiteX11" fmla="*/ 0 w 1403089"/>
              <a:gd name="connsiteY11" fmla="*/ 953653 h 953653"/>
              <a:gd name="connsiteX12" fmla="*/ 33246 w 1403089"/>
              <a:gd name="connsiteY12" fmla="*/ 657781 h 953653"/>
              <a:gd name="connsiteX0" fmla="*/ 33246 w 1403089"/>
              <a:gd name="connsiteY0" fmla="*/ 657781 h 953653"/>
              <a:gd name="connsiteX1" fmla="*/ 487509 w 1403089"/>
              <a:gd name="connsiteY1" fmla="*/ 625364 h 953653"/>
              <a:gd name="connsiteX2" fmla="*/ 756084 w 1403089"/>
              <a:gd name="connsiteY2" fmla="*/ 593613 h 953653"/>
              <a:gd name="connsiteX3" fmla="*/ 1125119 w 1403089"/>
              <a:gd name="connsiteY3" fmla="*/ 283090 h 953653"/>
              <a:gd name="connsiteX4" fmla="*/ 1203006 w 1403089"/>
              <a:gd name="connsiteY4" fmla="*/ 94901 h 953653"/>
              <a:gd name="connsiteX5" fmla="*/ 1336042 w 1403089"/>
              <a:gd name="connsiteY5" fmla="*/ 39750 h 953653"/>
              <a:gd name="connsiteX6" fmla="*/ 1379828 w 1403089"/>
              <a:gd name="connsiteY6" fmla="*/ 333400 h 953653"/>
              <a:gd name="connsiteX7" fmla="*/ 1196478 w 1403089"/>
              <a:gd name="connsiteY7" fmla="*/ 643259 h 953653"/>
              <a:gd name="connsiteX8" fmla="*/ 1024499 w 1403089"/>
              <a:gd name="connsiteY8" fmla="*/ 792504 h 953653"/>
              <a:gd name="connsiteX9" fmla="*/ 824942 w 1403089"/>
              <a:gd name="connsiteY9" fmla="*/ 875231 h 953653"/>
              <a:gd name="connsiteX10" fmla="*/ 531292 w 1403089"/>
              <a:gd name="connsiteY10" fmla="*/ 919015 h 953653"/>
              <a:gd name="connsiteX11" fmla="*/ 0 w 1403089"/>
              <a:gd name="connsiteY11" fmla="*/ 953653 h 953653"/>
              <a:gd name="connsiteX12" fmla="*/ 33246 w 1403089"/>
              <a:gd name="connsiteY12" fmla="*/ 657781 h 953653"/>
              <a:gd name="connsiteX0" fmla="*/ 33246 w 1403089"/>
              <a:gd name="connsiteY0" fmla="*/ 713780 h 1009652"/>
              <a:gd name="connsiteX1" fmla="*/ 487509 w 1403089"/>
              <a:gd name="connsiteY1" fmla="*/ 681363 h 1009652"/>
              <a:gd name="connsiteX2" fmla="*/ 756084 w 1403089"/>
              <a:gd name="connsiteY2" fmla="*/ 649612 h 1009652"/>
              <a:gd name="connsiteX3" fmla="*/ 1125119 w 1403089"/>
              <a:gd name="connsiteY3" fmla="*/ 339089 h 1009652"/>
              <a:gd name="connsiteX4" fmla="*/ 1014817 w 1403089"/>
              <a:gd name="connsiteY4" fmla="*/ 73015 h 1009652"/>
              <a:gd name="connsiteX5" fmla="*/ 1336042 w 1403089"/>
              <a:gd name="connsiteY5" fmla="*/ 95749 h 1009652"/>
              <a:gd name="connsiteX6" fmla="*/ 1379828 w 1403089"/>
              <a:gd name="connsiteY6" fmla="*/ 389399 h 1009652"/>
              <a:gd name="connsiteX7" fmla="*/ 1196478 w 1403089"/>
              <a:gd name="connsiteY7" fmla="*/ 699258 h 1009652"/>
              <a:gd name="connsiteX8" fmla="*/ 1024499 w 1403089"/>
              <a:gd name="connsiteY8" fmla="*/ 848503 h 1009652"/>
              <a:gd name="connsiteX9" fmla="*/ 824942 w 1403089"/>
              <a:gd name="connsiteY9" fmla="*/ 931230 h 1009652"/>
              <a:gd name="connsiteX10" fmla="*/ 531292 w 1403089"/>
              <a:gd name="connsiteY10" fmla="*/ 975014 h 1009652"/>
              <a:gd name="connsiteX11" fmla="*/ 0 w 1403089"/>
              <a:gd name="connsiteY11" fmla="*/ 1009652 h 1009652"/>
              <a:gd name="connsiteX12" fmla="*/ 33246 w 1403089"/>
              <a:gd name="connsiteY12" fmla="*/ 713780 h 1009652"/>
              <a:gd name="connsiteX0" fmla="*/ 33246 w 1403089"/>
              <a:gd name="connsiteY0" fmla="*/ 670762 h 966634"/>
              <a:gd name="connsiteX1" fmla="*/ 487509 w 1403089"/>
              <a:gd name="connsiteY1" fmla="*/ 638345 h 966634"/>
              <a:gd name="connsiteX2" fmla="*/ 756084 w 1403089"/>
              <a:gd name="connsiteY2" fmla="*/ 606594 h 966634"/>
              <a:gd name="connsiteX3" fmla="*/ 1125119 w 1403089"/>
              <a:gd name="connsiteY3" fmla="*/ 296071 h 966634"/>
              <a:gd name="connsiteX4" fmla="*/ 1014817 w 1403089"/>
              <a:gd name="connsiteY4" fmla="*/ 29997 h 966634"/>
              <a:gd name="connsiteX5" fmla="*/ 1336042 w 1403089"/>
              <a:gd name="connsiteY5" fmla="*/ 52731 h 966634"/>
              <a:gd name="connsiteX6" fmla="*/ 1379828 w 1403089"/>
              <a:gd name="connsiteY6" fmla="*/ 346381 h 966634"/>
              <a:gd name="connsiteX7" fmla="*/ 1196478 w 1403089"/>
              <a:gd name="connsiteY7" fmla="*/ 656240 h 966634"/>
              <a:gd name="connsiteX8" fmla="*/ 1024499 w 1403089"/>
              <a:gd name="connsiteY8" fmla="*/ 805485 h 966634"/>
              <a:gd name="connsiteX9" fmla="*/ 824942 w 1403089"/>
              <a:gd name="connsiteY9" fmla="*/ 888212 h 966634"/>
              <a:gd name="connsiteX10" fmla="*/ 531292 w 1403089"/>
              <a:gd name="connsiteY10" fmla="*/ 931996 h 966634"/>
              <a:gd name="connsiteX11" fmla="*/ 0 w 1403089"/>
              <a:gd name="connsiteY11" fmla="*/ 966634 h 966634"/>
              <a:gd name="connsiteX12" fmla="*/ 33246 w 1403089"/>
              <a:gd name="connsiteY12" fmla="*/ 670762 h 96663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125119 w 1403089"/>
              <a:gd name="connsiteY3" fmla="*/ 368661 h 1039224"/>
              <a:gd name="connsiteX4" fmla="*/ 1014817 w 1403089"/>
              <a:gd name="connsiteY4" fmla="*/ 102587 h 1039224"/>
              <a:gd name="connsiteX5" fmla="*/ 1336042 w 1403089"/>
              <a:gd name="connsiteY5" fmla="*/ 125321 h 1039224"/>
              <a:gd name="connsiteX6" fmla="*/ 1379828 w 1403089"/>
              <a:gd name="connsiteY6" fmla="*/ 418971 h 1039224"/>
              <a:gd name="connsiteX7" fmla="*/ 1196478 w 1403089"/>
              <a:gd name="connsiteY7" fmla="*/ 728830 h 1039224"/>
              <a:gd name="connsiteX8" fmla="*/ 1024499 w 1403089"/>
              <a:gd name="connsiteY8" fmla="*/ 878075 h 1039224"/>
              <a:gd name="connsiteX9" fmla="*/ 824942 w 1403089"/>
              <a:gd name="connsiteY9" fmla="*/ 960802 h 1039224"/>
              <a:gd name="connsiteX10" fmla="*/ 531292 w 1403089"/>
              <a:gd name="connsiteY10" fmla="*/ 1004586 h 1039224"/>
              <a:gd name="connsiteX11" fmla="*/ 0 w 1403089"/>
              <a:gd name="connsiteY11" fmla="*/ 1039224 h 1039224"/>
              <a:gd name="connsiteX12" fmla="*/ 33246 w 1403089"/>
              <a:gd name="connsiteY12" fmla="*/ 743352 h 103922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013818 w 1403089"/>
              <a:gd name="connsiteY3" fmla="*/ 593370 h 1039224"/>
              <a:gd name="connsiteX4" fmla="*/ 1125119 w 1403089"/>
              <a:gd name="connsiteY4" fmla="*/ 368661 h 1039224"/>
              <a:gd name="connsiteX5" fmla="*/ 1014817 w 1403089"/>
              <a:gd name="connsiteY5" fmla="*/ 102587 h 1039224"/>
              <a:gd name="connsiteX6" fmla="*/ 1336042 w 1403089"/>
              <a:gd name="connsiteY6" fmla="*/ 125321 h 1039224"/>
              <a:gd name="connsiteX7" fmla="*/ 1379828 w 1403089"/>
              <a:gd name="connsiteY7" fmla="*/ 418971 h 1039224"/>
              <a:gd name="connsiteX8" fmla="*/ 1196478 w 1403089"/>
              <a:gd name="connsiteY8" fmla="*/ 728830 h 1039224"/>
              <a:gd name="connsiteX9" fmla="*/ 1024499 w 1403089"/>
              <a:gd name="connsiteY9" fmla="*/ 878075 h 1039224"/>
              <a:gd name="connsiteX10" fmla="*/ 824942 w 1403089"/>
              <a:gd name="connsiteY10" fmla="*/ 960802 h 1039224"/>
              <a:gd name="connsiteX11" fmla="*/ 531292 w 1403089"/>
              <a:gd name="connsiteY11" fmla="*/ 1004586 h 1039224"/>
              <a:gd name="connsiteX12" fmla="*/ 0 w 1403089"/>
              <a:gd name="connsiteY12" fmla="*/ 1039224 h 1039224"/>
              <a:gd name="connsiteX13" fmla="*/ 33246 w 1403089"/>
              <a:gd name="connsiteY13" fmla="*/ 743352 h 103922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013818 w 1403089"/>
              <a:gd name="connsiteY3" fmla="*/ 593370 h 1039224"/>
              <a:gd name="connsiteX4" fmla="*/ 1101758 w 1403089"/>
              <a:gd name="connsiteY4" fmla="*/ 349088 h 1039224"/>
              <a:gd name="connsiteX5" fmla="*/ 1014817 w 1403089"/>
              <a:gd name="connsiteY5" fmla="*/ 102587 h 1039224"/>
              <a:gd name="connsiteX6" fmla="*/ 1336042 w 1403089"/>
              <a:gd name="connsiteY6" fmla="*/ 125321 h 1039224"/>
              <a:gd name="connsiteX7" fmla="*/ 1379828 w 1403089"/>
              <a:gd name="connsiteY7" fmla="*/ 418971 h 1039224"/>
              <a:gd name="connsiteX8" fmla="*/ 1196478 w 1403089"/>
              <a:gd name="connsiteY8" fmla="*/ 728830 h 1039224"/>
              <a:gd name="connsiteX9" fmla="*/ 1024499 w 1403089"/>
              <a:gd name="connsiteY9" fmla="*/ 878075 h 1039224"/>
              <a:gd name="connsiteX10" fmla="*/ 824942 w 1403089"/>
              <a:gd name="connsiteY10" fmla="*/ 960802 h 1039224"/>
              <a:gd name="connsiteX11" fmla="*/ 531292 w 1403089"/>
              <a:gd name="connsiteY11" fmla="*/ 1004586 h 1039224"/>
              <a:gd name="connsiteX12" fmla="*/ 0 w 1403089"/>
              <a:gd name="connsiteY12" fmla="*/ 1039224 h 1039224"/>
              <a:gd name="connsiteX13" fmla="*/ 33246 w 1403089"/>
              <a:gd name="connsiteY13" fmla="*/ 743352 h 103922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013818 w 1403089"/>
              <a:gd name="connsiteY3" fmla="*/ 593370 h 1039224"/>
              <a:gd name="connsiteX4" fmla="*/ 1129569 w 1403089"/>
              <a:gd name="connsiteY4" fmla="*/ 507682 h 1039224"/>
              <a:gd name="connsiteX5" fmla="*/ 1101758 w 1403089"/>
              <a:gd name="connsiteY5" fmla="*/ 349088 h 1039224"/>
              <a:gd name="connsiteX6" fmla="*/ 1014817 w 1403089"/>
              <a:gd name="connsiteY6" fmla="*/ 102587 h 1039224"/>
              <a:gd name="connsiteX7" fmla="*/ 1336042 w 1403089"/>
              <a:gd name="connsiteY7" fmla="*/ 125321 h 1039224"/>
              <a:gd name="connsiteX8" fmla="*/ 1379828 w 1403089"/>
              <a:gd name="connsiteY8" fmla="*/ 418971 h 1039224"/>
              <a:gd name="connsiteX9" fmla="*/ 1196478 w 1403089"/>
              <a:gd name="connsiteY9" fmla="*/ 728830 h 1039224"/>
              <a:gd name="connsiteX10" fmla="*/ 1024499 w 1403089"/>
              <a:gd name="connsiteY10" fmla="*/ 878075 h 1039224"/>
              <a:gd name="connsiteX11" fmla="*/ 824942 w 1403089"/>
              <a:gd name="connsiteY11" fmla="*/ 960802 h 1039224"/>
              <a:gd name="connsiteX12" fmla="*/ 531292 w 1403089"/>
              <a:gd name="connsiteY12" fmla="*/ 1004586 h 1039224"/>
              <a:gd name="connsiteX13" fmla="*/ 0 w 1403089"/>
              <a:gd name="connsiteY13" fmla="*/ 1039224 h 1039224"/>
              <a:gd name="connsiteX14" fmla="*/ 33246 w 1403089"/>
              <a:gd name="connsiteY14" fmla="*/ 743352 h 1039224"/>
              <a:gd name="connsiteX0" fmla="*/ 33246 w 1403089"/>
              <a:gd name="connsiteY0" fmla="*/ 743352 h 1039224"/>
              <a:gd name="connsiteX1" fmla="*/ 487509 w 1403089"/>
              <a:gd name="connsiteY1" fmla="*/ 710935 h 1039224"/>
              <a:gd name="connsiteX2" fmla="*/ 756084 w 1403089"/>
              <a:gd name="connsiteY2" fmla="*/ 679184 h 1039224"/>
              <a:gd name="connsiteX3" fmla="*/ 1013818 w 1403089"/>
              <a:gd name="connsiteY3" fmla="*/ 593370 h 1039224"/>
              <a:gd name="connsiteX4" fmla="*/ 1129569 w 1403089"/>
              <a:gd name="connsiteY4" fmla="*/ 507682 h 1039224"/>
              <a:gd name="connsiteX5" fmla="*/ 1116790 w 1403089"/>
              <a:gd name="connsiteY5" fmla="*/ 248369 h 1039224"/>
              <a:gd name="connsiteX6" fmla="*/ 1014817 w 1403089"/>
              <a:gd name="connsiteY6" fmla="*/ 102587 h 1039224"/>
              <a:gd name="connsiteX7" fmla="*/ 1336042 w 1403089"/>
              <a:gd name="connsiteY7" fmla="*/ 125321 h 1039224"/>
              <a:gd name="connsiteX8" fmla="*/ 1379828 w 1403089"/>
              <a:gd name="connsiteY8" fmla="*/ 418971 h 1039224"/>
              <a:gd name="connsiteX9" fmla="*/ 1196478 w 1403089"/>
              <a:gd name="connsiteY9" fmla="*/ 728830 h 1039224"/>
              <a:gd name="connsiteX10" fmla="*/ 1024499 w 1403089"/>
              <a:gd name="connsiteY10" fmla="*/ 878075 h 1039224"/>
              <a:gd name="connsiteX11" fmla="*/ 824942 w 1403089"/>
              <a:gd name="connsiteY11" fmla="*/ 960802 h 1039224"/>
              <a:gd name="connsiteX12" fmla="*/ 531292 w 1403089"/>
              <a:gd name="connsiteY12" fmla="*/ 1004586 h 1039224"/>
              <a:gd name="connsiteX13" fmla="*/ 0 w 1403089"/>
              <a:gd name="connsiteY13" fmla="*/ 1039224 h 1039224"/>
              <a:gd name="connsiteX14" fmla="*/ 33246 w 1403089"/>
              <a:gd name="connsiteY14" fmla="*/ 743352 h 1039224"/>
              <a:gd name="connsiteX0" fmla="*/ 33246 w 1403089"/>
              <a:gd name="connsiteY0" fmla="*/ 957603 h 1253475"/>
              <a:gd name="connsiteX1" fmla="*/ 487509 w 1403089"/>
              <a:gd name="connsiteY1" fmla="*/ 925186 h 1253475"/>
              <a:gd name="connsiteX2" fmla="*/ 756084 w 1403089"/>
              <a:gd name="connsiteY2" fmla="*/ 893435 h 1253475"/>
              <a:gd name="connsiteX3" fmla="*/ 1013818 w 1403089"/>
              <a:gd name="connsiteY3" fmla="*/ 807621 h 1253475"/>
              <a:gd name="connsiteX4" fmla="*/ 1129569 w 1403089"/>
              <a:gd name="connsiteY4" fmla="*/ 721933 h 1253475"/>
              <a:gd name="connsiteX5" fmla="*/ 1116790 w 1403089"/>
              <a:gd name="connsiteY5" fmla="*/ 462620 h 1253475"/>
              <a:gd name="connsiteX6" fmla="*/ 1119041 w 1403089"/>
              <a:gd name="connsiteY6" fmla="*/ 102587 h 1253475"/>
              <a:gd name="connsiteX7" fmla="*/ 1336042 w 1403089"/>
              <a:gd name="connsiteY7" fmla="*/ 339572 h 1253475"/>
              <a:gd name="connsiteX8" fmla="*/ 1379828 w 1403089"/>
              <a:gd name="connsiteY8" fmla="*/ 633222 h 1253475"/>
              <a:gd name="connsiteX9" fmla="*/ 1196478 w 1403089"/>
              <a:gd name="connsiteY9" fmla="*/ 943081 h 1253475"/>
              <a:gd name="connsiteX10" fmla="*/ 1024499 w 1403089"/>
              <a:gd name="connsiteY10" fmla="*/ 1092326 h 1253475"/>
              <a:gd name="connsiteX11" fmla="*/ 824942 w 1403089"/>
              <a:gd name="connsiteY11" fmla="*/ 1175053 h 1253475"/>
              <a:gd name="connsiteX12" fmla="*/ 531292 w 1403089"/>
              <a:gd name="connsiteY12" fmla="*/ 1218837 h 1253475"/>
              <a:gd name="connsiteX13" fmla="*/ 0 w 1403089"/>
              <a:gd name="connsiteY13" fmla="*/ 1253475 h 1253475"/>
              <a:gd name="connsiteX14" fmla="*/ 33246 w 1403089"/>
              <a:gd name="connsiteY14" fmla="*/ 957603 h 1253475"/>
              <a:gd name="connsiteX0" fmla="*/ 33246 w 1403089"/>
              <a:gd name="connsiteY0" fmla="*/ 932902 h 1228774"/>
              <a:gd name="connsiteX1" fmla="*/ 487509 w 1403089"/>
              <a:gd name="connsiteY1" fmla="*/ 900485 h 1228774"/>
              <a:gd name="connsiteX2" fmla="*/ 756084 w 1403089"/>
              <a:gd name="connsiteY2" fmla="*/ 868734 h 1228774"/>
              <a:gd name="connsiteX3" fmla="*/ 1013818 w 1403089"/>
              <a:gd name="connsiteY3" fmla="*/ 782920 h 1228774"/>
              <a:gd name="connsiteX4" fmla="*/ 1129569 w 1403089"/>
              <a:gd name="connsiteY4" fmla="*/ 697232 h 1228774"/>
              <a:gd name="connsiteX5" fmla="*/ 1116790 w 1403089"/>
              <a:gd name="connsiteY5" fmla="*/ 437919 h 1228774"/>
              <a:gd name="connsiteX6" fmla="*/ 1119041 w 1403089"/>
              <a:gd name="connsiteY6" fmla="*/ 77886 h 1228774"/>
              <a:gd name="connsiteX7" fmla="*/ 1336042 w 1403089"/>
              <a:gd name="connsiteY7" fmla="*/ 314871 h 1228774"/>
              <a:gd name="connsiteX8" fmla="*/ 1379828 w 1403089"/>
              <a:gd name="connsiteY8" fmla="*/ 608521 h 1228774"/>
              <a:gd name="connsiteX9" fmla="*/ 1196478 w 1403089"/>
              <a:gd name="connsiteY9" fmla="*/ 918380 h 1228774"/>
              <a:gd name="connsiteX10" fmla="*/ 1024499 w 1403089"/>
              <a:gd name="connsiteY10" fmla="*/ 1067625 h 1228774"/>
              <a:gd name="connsiteX11" fmla="*/ 824942 w 1403089"/>
              <a:gd name="connsiteY11" fmla="*/ 1150352 h 1228774"/>
              <a:gd name="connsiteX12" fmla="*/ 531292 w 1403089"/>
              <a:gd name="connsiteY12" fmla="*/ 1194136 h 1228774"/>
              <a:gd name="connsiteX13" fmla="*/ 0 w 1403089"/>
              <a:gd name="connsiteY13" fmla="*/ 1228774 h 1228774"/>
              <a:gd name="connsiteX14" fmla="*/ 33246 w 1403089"/>
              <a:gd name="connsiteY14" fmla="*/ 932902 h 1228774"/>
              <a:gd name="connsiteX0" fmla="*/ 33246 w 1403089"/>
              <a:gd name="connsiteY0" fmla="*/ 932902 h 1228774"/>
              <a:gd name="connsiteX1" fmla="*/ 487509 w 1403089"/>
              <a:gd name="connsiteY1" fmla="*/ 900485 h 1228774"/>
              <a:gd name="connsiteX2" fmla="*/ 756084 w 1403089"/>
              <a:gd name="connsiteY2" fmla="*/ 868734 h 1228774"/>
              <a:gd name="connsiteX3" fmla="*/ 1013818 w 1403089"/>
              <a:gd name="connsiteY3" fmla="*/ 782920 h 1228774"/>
              <a:gd name="connsiteX4" fmla="*/ 1129569 w 1403089"/>
              <a:gd name="connsiteY4" fmla="*/ 697232 h 1228774"/>
              <a:gd name="connsiteX5" fmla="*/ 1116790 w 1403089"/>
              <a:gd name="connsiteY5" fmla="*/ 437919 h 1228774"/>
              <a:gd name="connsiteX6" fmla="*/ 1119041 w 1403089"/>
              <a:gd name="connsiteY6" fmla="*/ 77886 h 1228774"/>
              <a:gd name="connsiteX7" fmla="*/ 1336042 w 1403089"/>
              <a:gd name="connsiteY7" fmla="*/ 314871 h 1228774"/>
              <a:gd name="connsiteX8" fmla="*/ 1379828 w 1403089"/>
              <a:gd name="connsiteY8" fmla="*/ 608521 h 1228774"/>
              <a:gd name="connsiteX9" fmla="*/ 1196478 w 1403089"/>
              <a:gd name="connsiteY9" fmla="*/ 918380 h 1228774"/>
              <a:gd name="connsiteX10" fmla="*/ 1024499 w 1403089"/>
              <a:gd name="connsiteY10" fmla="*/ 1067625 h 1228774"/>
              <a:gd name="connsiteX11" fmla="*/ 824942 w 1403089"/>
              <a:gd name="connsiteY11" fmla="*/ 1150352 h 1228774"/>
              <a:gd name="connsiteX12" fmla="*/ 531292 w 1403089"/>
              <a:gd name="connsiteY12" fmla="*/ 1194136 h 1228774"/>
              <a:gd name="connsiteX13" fmla="*/ 0 w 1403089"/>
              <a:gd name="connsiteY13" fmla="*/ 1228774 h 1228774"/>
              <a:gd name="connsiteX14" fmla="*/ 33246 w 1403089"/>
              <a:gd name="connsiteY14" fmla="*/ 932902 h 1228774"/>
              <a:gd name="connsiteX0" fmla="*/ 33246 w 1403089"/>
              <a:gd name="connsiteY0" fmla="*/ 932902 h 1228774"/>
              <a:gd name="connsiteX1" fmla="*/ 487509 w 1403089"/>
              <a:gd name="connsiteY1" fmla="*/ 900485 h 1228774"/>
              <a:gd name="connsiteX2" fmla="*/ 756084 w 1403089"/>
              <a:gd name="connsiteY2" fmla="*/ 868734 h 1228774"/>
              <a:gd name="connsiteX3" fmla="*/ 1013818 w 1403089"/>
              <a:gd name="connsiteY3" fmla="*/ 782920 h 1228774"/>
              <a:gd name="connsiteX4" fmla="*/ 1129569 w 1403089"/>
              <a:gd name="connsiteY4" fmla="*/ 697232 h 1228774"/>
              <a:gd name="connsiteX5" fmla="*/ 1116790 w 1403089"/>
              <a:gd name="connsiteY5" fmla="*/ 437919 h 1228774"/>
              <a:gd name="connsiteX6" fmla="*/ 1119041 w 1403089"/>
              <a:gd name="connsiteY6" fmla="*/ 77886 h 1228774"/>
              <a:gd name="connsiteX7" fmla="*/ 1336042 w 1403089"/>
              <a:gd name="connsiteY7" fmla="*/ 314871 h 1228774"/>
              <a:gd name="connsiteX8" fmla="*/ 1379828 w 1403089"/>
              <a:gd name="connsiteY8" fmla="*/ 608521 h 1228774"/>
              <a:gd name="connsiteX9" fmla="*/ 1196478 w 1403089"/>
              <a:gd name="connsiteY9" fmla="*/ 918380 h 1228774"/>
              <a:gd name="connsiteX10" fmla="*/ 1024499 w 1403089"/>
              <a:gd name="connsiteY10" fmla="*/ 1067625 h 1228774"/>
              <a:gd name="connsiteX11" fmla="*/ 824942 w 1403089"/>
              <a:gd name="connsiteY11" fmla="*/ 1150352 h 1228774"/>
              <a:gd name="connsiteX12" fmla="*/ 531292 w 1403089"/>
              <a:gd name="connsiteY12" fmla="*/ 1194136 h 1228774"/>
              <a:gd name="connsiteX13" fmla="*/ 0 w 1403089"/>
              <a:gd name="connsiteY13" fmla="*/ 1228774 h 1228774"/>
              <a:gd name="connsiteX14" fmla="*/ 33246 w 1403089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24499 w 1395324"/>
              <a:gd name="connsiteY10" fmla="*/ 1067625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40978"/>
              <a:gd name="connsiteX1" fmla="*/ 487509 w 1395324"/>
              <a:gd name="connsiteY1" fmla="*/ 900485 h 1240978"/>
              <a:gd name="connsiteX2" fmla="*/ 756084 w 1395324"/>
              <a:gd name="connsiteY2" fmla="*/ 868734 h 1240978"/>
              <a:gd name="connsiteX3" fmla="*/ 1013818 w 1395324"/>
              <a:gd name="connsiteY3" fmla="*/ 782920 h 1240978"/>
              <a:gd name="connsiteX4" fmla="*/ 1129569 w 1395324"/>
              <a:gd name="connsiteY4" fmla="*/ 697232 h 1240978"/>
              <a:gd name="connsiteX5" fmla="*/ 1116790 w 1395324"/>
              <a:gd name="connsiteY5" fmla="*/ 437919 h 1240978"/>
              <a:gd name="connsiteX6" fmla="*/ 1119041 w 1395324"/>
              <a:gd name="connsiteY6" fmla="*/ 77886 h 1240978"/>
              <a:gd name="connsiteX7" fmla="*/ 1336042 w 1395324"/>
              <a:gd name="connsiteY7" fmla="*/ 314871 h 1240978"/>
              <a:gd name="connsiteX8" fmla="*/ 1379828 w 1395324"/>
              <a:gd name="connsiteY8" fmla="*/ 608521 h 1240978"/>
              <a:gd name="connsiteX9" fmla="*/ 1243068 w 1395324"/>
              <a:gd name="connsiteY9" fmla="*/ 971578 h 1240978"/>
              <a:gd name="connsiteX10" fmla="*/ 1011566 w 1395324"/>
              <a:gd name="connsiteY10" fmla="*/ 1142953 h 1240978"/>
              <a:gd name="connsiteX11" fmla="*/ 824942 w 1395324"/>
              <a:gd name="connsiteY11" fmla="*/ 1150352 h 1240978"/>
              <a:gd name="connsiteX12" fmla="*/ 531292 w 1395324"/>
              <a:gd name="connsiteY12" fmla="*/ 1194136 h 1240978"/>
              <a:gd name="connsiteX13" fmla="*/ 0 w 1395324"/>
              <a:gd name="connsiteY13" fmla="*/ 1228774 h 1240978"/>
              <a:gd name="connsiteX14" fmla="*/ 33246 w 1395324"/>
              <a:gd name="connsiteY14" fmla="*/ 932902 h 1240978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11566 w 1395324"/>
              <a:gd name="connsiteY10" fmla="*/ 1142953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11566 w 1395324"/>
              <a:gd name="connsiteY10" fmla="*/ 1142953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69442 w 1395324"/>
              <a:gd name="connsiteY10" fmla="*/ 1100109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33246 w 1395324"/>
              <a:gd name="connsiteY0" fmla="*/ 932902 h 1228774"/>
              <a:gd name="connsiteX1" fmla="*/ 487509 w 1395324"/>
              <a:gd name="connsiteY1" fmla="*/ 900485 h 1228774"/>
              <a:gd name="connsiteX2" fmla="*/ 756084 w 1395324"/>
              <a:gd name="connsiteY2" fmla="*/ 868734 h 1228774"/>
              <a:gd name="connsiteX3" fmla="*/ 1013818 w 1395324"/>
              <a:gd name="connsiteY3" fmla="*/ 782920 h 1228774"/>
              <a:gd name="connsiteX4" fmla="*/ 1129569 w 1395324"/>
              <a:gd name="connsiteY4" fmla="*/ 697232 h 1228774"/>
              <a:gd name="connsiteX5" fmla="*/ 1116790 w 1395324"/>
              <a:gd name="connsiteY5" fmla="*/ 437919 h 1228774"/>
              <a:gd name="connsiteX6" fmla="*/ 1119041 w 1395324"/>
              <a:gd name="connsiteY6" fmla="*/ 77886 h 1228774"/>
              <a:gd name="connsiteX7" fmla="*/ 1336042 w 1395324"/>
              <a:gd name="connsiteY7" fmla="*/ 314871 h 1228774"/>
              <a:gd name="connsiteX8" fmla="*/ 1379828 w 1395324"/>
              <a:gd name="connsiteY8" fmla="*/ 608521 h 1228774"/>
              <a:gd name="connsiteX9" fmla="*/ 1243068 w 1395324"/>
              <a:gd name="connsiteY9" fmla="*/ 971578 h 1228774"/>
              <a:gd name="connsiteX10" fmla="*/ 1069442 w 1395324"/>
              <a:gd name="connsiteY10" fmla="*/ 1100109 h 1228774"/>
              <a:gd name="connsiteX11" fmla="*/ 824942 w 1395324"/>
              <a:gd name="connsiteY11" fmla="*/ 1150352 h 1228774"/>
              <a:gd name="connsiteX12" fmla="*/ 531292 w 1395324"/>
              <a:gd name="connsiteY12" fmla="*/ 1194136 h 1228774"/>
              <a:gd name="connsiteX13" fmla="*/ 0 w 1395324"/>
              <a:gd name="connsiteY13" fmla="*/ 1228774 h 1228774"/>
              <a:gd name="connsiteX14" fmla="*/ 33246 w 1395324"/>
              <a:gd name="connsiteY14" fmla="*/ 932902 h 1228774"/>
              <a:gd name="connsiteX0" fmla="*/ 26041 w 1388119"/>
              <a:gd name="connsiteY0" fmla="*/ 932902 h 1413528"/>
              <a:gd name="connsiteX1" fmla="*/ 480304 w 1388119"/>
              <a:gd name="connsiteY1" fmla="*/ 900485 h 1413528"/>
              <a:gd name="connsiteX2" fmla="*/ 748879 w 1388119"/>
              <a:gd name="connsiteY2" fmla="*/ 868734 h 1413528"/>
              <a:gd name="connsiteX3" fmla="*/ 1006613 w 1388119"/>
              <a:gd name="connsiteY3" fmla="*/ 782920 h 1413528"/>
              <a:gd name="connsiteX4" fmla="*/ 1122364 w 1388119"/>
              <a:gd name="connsiteY4" fmla="*/ 697232 h 1413528"/>
              <a:gd name="connsiteX5" fmla="*/ 1109585 w 1388119"/>
              <a:gd name="connsiteY5" fmla="*/ 437919 h 1413528"/>
              <a:gd name="connsiteX6" fmla="*/ 1111836 w 1388119"/>
              <a:gd name="connsiteY6" fmla="*/ 77886 h 1413528"/>
              <a:gd name="connsiteX7" fmla="*/ 1328837 w 1388119"/>
              <a:gd name="connsiteY7" fmla="*/ 314871 h 1413528"/>
              <a:gd name="connsiteX8" fmla="*/ 1372623 w 1388119"/>
              <a:gd name="connsiteY8" fmla="*/ 608521 h 1413528"/>
              <a:gd name="connsiteX9" fmla="*/ 1235863 w 1388119"/>
              <a:gd name="connsiteY9" fmla="*/ 971578 h 1413528"/>
              <a:gd name="connsiteX10" fmla="*/ 1062237 w 1388119"/>
              <a:gd name="connsiteY10" fmla="*/ 1100109 h 1413528"/>
              <a:gd name="connsiteX11" fmla="*/ 817737 w 1388119"/>
              <a:gd name="connsiteY11" fmla="*/ 1150352 h 1413528"/>
              <a:gd name="connsiteX12" fmla="*/ 524087 w 1388119"/>
              <a:gd name="connsiteY12" fmla="*/ 1194136 h 1413528"/>
              <a:gd name="connsiteX13" fmla="*/ 1 w 1388119"/>
              <a:gd name="connsiteY13" fmla="*/ 1413528 h 1413528"/>
              <a:gd name="connsiteX14" fmla="*/ 26041 w 1388119"/>
              <a:gd name="connsiteY14" fmla="*/ 932902 h 1413528"/>
              <a:gd name="connsiteX0" fmla="*/ 26040 w 1388118"/>
              <a:gd name="connsiteY0" fmla="*/ 932902 h 1413528"/>
              <a:gd name="connsiteX1" fmla="*/ 480303 w 1388118"/>
              <a:gd name="connsiteY1" fmla="*/ 900485 h 1413528"/>
              <a:gd name="connsiteX2" fmla="*/ 748878 w 1388118"/>
              <a:gd name="connsiteY2" fmla="*/ 868734 h 1413528"/>
              <a:gd name="connsiteX3" fmla="*/ 1006612 w 1388118"/>
              <a:gd name="connsiteY3" fmla="*/ 782920 h 1413528"/>
              <a:gd name="connsiteX4" fmla="*/ 1122363 w 1388118"/>
              <a:gd name="connsiteY4" fmla="*/ 697232 h 1413528"/>
              <a:gd name="connsiteX5" fmla="*/ 1109584 w 1388118"/>
              <a:gd name="connsiteY5" fmla="*/ 437919 h 1413528"/>
              <a:gd name="connsiteX6" fmla="*/ 1111835 w 1388118"/>
              <a:gd name="connsiteY6" fmla="*/ 77886 h 1413528"/>
              <a:gd name="connsiteX7" fmla="*/ 1328836 w 1388118"/>
              <a:gd name="connsiteY7" fmla="*/ 314871 h 1413528"/>
              <a:gd name="connsiteX8" fmla="*/ 1372622 w 1388118"/>
              <a:gd name="connsiteY8" fmla="*/ 608521 h 1413528"/>
              <a:gd name="connsiteX9" fmla="*/ 1235862 w 1388118"/>
              <a:gd name="connsiteY9" fmla="*/ 971578 h 1413528"/>
              <a:gd name="connsiteX10" fmla="*/ 1062236 w 1388118"/>
              <a:gd name="connsiteY10" fmla="*/ 1100109 h 1413528"/>
              <a:gd name="connsiteX11" fmla="*/ 817736 w 1388118"/>
              <a:gd name="connsiteY11" fmla="*/ 1150352 h 1413528"/>
              <a:gd name="connsiteX12" fmla="*/ 524086 w 1388118"/>
              <a:gd name="connsiteY12" fmla="*/ 1194136 h 1413528"/>
              <a:gd name="connsiteX13" fmla="*/ 232624 w 1388118"/>
              <a:gd name="connsiteY13" fmla="*/ 1228426 h 1413528"/>
              <a:gd name="connsiteX14" fmla="*/ 0 w 1388118"/>
              <a:gd name="connsiteY14" fmla="*/ 1413528 h 1413528"/>
              <a:gd name="connsiteX15" fmla="*/ 26040 w 1388118"/>
              <a:gd name="connsiteY15" fmla="*/ 932902 h 1413528"/>
              <a:gd name="connsiteX0" fmla="*/ 0 w 1482781"/>
              <a:gd name="connsiteY0" fmla="*/ 1101780 h 1413528"/>
              <a:gd name="connsiteX1" fmla="*/ 574966 w 1482781"/>
              <a:gd name="connsiteY1" fmla="*/ 900485 h 1413528"/>
              <a:gd name="connsiteX2" fmla="*/ 843541 w 1482781"/>
              <a:gd name="connsiteY2" fmla="*/ 868734 h 1413528"/>
              <a:gd name="connsiteX3" fmla="*/ 1101275 w 1482781"/>
              <a:gd name="connsiteY3" fmla="*/ 782920 h 1413528"/>
              <a:gd name="connsiteX4" fmla="*/ 1217026 w 1482781"/>
              <a:gd name="connsiteY4" fmla="*/ 697232 h 1413528"/>
              <a:gd name="connsiteX5" fmla="*/ 1204247 w 1482781"/>
              <a:gd name="connsiteY5" fmla="*/ 437919 h 1413528"/>
              <a:gd name="connsiteX6" fmla="*/ 1206498 w 1482781"/>
              <a:gd name="connsiteY6" fmla="*/ 77886 h 1413528"/>
              <a:gd name="connsiteX7" fmla="*/ 1423499 w 1482781"/>
              <a:gd name="connsiteY7" fmla="*/ 314871 h 1413528"/>
              <a:gd name="connsiteX8" fmla="*/ 1467285 w 1482781"/>
              <a:gd name="connsiteY8" fmla="*/ 608521 h 1413528"/>
              <a:gd name="connsiteX9" fmla="*/ 1330525 w 1482781"/>
              <a:gd name="connsiteY9" fmla="*/ 971578 h 1413528"/>
              <a:gd name="connsiteX10" fmla="*/ 1156899 w 1482781"/>
              <a:gd name="connsiteY10" fmla="*/ 1100109 h 1413528"/>
              <a:gd name="connsiteX11" fmla="*/ 912399 w 1482781"/>
              <a:gd name="connsiteY11" fmla="*/ 1150352 h 1413528"/>
              <a:gd name="connsiteX12" fmla="*/ 618749 w 1482781"/>
              <a:gd name="connsiteY12" fmla="*/ 1194136 h 1413528"/>
              <a:gd name="connsiteX13" fmla="*/ 327287 w 1482781"/>
              <a:gd name="connsiteY13" fmla="*/ 1228426 h 1413528"/>
              <a:gd name="connsiteX14" fmla="*/ 94663 w 1482781"/>
              <a:gd name="connsiteY14" fmla="*/ 1413528 h 1413528"/>
              <a:gd name="connsiteX15" fmla="*/ 0 w 1482781"/>
              <a:gd name="connsiteY15" fmla="*/ 1101780 h 1413528"/>
              <a:gd name="connsiteX0" fmla="*/ 0 w 1482781"/>
              <a:gd name="connsiteY0" fmla="*/ 1101780 h 1413528"/>
              <a:gd name="connsiteX1" fmla="*/ 574966 w 1482781"/>
              <a:gd name="connsiteY1" fmla="*/ 900485 h 1413528"/>
              <a:gd name="connsiteX2" fmla="*/ 843541 w 1482781"/>
              <a:gd name="connsiteY2" fmla="*/ 868734 h 1413528"/>
              <a:gd name="connsiteX3" fmla="*/ 1101275 w 1482781"/>
              <a:gd name="connsiteY3" fmla="*/ 782920 h 1413528"/>
              <a:gd name="connsiteX4" fmla="*/ 1217026 w 1482781"/>
              <a:gd name="connsiteY4" fmla="*/ 697232 h 1413528"/>
              <a:gd name="connsiteX5" fmla="*/ 1204247 w 1482781"/>
              <a:gd name="connsiteY5" fmla="*/ 437919 h 1413528"/>
              <a:gd name="connsiteX6" fmla="*/ 1206498 w 1482781"/>
              <a:gd name="connsiteY6" fmla="*/ 77886 h 1413528"/>
              <a:gd name="connsiteX7" fmla="*/ 1423499 w 1482781"/>
              <a:gd name="connsiteY7" fmla="*/ 314871 h 1413528"/>
              <a:gd name="connsiteX8" fmla="*/ 1467285 w 1482781"/>
              <a:gd name="connsiteY8" fmla="*/ 608521 h 1413528"/>
              <a:gd name="connsiteX9" fmla="*/ 1330525 w 1482781"/>
              <a:gd name="connsiteY9" fmla="*/ 971578 h 1413528"/>
              <a:gd name="connsiteX10" fmla="*/ 1156899 w 1482781"/>
              <a:gd name="connsiteY10" fmla="*/ 1100109 h 1413528"/>
              <a:gd name="connsiteX11" fmla="*/ 912399 w 1482781"/>
              <a:gd name="connsiteY11" fmla="*/ 1150352 h 1413528"/>
              <a:gd name="connsiteX12" fmla="*/ 618749 w 1482781"/>
              <a:gd name="connsiteY12" fmla="*/ 1194136 h 1413528"/>
              <a:gd name="connsiteX13" fmla="*/ 327287 w 1482781"/>
              <a:gd name="connsiteY13" fmla="*/ 1228426 h 1413528"/>
              <a:gd name="connsiteX14" fmla="*/ 94663 w 1482781"/>
              <a:gd name="connsiteY14" fmla="*/ 1413528 h 1413528"/>
              <a:gd name="connsiteX15" fmla="*/ 0 w 1482781"/>
              <a:gd name="connsiteY15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18749 w 1482781"/>
              <a:gd name="connsiteY13" fmla="*/ 1194136 h 1413528"/>
              <a:gd name="connsiteX14" fmla="*/ 327287 w 1482781"/>
              <a:gd name="connsiteY14" fmla="*/ 1228426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18749 w 1482781"/>
              <a:gd name="connsiteY13" fmla="*/ 119413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18749 w 1482781"/>
              <a:gd name="connsiteY13" fmla="*/ 119413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18749 w 1482781"/>
              <a:gd name="connsiteY13" fmla="*/ 119413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12399 w 1482781"/>
              <a:gd name="connsiteY12" fmla="*/ 1150352 h 1413528"/>
              <a:gd name="connsiteX13" fmla="*/ 660145 w 1482781"/>
              <a:gd name="connsiteY13" fmla="*/ 115202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56899 w 1482781"/>
              <a:gd name="connsiteY11" fmla="*/ 1100109 h 1413528"/>
              <a:gd name="connsiteX12" fmla="*/ 950171 w 1482781"/>
              <a:gd name="connsiteY12" fmla="*/ 1050271 h 1413528"/>
              <a:gd name="connsiteX13" fmla="*/ 660145 w 1482781"/>
              <a:gd name="connsiteY13" fmla="*/ 115202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2781"/>
              <a:gd name="connsiteY0" fmla="*/ 1101780 h 1413528"/>
              <a:gd name="connsiteX1" fmla="*/ 218054 w 1482781"/>
              <a:gd name="connsiteY1" fmla="*/ 858683 h 1413528"/>
              <a:gd name="connsiteX2" fmla="*/ 574966 w 1482781"/>
              <a:gd name="connsiteY2" fmla="*/ 900485 h 1413528"/>
              <a:gd name="connsiteX3" fmla="*/ 843541 w 1482781"/>
              <a:gd name="connsiteY3" fmla="*/ 868734 h 1413528"/>
              <a:gd name="connsiteX4" fmla="*/ 1101275 w 1482781"/>
              <a:gd name="connsiteY4" fmla="*/ 782920 h 1413528"/>
              <a:gd name="connsiteX5" fmla="*/ 1217026 w 1482781"/>
              <a:gd name="connsiteY5" fmla="*/ 697232 h 1413528"/>
              <a:gd name="connsiteX6" fmla="*/ 1204247 w 1482781"/>
              <a:gd name="connsiteY6" fmla="*/ 437919 h 1413528"/>
              <a:gd name="connsiteX7" fmla="*/ 1206498 w 1482781"/>
              <a:gd name="connsiteY7" fmla="*/ 77886 h 1413528"/>
              <a:gd name="connsiteX8" fmla="*/ 1423499 w 1482781"/>
              <a:gd name="connsiteY8" fmla="*/ 314871 h 1413528"/>
              <a:gd name="connsiteX9" fmla="*/ 1467285 w 1482781"/>
              <a:gd name="connsiteY9" fmla="*/ 608521 h 1413528"/>
              <a:gd name="connsiteX10" fmla="*/ 1330525 w 1482781"/>
              <a:gd name="connsiteY10" fmla="*/ 971578 h 1413528"/>
              <a:gd name="connsiteX11" fmla="*/ 1162655 w 1482781"/>
              <a:gd name="connsiteY11" fmla="*/ 1010217 h 1413528"/>
              <a:gd name="connsiteX12" fmla="*/ 950171 w 1482781"/>
              <a:gd name="connsiteY12" fmla="*/ 1050271 h 1413528"/>
              <a:gd name="connsiteX13" fmla="*/ 660145 w 1482781"/>
              <a:gd name="connsiteY13" fmla="*/ 1152026 h 1413528"/>
              <a:gd name="connsiteX14" fmla="*/ 255317 w 1482781"/>
              <a:gd name="connsiteY14" fmla="*/ 1087081 h 1413528"/>
              <a:gd name="connsiteX15" fmla="*/ 94663 w 1482781"/>
              <a:gd name="connsiteY15" fmla="*/ 1413528 h 1413528"/>
              <a:gd name="connsiteX16" fmla="*/ 0 w 1482781"/>
              <a:gd name="connsiteY16" fmla="*/ 1101780 h 1413528"/>
              <a:gd name="connsiteX0" fmla="*/ 0 w 1484913"/>
              <a:gd name="connsiteY0" fmla="*/ 1101780 h 1413528"/>
              <a:gd name="connsiteX1" fmla="*/ 218054 w 1484913"/>
              <a:gd name="connsiteY1" fmla="*/ 858683 h 1413528"/>
              <a:gd name="connsiteX2" fmla="*/ 574966 w 1484913"/>
              <a:gd name="connsiteY2" fmla="*/ 900485 h 1413528"/>
              <a:gd name="connsiteX3" fmla="*/ 843541 w 1484913"/>
              <a:gd name="connsiteY3" fmla="*/ 868734 h 1413528"/>
              <a:gd name="connsiteX4" fmla="*/ 1101275 w 1484913"/>
              <a:gd name="connsiteY4" fmla="*/ 782920 h 1413528"/>
              <a:gd name="connsiteX5" fmla="*/ 1217026 w 1484913"/>
              <a:gd name="connsiteY5" fmla="*/ 697232 h 1413528"/>
              <a:gd name="connsiteX6" fmla="*/ 1204247 w 1484913"/>
              <a:gd name="connsiteY6" fmla="*/ 437919 h 1413528"/>
              <a:gd name="connsiteX7" fmla="*/ 1206498 w 1484913"/>
              <a:gd name="connsiteY7" fmla="*/ 77886 h 1413528"/>
              <a:gd name="connsiteX8" fmla="*/ 1423499 w 1484913"/>
              <a:gd name="connsiteY8" fmla="*/ 314871 h 1413528"/>
              <a:gd name="connsiteX9" fmla="*/ 1467285 w 1484913"/>
              <a:gd name="connsiteY9" fmla="*/ 608521 h 1413528"/>
              <a:gd name="connsiteX10" fmla="*/ 1317739 w 1484913"/>
              <a:gd name="connsiteY10" fmla="*/ 886817 h 1413528"/>
              <a:gd name="connsiteX11" fmla="*/ 1162655 w 1484913"/>
              <a:gd name="connsiteY11" fmla="*/ 1010217 h 1413528"/>
              <a:gd name="connsiteX12" fmla="*/ 950171 w 1484913"/>
              <a:gd name="connsiteY12" fmla="*/ 1050271 h 1413528"/>
              <a:gd name="connsiteX13" fmla="*/ 660145 w 1484913"/>
              <a:gd name="connsiteY13" fmla="*/ 1152026 h 1413528"/>
              <a:gd name="connsiteX14" fmla="*/ 255317 w 1484913"/>
              <a:gd name="connsiteY14" fmla="*/ 1087081 h 1413528"/>
              <a:gd name="connsiteX15" fmla="*/ 94663 w 1484913"/>
              <a:gd name="connsiteY15" fmla="*/ 1413528 h 1413528"/>
              <a:gd name="connsiteX16" fmla="*/ 0 w 1484913"/>
              <a:gd name="connsiteY16" fmla="*/ 1101780 h 1413528"/>
              <a:gd name="connsiteX0" fmla="*/ 0 w 1484912"/>
              <a:gd name="connsiteY0" fmla="*/ 1101780 h 1413528"/>
              <a:gd name="connsiteX1" fmla="*/ 218054 w 1484912"/>
              <a:gd name="connsiteY1" fmla="*/ 858683 h 1413528"/>
              <a:gd name="connsiteX2" fmla="*/ 574966 w 1484912"/>
              <a:gd name="connsiteY2" fmla="*/ 900485 h 1413528"/>
              <a:gd name="connsiteX3" fmla="*/ 843541 w 1484912"/>
              <a:gd name="connsiteY3" fmla="*/ 868734 h 1413528"/>
              <a:gd name="connsiteX4" fmla="*/ 1101275 w 1484912"/>
              <a:gd name="connsiteY4" fmla="*/ 782920 h 1413528"/>
              <a:gd name="connsiteX5" fmla="*/ 1217026 w 1484912"/>
              <a:gd name="connsiteY5" fmla="*/ 697232 h 1413528"/>
              <a:gd name="connsiteX6" fmla="*/ 1204247 w 1484912"/>
              <a:gd name="connsiteY6" fmla="*/ 437919 h 1413528"/>
              <a:gd name="connsiteX7" fmla="*/ 1206498 w 1484912"/>
              <a:gd name="connsiteY7" fmla="*/ 77886 h 1413528"/>
              <a:gd name="connsiteX8" fmla="*/ 1423499 w 1484912"/>
              <a:gd name="connsiteY8" fmla="*/ 314871 h 1413528"/>
              <a:gd name="connsiteX9" fmla="*/ 1467285 w 1484912"/>
              <a:gd name="connsiteY9" fmla="*/ 608521 h 1413528"/>
              <a:gd name="connsiteX10" fmla="*/ 1317739 w 1484912"/>
              <a:gd name="connsiteY10" fmla="*/ 886817 h 1413528"/>
              <a:gd name="connsiteX11" fmla="*/ 1162655 w 1484912"/>
              <a:gd name="connsiteY11" fmla="*/ 1010217 h 1413528"/>
              <a:gd name="connsiteX12" fmla="*/ 950171 w 1484912"/>
              <a:gd name="connsiteY12" fmla="*/ 1050271 h 1413528"/>
              <a:gd name="connsiteX13" fmla="*/ 660145 w 1484912"/>
              <a:gd name="connsiteY13" fmla="*/ 1152026 h 1413528"/>
              <a:gd name="connsiteX14" fmla="*/ 255317 w 1484912"/>
              <a:gd name="connsiteY14" fmla="*/ 1087081 h 1413528"/>
              <a:gd name="connsiteX15" fmla="*/ 94663 w 1484912"/>
              <a:gd name="connsiteY15" fmla="*/ 1413528 h 1413528"/>
              <a:gd name="connsiteX16" fmla="*/ 0 w 1484912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60145 w 1534773"/>
              <a:gd name="connsiteY13" fmla="*/ 115202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02743 w 1534773"/>
              <a:gd name="connsiteY13" fmla="*/ 106867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02743 w 1534773"/>
              <a:gd name="connsiteY13" fmla="*/ 106867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02743 w 1534773"/>
              <a:gd name="connsiteY13" fmla="*/ 106867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02743 w 1534773"/>
              <a:gd name="connsiteY13" fmla="*/ 1068676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60145 w 1534773"/>
              <a:gd name="connsiteY13" fmla="*/ 1152025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1 w 1534773"/>
              <a:gd name="connsiteY12" fmla="*/ 1050271 h 1413528"/>
              <a:gd name="connsiteX13" fmla="*/ 660145 w 1534773"/>
              <a:gd name="connsiteY13" fmla="*/ 1152025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204247 w 1534773"/>
              <a:gd name="connsiteY6" fmla="*/ 43791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2 w 1534773"/>
              <a:gd name="connsiteY12" fmla="*/ 1050271 h 1413528"/>
              <a:gd name="connsiteX13" fmla="*/ 660145 w 1534773"/>
              <a:gd name="connsiteY13" fmla="*/ 1152025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  <a:gd name="connsiteX0" fmla="*/ 0 w 1534773"/>
              <a:gd name="connsiteY0" fmla="*/ 1101780 h 1413528"/>
              <a:gd name="connsiteX1" fmla="*/ 218054 w 1534773"/>
              <a:gd name="connsiteY1" fmla="*/ 858683 h 1413528"/>
              <a:gd name="connsiteX2" fmla="*/ 574966 w 1534773"/>
              <a:gd name="connsiteY2" fmla="*/ 900485 h 1413528"/>
              <a:gd name="connsiteX3" fmla="*/ 843541 w 1534773"/>
              <a:gd name="connsiteY3" fmla="*/ 868734 h 1413528"/>
              <a:gd name="connsiteX4" fmla="*/ 1101275 w 1534773"/>
              <a:gd name="connsiteY4" fmla="*/ 782920 h 1413528"/>
              <a:gd name="connsiteX5" fmla="*/ 1217026 w 1534773"/>
              <a:gd name="connsiteY5" fmla="*/ 697232 h 1413528"/>
              <a:gd name="connsiteX6" fmla="*/ 1300618 w 1534773"/>
              <a:gd name="connsiteY6" fmla="*/ 513369 h 1413528"/>
              <a:gd name="connsiteX7" fmla="*/ 1206498 w 1534773"/>
              <a:gd name="connsiteY7" fmla="*/ 77886 h 1413528"/>
              <a:gd name="connsiteX8" fmla="*/ 1423499 w 1534773"/>
              <a:gd name="connsiteY8" fmla="*/ 314871 h 1413528"/>
              <a:gd name="connsiteX9" fmla="*/ 1467285 w 1534773"/>
              <a:gd name="connsiteY9" fmla="*/ 608521 h 1413528"/>
              <a:gd name="connsiteX10" fmla="*/ 1317739 w 1534773"/>
              <a:gd name="connsiteY10" fmla="*/ 886817 h 1413528"/>
              <a:gd name="connsiteX11" fmla="*/ 1162655 w 1534773"/>
              <a:gd name="connsiteY11" fmla="*/ 1010217 h 1413528"/>
              <a:gd name="connsiteX12" fmla="*/ 950172 w 1534773"/>
              <a:gd name="connsiteY12" fmla="*/ 1050271 h 1413528"/>
              <a:gd name="connsiteX13" fmla="*/ 660145 w 1534773"/>
              <a:gd name="connsiteY13" fmla="*/ 1152025 h 1413528"/>
              <a:gd name="connsiteX14" fmla="*/ 255317 w 1534773"/>
              <a:gd name="connsiteY14" fmla="*/ 1087081 h 1413528"/>
              <a:gd name="connsiteX15" fmla="*/ 94663 w 1534773"/>
              <a:gd name="connsiteY15" fmla="*/ 1413528 h 1413528"/>
              <a:gd name="connsiteX16" fmla="*/ 0 w 1534773"/>
              <a:gd name="connsiteY16" fmla="*/ 1101780 h 1413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34773" h="1413528">
                <a:moveTo>
                  <a:pt x="0" y="1101780"/>
                </a:moveTo>
                <a:cubicBezTo>
                  <a:pt x="36609" y="1027861"/>
                  <a:pt x="122226" y="892232"/>
                  <a:pt x="218054" y="858683"/>
                </a:cubicBezTo>
                <a:cubicBezTo>
                  <a:pt x="313882" y="825134"/>
                  <a:pt x="486762" y="917365"/>
                  <a:pt x="574966" y="900485"/>
                </a:cubicBezTo>
                <a:lnTo>
                  <a:pt x="843541" y="868734"/>
                </a:lnTo>
                <a:cubicBezTo>
                  <a:pt x="937684" y="834590"/>
                  <a:pt x="1043663" y="837936"/>
                  <a:pt x="1101275" y="782920"/>
                </a:cubicBezTo>
                <a:cubicBezTo>
                  <a:pt x="1155350" y="747959"/>
                  <a:pt x="1183802" y="742157"/>
                  <a:pt x="1217026" y="697232"/>
                </a:cubicBezTo>
                <a:cubicBezTo>
                  <a:pt x="1250250" y="652307"/>
                  <a:pt x="1311571" y="574508"/>
                  <a:pt x="1300618" y="513369"/>
                </a:cubicBezTo>
                <a:cubicBezTo>
                  <a:pt x="1326376" y="439603"/>
                  <a:pt x="1057857" y="171353"/>
                  <a:pt x="1206498" y="77886"/>
                </a:cubicBezTo>
                <a:cubicBezTo>
                  <a:pt x="1322883" y="0"/>
                  <a:pt x="1380035" y="226432"/>
                  <a:pt x="1423499" y="314871"/>
                </a:cubicBezTo>
                <a:cubicBezTo>
                  <a:pt x="1466963" y="403310"/>
                  <a:pt x="1484912" y="513197"/>
                  <a:pt x="1467285" y="608521"/>
                </a:cubicBezTo>
                <a:cubicBezTo>
                  <a:pt x="1449658" y="703845"/>
                  <a:pt x="1426044" y="780900"/>
                  <a:pt x="1317739" y="886817"/>
                </a:cubicBezTo>
                <a:cubicBezTo>
                  <a:pt x="1180571" y="982914"/>
                  <a:pt x="1534773" y="722270"/>
                  <a:pt x="1162655" y="1010217"/>
                </a:cubicBezTo>
                <a:cubicBezTo>
                  <a:pt x="1032775" y="1035162"/>
                  <a:pt x="1078403" y="1034833"/>
                  <a:pt x="950172" y="1050271"/>
                </a:cubicBezTo>
                <a:lnTo>
                  <a:pt x="660145" y="1152025"/>
                </a:lnTo>
                <a:cubicBezTo>
                  <a:pt x="417043" y="1152875"/>
                  <a:pt x="407886" y="1085166"/>
                  <a:pt x="255317" y="1087081"/>
                </a:cubicBezTo>
                <a:cubicBezTo>
                  <a:pt x="114789" y="1130846"/>
                  <a:pt x="148214" y="1304712"/>
                  <a:pt x="94663" y="1413528"/>
                </a:cubicBezTo>
                <a:lnTo>
                  <a:pt x="0" y="110178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076056" y="4077072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7" name="Isosceles Triangle 6"/>
          <p:cNvSpPr/>
          <p:nvPr/>
        </p:nvSpPr>
        <p:spPr>
          <a:xfrm rot="20422988">
            <a:off x="4943620" y="2872965"/>
            <a:ext cx="789885" cy="712849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 rot="1120428">
            <a:off x="5742480" y="2846057"/>
            <a:ext cx="828056" cy="696425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Triangle 5"/>
          <p:cNvSpPr/>
          <p:nvPr/>
        </p:nvSpPr>
        <p:spPr>
          <a:xfrm rot="1109731">
            <a:off x="6151244" y="3022548"/>
            <a:ext cx="236486" cy="461387"/>
          </a:xfrm>
          <a:prstGeom prst="rtTriangle">
            <a:avLst/>
          </a:prstGeom>
          <a:solidFill>
            <a:srgbClr val="FF7C8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Triangle 8"/>
          <p:cNvSpPr/>
          <p:nvPr/>
        </p:nvSpPr>
        <p:spPr>
          <a:xfrm rot="20428442" flipH="1">
            <a:off x="5133184" y="3018055"/>
            <a:ext cx="225750" cy="578130"/>
          </a:xfrm>
          <a:prstGeom prst="rtTriangle">
            <a:avLst/>
          </a:prstGeom>
          <a:solidFill>
            <a:srgbClr val="FF7C8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5076056" y="3212976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724128" y="4005064"/>
            <a:ext cx="144016" cy="720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 rot="1205283">
            <a:off x="5838510" y="5076917"/>
            <a:ext cx="423664" cy="296416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 rot="20774240">
            <a:off x="5394383" y="5058198"/>
            <a:ext cx="41528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3" name="Group 42"/>
          <p:cNvGrpSpPr/>
          <p:nvPr/>
        </p:nvGrpSpPr>
        <p:grpSpPr>
          <a:xfrm>
            <a:off x="5292080" y="3645024"/>
            <a:ext cx="377445" cy="298494"/>
            <a:chOff x="5292080" y="3645024"/>
            <a:chExt cx="377436" cy="298487"/>
          </a:xfrm>
        </p:grpSpPr>
        <p:sp>
          <p:nvSpPr>
            <p:cNvPr id="12" name="Teardrop 11"/>
            <p:cNvSpPr/>
            <p:nvPr/>
          </p:nvSpPr>
          <p:spPr>
            <a:xfrm flipH="1">
              <a:off x="5292080" y="3645024"/>
              <a:ext cx="368424" cy="288032"/>
            </a:xfrm>
            <a:prstGeom prst="teardrop">
              <a:avLst/>
            </a:prstGeom>
            <a:solidFill>
              <a:srgbClr val="FFE285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ardrop 41"/>
            <p:cNvSpPr/>
            <p:nvPr/>
          </p:nvSpPr>
          <p:spPr>
            <a:xfrm rot="10800000" flipH="1">
              <a:off x="5301091" y="3655476"/>
              <a:ext cx="368425" cy="288035"/>
            </a:xfrm>
            <a:prstGeom prst="teardrop">
              <a:avLst/>
            </a:prstGeom>
            <a:solidFill>
              <a:srgbClr val="FFE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Oval 15"/>
          <p:cNvSpPr/>
          <p:nvPr/>
        </p:nvSpPr>
        <p:spPr>
          <a:xfrm rot="5228607">
            <a:off x="5406671" y="3685947"/>
            <a:ext cx="196006" cy="14710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0" name="Group 43"/>
          <p:cNvGrpSpPr/>
          <p:nvPr/>
        </p:nvGrpSpPr>
        <p:grpSpPr>
          <a:xfrm flipH="1">
            <a:off x="5868144" y="3645024"/>
            <a:ext cx="360040" cy="288032"/>
            <a:chOff x="5292080" y="3645024"/>
            <a:chExt cx="377436" cy="298488"/>
          </a:xfrm>
        </p:grpSpPr>
        <p:sp>
          <p:nvSpPr>
            <p:cNvPr id="45" name="Teardrop 44"/>
            <p:cNvSpPr/>
            <p:nvPr/>
          </p:nvSpPr>
          <p:spPr>
            <a:xfrm flipH="1">
              <a:off x="5292080" y="3645024"/>
              <a:ext cx="368424" cy="288032"/>
            </a:xfrm>
            <a:prstGeom prst="teardrop">
              <a:avLst/>
            </a:prstGeom>
            <a:solidFill>
              <a:srgbClr val="FFE285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ardrop 45"/>
            <p:cNvSpPr/>
            <p:nvPr/>
          </p:nvSpPr>
          <p:spPr>
            <a:xfrm rot="10800000" flipH="1">
              <a:off x="5301091" y="3655477"/>
              <a:ext cx="368425" cy="288035"/>
            </a:xfrm>
            <a:prstGeom prst="teardrop">
              <a:avLst/>
            </a:prstGeom>
            <a:solidFill>
              <a:srgbClr val="FFE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Oval 46"/>
          <p:cNvSpPr/>
          <p:nvPr/>
        </p:nvSpPr>
        <p:spPr>
          <a:xfrm rot="5228607">
            <a:off x="5915291" y="3678167"/>
            <a:ext cx="200171" cy="140647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17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077200" y="1205655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561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116632"/>
            <a:ext cx="3184655" cy="3767561"/>
          </a:xfrm>
          <a:prstGeom prst="rect">
            <a:avLst/>
          </a:prstGeom>
          <a:noFill/>
        </p:spPr>
      </p:pic>
      <p:pic>
        <p:nvPicPr>
          <p:cNvPr id="3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836712"/>
            <a:ext cx="3184655" cy="3767561"/>
          </a:xfrm>
          <a:prstGeom prst="rect">
            <a:avLst/>
          </a:prstGeom>
          <a:noFill/>
        </p:spPr>
      </p:pic>
      <p:pic>
        <p:nvPicPr>
          <p:cNvPr id="4" name="Picture 3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3" y="1556792"/>
            <a:ext cx="3184655" cy="3767561"/>
          </a:xfrm>
          <a:prstGeom prst="rect">
            <a:avLst/>
          </a:prstGeom>
          <a:noFill/>
        </p:spPr>
      </p:pic>
      <p:pic>
        <p:nvPicPr>
          <p:cNvPr id="5" name="Picture 4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3" y="2610887"/>
            <a:ext cx="3184655" cy="376756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9512" y="476672"/>
            <a:ext cx="25922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err="1" smtClean="0">
                <a:solidFill>
                  <a:srgbClr val="7030A0"/>
                </a:solidFill>
                <a:latin typeface="Comic Sans MS" pitchFamily="66" charset="0"/>
              </a:rPr>
              <a:t>Combien</a:t>
            </a:r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 de chats?</a:t>
            </a:r>
            <a:endParaRPr lang="en-GB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32240" y="4725144"/>
            <a:ext cx="22322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Il y en a </a:t>
            </a:r>
            <a:r>
              <a:rPr lang="en-GB" sz="4400" b="1" dirty="0" err="1" smtClean="0">
                <a:solidFill>
                  <a:srgbClr val="7030A0"/>
                </a:solidFill>
                <a:latin typeface="Comic Sans MS" pitchFamily="66" charset="0"/>
              </a:rPr>
              <a:t>quatre</a:t>
            </a:r>
            <a:r>
              <a:rPr lang="en-GB" sz="4400" b="1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  <a:endParaRPr lang="en-GB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8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70856" y="2579623"/>
            <a:ext cx="609600" cy="609600"/>
          </a:xfrm>
          <a:prstGeom prst="rect">
            <a:avLst/>
          </a:prstGeom>
        </p:spPr>
      </p:pic>
      <p:pic>
        <p:nvPicPr>
          <p:cNvPr id="9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740390" y="558924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7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436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56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showWhenStopped="0">
                <p:cTn id="5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>
                <a:latin typeface="Comic Sans MS" pitchFamily="66" charset="0"/>
              </a:rPr>
              <a:t>Dessinez</a:t>
            </a:r>
            <a:r>
              <a:rPr lang="en-GB" dirty="0" smtClean="0">
                <a:latin typeface="Comic Sans MS" pitchFamily="66" charset="0"/>
              </a:rPr>
              <a:t> un chat avec des </a:t>
            </a:r>
            <a:r>
              <a:rPr lang="en-GB" dirty="0" err="1" smtClean="0">
                <a:latin typeface="Comic Sans MS" pitchFamily="66" charset="0"/>
              </a:rPr>
              <a:t>formes</a:t>
            </a:r>
            <a:endParaRPr lang="en-GB" dirty="0">
              <a:latin typeface="Comic Sans MS" pitchFamily="66" charset="0"/>
            </a:endParaRPr>
          </a:p>
        </p:txBody>
      </p:sp>
      <p:pic>
        <p:nvPicPr>
          <p:cNvPr id="2050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700808"/>
            <a:ext cx="1152128" cy="1363008"/>
          </a:xfrm>
          <a:prstGeom prst="rect">
            <a:avLst/>
          </a:prstGeom>
          <a:noFill/>
        </p:spPr>
      </p:pic>
      <p:sp>
        <p:nvSpPr>
          <p:cNvPr id="13" name="Oval 12"/>
          <p:cNvSpPr/>
          <p:nvPr/>
        </p:nvSpPr>
        <p:spPr>
          <a:xfrm>
            <a:off x="5076056" y="4077072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39752" y="1772816"/>
            <a:ext cx="58326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itchFamily="66" charset="0"/>
              </a:rPr>
              <a:t>1.  </a:t>
            </a:r>
            <a:r>
              <a:rPr lang="en-GB" sz="2800" dirty="0" err="1" smtClean="0">
                <a:latin typeface="Comic Sans MS" pitchFamily="66" charset="0"/>
              </a:rPr>
              <a:t>D’abord</a:t>
            </a:r>
            <a:r>
              <a:rPr lang="en-GB" sz="2800" dirty="0" smtClean="0">
                <a:latin typeface="Comic Sans MS" pitchFamily="66" charset="0"/>
              </a:rPr>
              <a:t>, </a:t>
            </a:r>
            <a:r>
              <a:rPr lang="en-GB" sz="2800" dirty="0" err="1" smtClean="0">
                <a:latin typeface="Comic Sans MS" pitchFamily="66" charset="0"/>
              </a:rPr>
              <a:t>dessinez</a:t>
            </a:r>
            <a:r>
              <a:rPr lang="en-GB" sz="2800" dirty="0" smtClean="0">
                <a:latin typeface="Comic Sans MS" pitchFamily="66" charset="0"/>
              </a:rPr>
              <a:t> un </a:t>
            </a:r>
            <a:r>
              <a:rPr lang="en-GB" sz="2800" dirty="0" err="1" smtClean="0">
                <a:latin typeface="Comic Sans MS" pitchFamily="66" charset="0"/>
              </a:rPr>
              <a:t>cercle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comme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ça</a:t>
            </a:r>
            <a:r>
              <a:rPr lang="en-GB" sz="2800" dirty="0" smtClean="0">
                <a:latin typeface="Comic Sans MS" pitchFamily="66" charset="0"/>
              </a:rPr>
              <a:t>.</a:t>
            </a:r>
            <a:endParaRPr lang="en-GB" sz="2800" dirty="0">
              <a:latin typeface="Comic Sans MS" pitchFamily="66" charset="0"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867600" y="1945069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521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2808312" cy="1143000"/>
          </a:xfrm>
        </p:spPr>
        <p:txBody>
          <a:bodyPr>
            <a:normAutofit/>
          </a:bodyPr>
          <a:lstStyle/>
          <a:p>
            <a:r>
              <a:rPr lang="en-GB" sz="1800" dirty="0" err="1" smtClean="0">
                <a:latin typeface="Comic Sans MS" pitchFamily="66" charset="0"/>
              </a:rPr>
              <a:t>Dessinez</a:t>
            </a:r>
            <a:r>
              <a:rPr lang="en-GB" sz="1800" dirty="0" smtClean="0">
                <a:latin typeface="Comic Sans MS" pitchFamily="66" charset="0"/>
              </a:rPr>
              <a:t> un chat avec des </a:t>
            </a:r>
            <a:r>
              <a:rPr lang="en-GB" sz="1800" dirty="0" err="1" smtClean="0">
                <a:latin typeface="Comic Sans MS" pitchFamily="66" charset="0"/>
              </a:rPr>
              <a:t>formes</a:t>
            </a:r>
            <a:endParaRPr lang="en-GB" sz="1800" dirty="0">
              <a:latin typeface="Comic Sans MS" pitchFamily="66" charset="0"/>
            </a:endParaRPr>
          </a:p>
        </p:txBody>
      </p:sp>
      <p:pic>
        <p:nvPicPr>
          <p:cNvPr id="2050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636912"/>
            <a:ext cx="2312952" cy="2736304"/>
          </a:xfrm>
          <a:prstGeom prst="rect">
            <a:avLst/>
          </a:prstGeom>
          <a:noFill/>
        </p:spPr>
      </p:pic>
      <p:sp>
        <p:nvSpPr>
          <p:cNvPr id="13" name="Oval 12"/>
          <p:cNvSpPr/>
          <p:nvPr/>
        </p:nvSpPr>
        <p:spPr>
          <a:xfrm>
            <a:off x="5076056" y="4077072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5076056" y="3212976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5576" y="134076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itchFamily="66" charset="0"/>
              </a:rPr>
              <a:t>2.  </a:t>
            </a:r>
            <a:r>
              <a:rPr lang="en-GB" sz="2800" dirty="0" err="1" smtClean="0">
                <a:latin typeface="Comic Sans MS" pitchFamily="66" charset="0"/>
              </a:rPr>
              <a:t>Puis</a:t>
            </a:r>
            <a:r>
              <a:rPr lang="en-GB" sz="2800" dirty="0" smtClean="0">
                <a:latin typeface="Comic Sans MS" pitchFamily="66" charset="0"/>
              </a:rPr>
              <a:t>, </a:t>
            </a:r>
            <a:r>
              <a:rPr lang="en-GB" sz="2800" dirty="0" err="1" smtClean="0">
                <a:latin typeface="Comic Sans MS" pitchFamily="66" charset="0"/>
              </a:rPr>
              <a:t>dessinez</a:t>
            </a:r>
            <a:r>
              <a:rPr lang="en-GB" sz="2800" dirty="0" smtClean="0">
                <a:latin typeface="Comic Sans MS" pitchFamily="66" charset="0"/>
              </a:rPr>
              <a:t> un </a:t>
            </a:r>
            <a:r>
              <a:rPr lang="en-GB" sz="2800" dirty="0" err="1" smtClean="0">
                <a:latin typeface="Comic Sans MS" pitchFamily="66" charset="0"/>
              </a:rPr>
              <a:t>autre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cercle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comme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ça</a:t>
            </a:r>
            <a:r>
              <a:rPr lang="en-GB" sz="2800" dirty="0" smtClean="0">
                <a:latin typeface="Comic Sans MS" pitchFamily="66" charset="0"/>
              </a:rPr>
              <a:t>.</a:t>
            </a:r>
            <a:endParaRPr lang="en-GB" sz="2800" dirty="0"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44408" y="134076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565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6123" y="2996952"/>
            <a:ext cx="2069483" cy="2448272"/>
          </a:xfrm>
          <a:prstGeom prst="rect">
            <a:avLst/>
          </a:prstGeom>
          <a:noFill/>
        </p:spPr>
      </p:pic>
      <p:sp>
        <p:nvSpPr>
          <p:cNvPr id="13" name="Oval 12"/>
          <p:cNvSpPr/>
          <p:nvPr/>
        </p:nvSpPr>
        <p:spPr>
          <a:xfrm>
            <a:off x="5076056" y="4077072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7" name="Isosceles Triangle 6"/>
          <p:cNvSpPr/>
          <p:nvPr/>
        </p:nvSpPr>
        <p:spPr>
          <a:xfrm rot="20422988">
            <a:off x="4943620" y="2872965"/>
            <a:ext cx="789885" cy="712849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 rot="1120428">
            <a:off x="5742480" y="2846057"/>
            <a:ext cx="828056" cy="696425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5076056" y="3212976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2808312" cy="1143000"/>
          </a:xfrm>
        </p:spPr>
        <p:txBody>
          <a:bodyPr>
            <a:normAutofit/>
          </a:bodyPr>
          <a:lstStyle/>
          <a:p>
            <a:r>
              <a:rPr lang="en-GB" sz="1800" dirty="0" err="1" smtClean="0">
                <a:latin typeface="Comic Sans MS" pitchFamily="66" charset="0"/>
              </a:rPr>
              <a:t>Dessinez</a:t>
            </a:r>
            <a:r>
              <a:rPr lang="en-GB" sz="1800" dirty="0" smtClean="0">
                <a:latin typeface="Comic Sans MS" pitchFamily="66" charset="0"/>
              </a:rPr>
              <a:t> un chat avec des </a:t>
            </a:r>
            <a:r>
              <a:rPr lang="en-GB" sz="1800" dirty="0" err="1" smtClean="0">
                <a:latin typeface="Comic Sans MS" pitchFamily="66" charset="0"/>
              </a:rPr>
              <a:t>formes</a:t>
            </a:r>
            <a:endParaRPr lang="en-GB" sz="1800" dirty="0"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7544" y="1340768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itchFamily="66" charset="0"/>
              </a:rPr>
              <a:t>3.  </a:t>
            </a:r>
            <a:r>
              <a:rPr lang="en-GB" sz="2800" dirty="0" err="1" smtClean="0">
                <a:latin typeface="Comic Sans MS" pitchFamily="66" charset="0"/>
              </a:rPr>
              <a:t>Ensuite</a:t>
            </a:r>
            <a:r>
              <a:rPr lang="en-GB" sz="2800" dirty="0" smtClean="0">
                <a:latin typeface="Comic Sans MS" pitchFamily="66" charset="0"/>
              </a:rPr>
              <a:t>, </a:t>
            </a:r>
            <a:r>
              <a:rPr lang="en-GB" sz="2800" dirty="0" err="1" smtClean="0">
                <a:latin typeface="Comic Sans MS" pitchFamily="66" charset="0"/>
              </a:rPr>
              <a:t>dessinez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deux</a:t>
            </a:r>
            <a:r>
              <a:rPr lang="en-GB" sz="2800" dirty="0" smtClean="0">
                <a:latin typeface="Comic Sans MS" pitchFamily="66" charset="0"/>
              </a:rPr>
              <a:t> triangles </a:t>
            </a:r>
            <a:r>
              <a:rPr lang="en-GB" sz="2800" dirty="0" err="1" smtClean="0">
                <a:latin typeface="Comic Sans MS" pitchFamily="66" charset="0"/>
              </a:rPr>
              <a:t>comme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ça</a:t>
            </a:r>
            <a:r>
              <a:rPr lang="en-GB" sz="2800" dirty="0" smtClean="0">
                <a:latin typeface="Comic Sans MS" pitchFamily="66" charset="0"/>
              </a:rPr>
              <a:t>.</a:t>
            </a:r>
            <a:endParaRPr lang="en-GB" sz="2800" dirty="0">
              <a:latin typeface="Comic Sans MS" pitchFamily="66" charset="0"/>
            </a:endParaRPr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8424" y="134076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5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677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5076056" y="4077072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7" name="Isosceles Triangle 6"/>
          <p:cNvSpPr/>
          <p:nvPr/>
        </p:nvSpPr>
        <p:spPr>
          <a:xfrm rot="20422988">
            <a:off x="4943620" y="2872965"/>
            <a:ext cx="789885" cy="712849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 rot="1120428">
            <a:off x="5742480" y="2846057"/>
            <a:ext cx="828056" cy="696425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Triangle 5"/>
          <p:cNvSpPr/>
          <p:nvPr/>
        </p:nvSpPr>
        <p:spPr>
          <a:xfrm rot="1109731">
            <a:off x="6151244" y="3022548"/>
            <a:ext cx="236486" cy="461387"/>
          </a:xfrm>
          <a:prstGeom prst="rtTriangle">
            <a:avLst/>
          </a:prstGeom>
          <a:solidFill>
            <a:srgbClr val="FF7C8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Triangle 8"/>
          <p:cNvSpPr/>
          <p:nvPr/>
        </p:nvSpPr>
        <p:spPr>
          <a:xfrm rot="20428442" flipH="1">
            <a:off x="5133184" y="3018055"/>
            <a:ext cx="225750" cy="578130"/>
          </a:xfrm>
          <a:prstGeom prst="rtTriangle">
            <a:avLst/>
          </a:prstGeom>
          <a:solidFill>
            <a:srgbClr val="FF7C8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5076056" y="3212976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29" name="Picture 2" descr="http://www.clipartlord.com/wp-content/uploads/2015/06/cat18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2636912"/>
            <a:ext cx="2312952" cy="2736304"/>
          </a:xfrm>
          <a:prstGeom prst="rect">
            <a:avLst/>
          </a:prstGeom>
          <a:noFill/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2808312" cy="1143000"/>
          </a:xfrm>
        </p:spPr>
        <p:txBody>
          <a:bodyPr>
            <a:normAutofit/>
          </a:bodyPr>
          <a:lstStyle/>
          <a:p>
            <a:r>
              <a:rPr lang="en-GB" sz="1800" dirty="0" err="1" smtClean="0">
                <a:latin typeface="Comic Sans MS" pitchFamily="66" charset="0"/>
              </a:rPr>
              <a:t>Dessinez</a:t>
            </a:r>
            <a:r>
              <a:rPr lang="en-GB" sz="1800" dirty="0" smtClean="0">
                <a:latin typeface="Comic Sans MS" pitchFamily="66" charset="0"/>
              </a:rPr>
              <a:t> un chat avec des </a:t>
            </a:r>
            <a:r>
              <a:rPr lang="en-GB" sz="1800" dirty="0" err="1" smtClean="0">
                <a:latin typeface="Comic Sans MS" pitchFamily="66" charset="0"/>
              </a:rPr>
              <a:t>formes</a:t>
            </a:r>
            <a:endParaRPr lang="en-GB" sz="1800" dirty="0">
              <a:latin typeface="Comic Sans MS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5576" y="1340768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itchFamily="66" charset="0"/>
              </a:rPr>
              <a:t>4.  Après, </a:t>
            </a:r>
            <a:r>
              <a:rPr lang="en-GB" sz="2800" dirty="0" err="1" smtClean="0">
                <a:latin typeface="Comic Sans MS" pitchFamily="66" charset="0"/>
              </a:rPr>
              <a:t>dessinez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deux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autres</a:t>
            </a:r>
            <a:r>
              <a:rPr lang="en-GB" sz="2800" dirty="0" smtClean="0">
                <a:latin typeface="Comic Sans MS" pitchFamily="66" charset="0"/>
              </a:rPr>
              <a:t> triangles pour les </a:t>
            </a:r>
            <a:r>
              <a:rPr lang="en-GB" sz="2800" dirty="0" err="1" smtClean="0">
                <a:latin typeface="Comic Sans MS" pitchFamily="66" charset="0"/>
              </a:rPr>
              <a:t>oreilles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comme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ça</a:t>
            </a:r>
            <a:r>
              <a:rPr lang="en-GB" sz="2800" dirty="0" smtClean="0">
                <a:latin typeface="Comic Sans MS" pitchFamily="66" charset="0"/>
              </a:rPr>
              <a:t>.</a:t>
            </a:r>
            <a:endParaRPr lang="en-GB" sz="2800" dirty="0">
              <a:latin typeface="Comic Sans MS" pitchFamily="66" charset="0"/>
            </a:endParaRPr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083624" y="1685275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749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780928"/>
            <a:ext cx="2160240" cy="2555641"/>
          </a:xfrm>
          <a:prstGeom prst="rect">
            <a:avLst/>
          </a:prstGeom>
          <a:noFill/>
        </p:spPr>
      </p:pic>
      <p:sp>
        <p:nvSpPr>
          <p:cNvPr id="13" name="Oval 12"/>
          <p:cNvSpPr/>
          <p:nvPr/>
        </p:nvSpPr>
        <p:spPr>
          <a:xfrm>
            <a:off x="5076056" y="4077072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7" name="Isosceles Triangle 6"/>
          <p:cNvSpPr/>
          <p:nvPr/>
        </p:nvSpPr>
        <p:spPr>
          <a:xfrm rot="20422988">
            <a:off x="4943620" y="2872965"/>
            <a:ext cx="789885" cy="712849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 rot="1120428">
            <a:off x="5742480" y="2846057"/>
            <a:ext cx="828056" cy="696425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Triangle 5"/>
          <p:cNvSpPr/>
          <p:nvPr/>
        </p:nvSpPr>
        <p:spPr>
          <a:xfrm rot="1109731">
            <a:off x="6151244" y="3022548"/>
            <a:ext cx="236486" cy="461387"/>
          </a:xfrm>
          <a:prstGeom prst="rtTriangle">
            <a:avLst/>
          </a:prstGeom>
          <a:solidFill>
            <a:srgbClr val="FF7C8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Triangle 8"/>
          <p:cNvSpPr/>
          <p:nvPr/>
        </p:nvSpPr>
        <p:spPr>
          <a:xfrm rot="20428442" flipH="1">
            <a:off x="5133184" y="3018055"/>
            <a:ext cx="225750" cy="578130"/>
          </a:xfrm>
          <a:prstGeom prst="rtTriangle">
            <a:avLst/>
          </a:prstGeom>
          <a:solidFill>
            <a:srgbClr val="FF7C8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5076056" y="3212976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 rot="1205283">
            <a:off x="5838510" y="5076917"/>
            <a:ext cx="423664" cy="296416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 rot="20774240">
            <a:off x="5394383" y="5058198"/>
            <a:ext cx="41528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2808312" cy="1143000"/>
          </a:xfrm>
        </p:spPr>
        <p:txBody>
          <a:bodyPr>
            <a:normAutofit/>
          </a:bodyPr>
          <a:lstStyle/>
          <a:p>
            <a:r>
              <a:rPr lang="en-GB" sz="1800" dirty="0" err="1" smtClean="0">
                <a:latin typeface="Comic Sans MS" pitchFamily="66" charset="0"/>
              </a:rPr>
              <a:t>Dessinez</a:t>
            </a:r>
            <a:r>
              <a:rPr lang="en-GB" sz="1800" dirty="0" smtClean="0">
                <a:latin typeface="Comic Sans MS" pitchFamily="66" charset="0"/>
              </a:rPr>
              <a:t> un chat avec des </a:t>
            </a:r>
            <a:r>
              <a:rPr lang="en-GB" sz="1800" dirty="0" err="1" smtClean="0">
                <a:latin typeface="Comic Sans MS" pitchFamily="66" charset="0"/>
              </a:rPr>
              <a:t>formes</a:t>
            </a:r>
            <a:endParaRPr lang="en-GB" sz="1800" dirty="0"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3568" y="980728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itchFamily="66" charset="0"/>
              </a:rPr>
              <a:t>5.  </a:t>
            </a:r>
            <a:r>
              <a:rPr lang="en-GB" sz="2800" dirty="0" err="1" smtClean="0">
                <a:latin typeface="Comic Sans MS" pitchFamily="66" charset="0"/>
              </a:rPr>
              <a:t>Puis</a:t>
            </a:r>
            <a:r>
              <a:rPr lang="en-GB" sz="2800" dirty="0" smtClean="0">
                <a:latin typeface="Comic Sans MS" pitchFamily="66" charset="0"/>
              </a:rPr>
              <a:t>, </a:t>
            </a:r>
            <a:r>
              <a:rPr lang="en-GB" sz="2800" dirty="0" err="1" smtClean="0">
                <a:latin typeface="Comic Sans MS" pitchFamily="66" charset="0"/>
              </a:rPr>
              <a:t>dessinez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deux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ovales</a:t>
            </a:r>
            <a:r>
              <a:rPr lang="en-GB" sz="2800" dirty="0" smtClean="0">
                <a:latin typeface="Comic Sans MS" pitchFamily="66" charset="0"/>
              </a:rPr>
              <a:t> pour les </a:t>
            </a:r>
            <a:r>
              <a:rPr lang="en-GB" sz="2800" dirty="0" err="1" smtClean="0">
                <a:latin typeface="Comic Sans MS" pitchFamily="66" charset="0"/>
              </a:rPr>
              <a:t>pattes</a:t>
            </a:r>
            <a:r>
              <a:rPr lang="en-GB" sz="2800" dirty="0" smtClean="0">
                <a:latin typeface="Comic Sans MS" pitchFamily="66" charset="0"/>
              </a:rPr>
              <a:t>.</a:t>
            </a:r>
            <a:endParaRPr lang="en-GB" sz="2800" dirty="0">
              <a:latin typeface="Comic Sans MS" pitchFamily="66" charset="0"/>
            </a:endParaRPr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34400" y="98072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98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780928"/>
            <a:ext cx="2160240" cy="2555641"/>
          </a:xfrm>
          <a:prstGeom prst="rect">
            <a:avLst/>
          </a:prstGeom>
          <a:noFill/>
        </p:spPr>
      </p:pic>
      <p:sp>
        <p:nvSpPr>
          <p:cNvPr id="13" name="Oval 12"/>
          <p:cNvSpPr/>
          <p:nvPr/>
        </p:nvSpPr>
        <p:spPr>
          <a:xfrm>
            <a:off x="5076056" y="4077072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7" name="Isosceles Triangle 6"/>
          <p:cNvSpPr/>
          <p:nvPr/>
        </p:nvSpPr>
        <p:spPr>
          <a:xfrm rot="20422988">
            <a:off x="4943620" y="2872965"/>
            <a:ext cx="789885" cy="712849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 rot="1120428">
            <a:off x="5742480" y="2846057"/>
            <a:ext cx="828056" cy="696425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Triangle 5"/>
          <p:cNvSpPr/>
          <p:nvPr/>
        </p:nvSpPr>
        <p:spPr>
          <a:xfrm rot="1109731">
            <a:off x="6151244" y="3022548"/>
            <a:ext cx="236486" cy="461387"/>
          </a:xfrm>
          <a:prstGeom prst="rtTriangle">
            <a:avLst/>
          </a:prstGeom>
          <a:solidFill>
            <a:srgbClr val="FF7C8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Triangle 8"/>
          <p:cNvSpPr/>
          <p:nvPr/>
        </p:nvSpPr>
        <p:spPr>
          <a:xfrm rot="20428442" flipH="1">
            <a:off x="5133184" y="3018055"/>
            <a:ext cx="225750" cy="578130"/>
          </a:xfrm>
          <a:prstGeom prst="rtTriangle">
            <a:avLst/>
          </a:prstGeom>
          <a:solidFill>
            <a:srgbClr val="FF7C8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5076056" y="3212976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 rot="1205283">
            <a:off x="5838510" y="5076917"/>
            <a:ext cx="423664" cy="296416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 rot="20774240">
            <a:off x="5394383" y="5058198"/>
            <a:ext cx="41528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Group 42"/>
          <p:cNvGrpSpPr/>
          <p:nvPr/>
        </p:nvGrpSpPr>
        <p:grpSpPr>
          <a:xfrm>
            <a:off x="5292080" y="3645024"/>
            <a:ext cx="377445" cy="298494"/>
            <a:chOff x="5292080" y="3645024"/>
            <a:chExt cx="377436" cy="298487"/>
          </a:xfrm>
        </p:grpSpPr>
        <p:sp>
          <p:nvSpPr>
            <p:cNvPr id="12" name="Teardrop 11"/>
            <p:cNvSpPr/>
            <p:nvPr/>
          </p:nvSpPr>
          <p:spPr>
            <a:xfrm flipH="1">
              <a:off x="5292080" y="3645024"/>
              <a:ext cx="368424" cy="288032"/>
            </a:xfrm>
            <a:prstGeom prst="teardrop">
              <a:avLst/>
            </a:prstGeom>
            <a:solidFill>
              <a:srgbClr val="FFE285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ardrop 41"/>
            <p:cNvSpPr/>
            <p:nvPr/>
          </p:nvSpPr>
          <p:spPr>
            <a:xfrm rot="10800000" flipH="1">
              <a:off x="5301091" y="3655476"/>
              <a:ext cx="368425" cy="288035"/>
            </a:xfrm>
            <a:prstGeom prst="teardrop">
              <a:avLst/>
            </a:prstGeom>
            <a:solidFill>
              <a:srgbClr val="FFE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Oval 15"/>
          <p:cNvSpPr/>
          <p:nvPr/>
        </p:nvSpPr>
        <p:spPr>
          <a:xfrm rot="5228607">
            <a:off x="5406671" y="3685947"/>
            <a:ext cx="196006" cy="14710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3" name="Group 43"/>
          <p:cNvGrpSpPr/>
          <p:nvPr/>
        </p:nvGrpSpPr>
        <p:grpSpPr>
          <a:xfrm flipH="1">
            <a:off x="5868144" y="3645024"/>
            <a:ext cx="360040" cy="288032"/>
            <a:chOff x="5292080" y="3645024"/>
            <a:chExt cx="377436" cy="298488"/>
          </a:xfrm>
        </p:grpSpPr>
        <p:sp>
          <p:nvSpPr>
            <p:cNvPr id="45" name="Teardrop 44"/>
            <p:cNvSpPr/>
            <p:nvPr/>
          </p:nvSpPr>
          <p:spPr>
            <a:xfrm flipH="1">
              <a:off x="5292080" y="3645024"/>
              <a:ext cx="368424" cy="288032"/>
            </a:xfrm>
            <a:prstGeom prst="teardrop">
              <a:avLst/>
            </a:prstGeom>
            <a:solidFill>
              <a:srgbClr val="FFE285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ardrop 45"/>
            <p:cNvSpPr/>
            <p:nvPr/>
          </p:nvSpPr>
          <p:spPr>
            <a:xfrm rot="10800000" flipH="1">
              <a:off x="5301091" y="3655477"/>
              <a:ext cx="368425" cy="288035"/>
            </a:xfrm>
            <a:prstGeom prst="teardrop">
              <a:avLst/>
            </a:prstGeom>
            <a:solidFill>
              <a:srgbClr val="FFE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Oval 46"/>
          <p:cNvSpPr/>
          <p:nvPr/>
        </p:nvSpPr>
        <p:spPr>
          <a:xfrm rot="5228607">
            <a:off x="5915291" y="3678167"/>
            <a:ext cx="200171" cy="140647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2808312" cy="1143000"/>
          </a:xfrm>
        </p:spPr>
        <p:txBody>
          <a:bodyPr>
            <a:normAutofit/>
          </a:bodyPr>
          <a:lstStyle/>
          <a:p>
            <a:r>
              <a:rPr lang="en-GB" sz="1800" dirty="0" err="1" smtClean="0">
                <a:latin typeface="Comic Sans MS" pitchFamily="66" charset="0"/>
              </a:rPr>
              <a:t>Dessinez</a:t>
            </a:r>
            <a:r>
              <a:rPr lang="en-GB" sz="1800" dirty="0" smtClean="0">
                <a:latin typeface="Comic Sans MS" pitchFamily="66" charset="0"/>
              </a:rPr>
              <a:t> un chat avec des </a:t>
            </a:r>
            <a:r>
              <a:rPr lang="en-GB" sz="1800" dirty="0" err="1" smtClean="0">
                <a:latin typeface="Comic Sans MS" pitchFamily="66" charset="0"/>
              </a:rPr>
              <a:t>formes</a:t>
            </a:r>
            <a:endParaRPr lang="en-GB" sz="1800" dirty="0"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3568" y="134076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omic Sans MS" pitchFamily="66" charset="0"/>
              </a:rPr>
              <a:t>6.  </a:t>
            </a:r>
            <a:r>
              <a:rPr lang="en-GB" sz="2800" dirty="0" err="1" smtClean="0">
                <a:latin typeface="Comic Sans MS" pitchFamily="66" charset="0"/>
              </a:rPr>
              <a:t>Ensuite</a:t>
            </a:r>
            <a:r>
              <a:rPr lang="en-GB" sz="2800" dirty="0" smtClean="0">
                <a:latin typeface="Comic Sans MS" pitchFamily="66" charset="0"/>
              </a:rPr>
              <a:t>, </a:t>
            </a:r>
            <a:r>
              <a:rPr lang="en-GB" sz="2800" dirty="0" err="1" smtClean="0">
                <a:latin typeface="Comic Sans MS" pitchFamily="66" charset="0"/>
              </a:rPr>
              <a:t>dessinez</a:t>
            </a:r>
            <a:r>
              <a:rPr lang="en-GB" sz="2800" dirty="0" smtClean="0">
                <a:latin typeface="Comic Sans MS" pitchFamily="66" charset="0"/>
              </a:rPr>
              <a:t> les </a:t>
            </a:r>
            <a:r>
              <a:rPr lang="en-GB" sz="2800" dirty="0" err="1" smtClean="0">
                <a:latin typeface="Comic Sans MS" pitchFamily="66" charset="0"/>
              </a:rPr>
              <a:t>yeux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comme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ça</a:t>
            </a:r>
            <a:r>
              <a:rPr lang="en-GB" sz="2800" dirty="0" smtClean="0">
                <a:latin typeface="Comic Sans MS" pitchFamily="66" charset="0"/>
              </a:rPr>
              <a:t>.</a:t>
            </a:r>
            <a:endParaRPr lang="en-GB" sz="2800" dirty="0">
              <a:latin typeface="Comic Sans MS" pitchFamily="66" charset="0"/>
            </a:endParaRPr>
          </a:p>
        </p:txBody>
      </p:sp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011616" y="125438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63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16" grpId="0" animBg="1"/>
      <p:bldP spid="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lipartlord.com/wp-content/uploads/2015/06/cat1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780928"/>
            <a:ext cx="2160240" cy="2555641"/>
          </a:xfrm>
          <a:prstGeom prst="rect">
            <a:avLst/>
          </a:prstGeom>
          <a:noFill/>
        </p:spPr>
      </p:pic>
      <p:sp>
        <p:nvSpPr>
          <p:cNvPr id="13" name="Oval 12"/>
          <p:cNvSpPr/>
          <p:nvPr/>
        </p:nvSpPr>
        <p:spPr>
          <a:xfrm>
            <a:off x="5076056" y="4077072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7" name="Isosceles Triangle 6"/>
          <p:cNvSpPr/>
          <p:nvPr/>
        </p:nvSpPr>
        <p:spPr>
          <a:xfrm rot="20422988">
            <a:off x="4943620" y="2872965"/>
            <a:ext cx="789885" cy="712849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 rot="1120428">
            <a:off x="5742480" y="2846057"/>
            <a:ext cx="828056" cy="696425"/>
          </a:xfrm>
          <a:prstGeom prst="triangl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Triangle 5"/>
          <p:cNvSpPr/>
          <p:nvPr/>
        </p:nvSpPr>
        <p:spPr>
          <a:xfrm rot="1109731">
            <a:off x="6151244" y="3022548"/>
            <a:ext cx="236486" cy="461387"/>
          </a:xfrm>
          <a:prstGeom prst="rtTriangle">
            <a:avLst/>
          </a:prstGeom>
          <a:solidFill>
            <a:srgbClr val="FF7C8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Triangle 8"/>
          <p:cNvSpPr/>
          <p:nvPr/>
        </p:nvSpPr>
        <p:spPr>
          <a:xfrm rot="20428442" flipH="1">
            <a:off x="5133184" y="3018055"/>
            <a:ext cx="225750" cy="578130"/>
          </a:xfrm>
          <a:prstGeom prst="rtTriangle">
            <a:avLst/>
          </a:prstGeom>
          <a:solidFill>
            <a:srgbClr val="FF7C8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5076056" y="3212976"/>
            <a:ext cx="1368152" cy="115212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724128" y="4005064"/>
            <a:ext cx="144016" cy="720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 rot="1205283">
            <a:off x="5838510" y="5076917"/>
            <a:ext cx="423664" cy="296416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 rot="20774240">
            <a:off x="5394383" y="5058198"/>
            <a:ext cx="41528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Group 42"/>
          <p:cNvGrpSpPr/>
          <p:nvPr/>
        </p:nvGrpSpPr>
        <p:grpSpPr>
          <a:xfrm>
            <a:off x="5292080" y="3645024"/>
            <a:ext cx="377445" cy="298494"/>
            <a:chOff x="5292080" y="3645024"/>
            <a:chExt cx="377436" cy="298487"/>
          </a:xfrm>
        </p:grpSpPr>
        <p:sp>
          <p:nvSpPr>
            <p:cNvPr id="12" name="Teardrop 11"/>
            <p:cNvSpPr/>
            <p:nvPr/>
          </p:nvSpPr>
          <p:spPr>
            <a:xfrm flipH="1">
              <a:off x="5292080" y="3645024"/>
              <a:ext cx="368424" cy="288032"/>
            </a:xfrm>
            <a:prstGeom prst="teardrop">
              <a:avLst/>
            </a:prstGeom>
            <a:solidFill>
              <a:srgbClr val="FFE285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ardrop 41"/>
            <p:cNvSpPr/>
            <p:nvPr/>
          </p:nvSpPr>
          <p:spPr>
            <a:xfrm rot="10800000" flipH="1">
              <a:off x="5301091" y="3655476"/>
              <a:ext cx="368425" cy="288035"/>
            </a:xfrm>
            <a:prstGeom prst="teardrop">
              <a:avLst/>
            </a:prstGeom>
            <a:solidFill>
              <a:srgbClr val="FFE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Oval 15"/>
          <p:cNvSpPr/>
          <p:nvPr/>
        </p:nvSpPr>
        <p:spPr>
          <a:xfrm rot="5228607">
            <a:off x="5406671" y="3685947"/>
            <a:ext cx="196006" cy="147108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3" name="Group 43"/>
          <p:cNvGrpSpPr/>
          <p:nvPr/>
        </p:nvGrpSpPr>
        <p:grpSpPr>
          <a:xfrm flipH="1">
            <a:off x="5868144" y="3645024"/>
            <a:ext cx="360040" cy="288032"/>
            <a:chOff x="5292080" y="3645024"/>
            <a:chExt cx="377436" cy="298488"/>
          </a:xfrm>
        </p:grpSpPr>
        <p:sp>
          <p:nvSpPr>
            <p:cNvPr id="45" name="Teardrop 44"/>
            <p:cNvSpPr/>
            <p:nvPr/>
          </p:nvSpPr>
          <p:spPr>
            <a:xfrm flipH="1">
              <a:off x="5292080" y="3645024"/>
              <a:ext cx="368424" cy="288032"/>
            </a:xfrm>
            <a:prstGeom prst="teardrop">
              <a:avLst/>
            </a:prstGeom>
            <a:solidFill>
              <a:srgbClr val="FFE285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ardrop 45"/>
            <p:cNvSpPr/>
            <p:nvPr/>
          </p:nvSpPr>
          <p:spPr>
            <a:xfrm rot="10800000" flipH="1">
              <a:off x="5301091" y="3655477"/>
              <a:ext cx="368425" cy="288035"/>
            </a:xfrm>
            <a:prstGeom prst="teardrop">
              <a:avLst/>
            </a:prstGeom>
            <a:solidFill>
              <a:srgbClr val="FFE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Oval 46"/>
          <p:cNvSpPr/>
          <p:nvPr/>
        </p:nvSpPr>
        <p:spPr>
          <a:xfrm rot="5228607">
            <a:off x="5915291" y="3678167"/>
            <a:ext cx="200171" cy="140647"/>
          </a:xfrm>
          <a:prstGeom prst="ellipse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2808312" cy="1143000"/>
          </a:xfrm>
        </p:spPr>
        <p:txBody>
          <a:bodyPr>
            <a:normAutofit/>
          </a:bodyPr>
          <a:lstStyle/>
          <a:p>
            <a:r>
              <a:rPr lang="en-GB" sz="1800" dirty="0" err="1" smtClean="0">
                <a:latin typeface="Comic Sans MS" pitchFamily="66" charset="0"/>
              </a:rPr>
              <a:t>Dessinez</a:t>
            </a:r>
            <a:r>
              <a:rPr lang="en-GB" sz="1800" dirty="0" smtClean="0">
                <a:latin typeface="Comic Sans MS" pitchFamily="66" charset="0"/>
              </a:rPr>
              <a:t> un chat avec des </a:t>
            </a:r>
            <a:r>
              <a:rPr lang="en-GB" sz="1800" dirty="0" err="1" smtClean="0">
                <a:latin typeface="Comic Sans MS" pitchFamily="66" charset="0"/>
              </a:rPr>
              <a:t>formes</a:t>
            </a:r>
            <a:endParaRPr lang="en-GB" sz="1800" dirty="0"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3568" y="980728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itchFamily="66" charset="0"/>
              </a:rPr>
              <a:t>7.  Après, </a:t>
            </a:r>
            <a:r>
              <a:rPr lang="en-GB" sz="2800" dirty="0" err="1" smtClean="0">
                <a:latin typeface="Comic Sans MS" pitchFamily="66" charset="0"/>
              </a:rPr>
              <a:t>dessinez</a:t>
            </a:r>
            <a:r>
              <a:rPr lang="en-GB" sz="2800" dirty="0" smtClean="0">
                <a:latin typeface="Comic Sans MS" pitchFamily="66" charset="0"/>
              </a:rPr>
              <a:t> un petit </a:t>
            </a:r>
            <a:r>
              <a:rPr lang="en-GB" sz="2800" dirty="0" err="1" smtClean="0">
                <a:latin typeface="Comic Sans MS" pitchFamily="66" charset="0"/>
              </a:rPr>
              <a:t>ovale</a:t>
            </a:r>
            <a:r>
              <a:rPr lang="en-GB" sz="2800" dirty="0" smtClean="0">
                <a:latin typeface="Comic Sans MS" pitchFamily="66" charset="0"/>
              </a:rPr>
              <a:t> pour le </a:t>
            </a:r>
            <a:r>
              <a:rPr lang="en-GB" sz="2800" dirty="0" err="1" smtClean="0">
                <a:latin typeface="Comic Sans MS" pitchFamily="66" charset="0"/>
              </a:rPr>
              <a:t>nez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comme</a:t>
            </a: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dirty="0" err="1" smtClean="0">
                <a:latin typeface="Comic Sans MS" pitchFamily="66" charset="0"/>
              </a:rPr>
              <a:t>ça</a:t>
            </a:r>
            <a:r>
              <a:rPr lang="en-GB" sz="2800" dirty="0" smtClean="0">
                <a:latin typeface="Comic Sans MS" pitchFamily="66" charset="0"/>
              </a:rPr>
              <a:t>.</a:t>
            </a:r>
            <a:endParaRPr lang="en-GB" sz="2800" dirty="0">
              <a:latin typeface="Comic Sans MS" pitchFamily="66" charset="0"/>
            </a:endParaRPr>
          </a:p>
        </p:txBody>
      </p:sp>
      <p:pic>
        <p:nvPicPr>
          <p:cNvPr id="10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71656" y="1152981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714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443</Words>
  <Application>Microsoft Office PowerPoint</Application>
  <PresentationFormat>On-screen Show (4:3)</PresentationFormat>
  <Paragraphs>88</Paragraphs>
  <Slides>20</Slides>
  <Notes>18</Notes>
  <HiddenSlides>0</HiddenSlides>
  <MMClips>27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Comic Sans MS</vt:lpstr>
      <vt:lpstr>Lucida Handwriting</vt:lpstr>
      <vt:lpstr>Times New Roman</vt:lpstr>
      <vt:lpstr>Office Theme</vt:lpstr>
      <vt:lpstr>PowerPoint Presentation</vt:lpstr>
      <vt:lpstr>Dessinez un chat avec des formes</vt:lpstr>
      <vt:lpstr>Dessinez un chat avec des formes</vt:lpstr>
      <vt:lpstr>Dessinez un chat avec des formes</vt:lpstr>
      <vt:lpstr>Dessinez un chat avec des formes</vt:lpstr>
      <vt:lpstr>Dessinez un chat avec des formes</vt:lpstr>
      <vt:lpstr>Dessinez un chat avec des formes</vt:lpstr>
      <vt:lpstr>Dessinez un chat avec des formes</vt:lpstr>
      <vt:lpstr>Dessinez un chat avec des formes</vt:lpstr>
      <vt:lpstr>Dessinez un chat avec des formes</vt:lpstr>
      <vt:lpstr>Dessinez un chat avec des formes</vt:lpstr>
      <vt:lpstr>Dessinez un chat avec des formes</vt:lpstr>
      <vt:lpstr>Combien de chats?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English</dc:creator>
  <cp:lastModifiedBy>Julie Thain</cp:lastModifiedBy>
  <cp:revision>210</cp:revision>
  <dcterms:created xsi:type="dcterms:W3CDTF">2016-01-30T08:03:41Z</dcterms:created>
  <dcterms:modified xsi:type="dcterms:W3CDTF">2016-04-01T13:59:27Z</dcterms:modified>
</cp:coreProperties>
</file>