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58"/>
  </p:notesMasterIdLst>
  <p:sldIdLst>
    <p:sldId id="256" r:id="rId2"/>
    <p:sldId id="285" r:id="rId3"/>
    <p:sldId id="300" r:id="rId4"/>
    <p:sldId id="293" r:id="rId5"/>
    <p:sldId id="301" r:id="rId6"/>
    <p:sldId id="302" r:id="rId7"/>
    <p:sldId id="287" r:id="rId8"/>
    <p:sldId id="290" r:id="rId9"/>
    <p:sldId id="298" r:id="rId10"/>
    <p:sldId id="297" r:id="rId11"/>
    <p:sldId id="294" r:id="rId12"/>
    <p:sldId id="296" r:id="rId13"/>
    <p:sldId id="299" r:id="rId14"/>
    <p:sldId id="291" r:id="rId15"/>
    <p:sldId id="295" r:id="rId16"/>
    <p:sldId id="289" r:id="rId17"/>
    <p:sldId id="288" r:id="rId18"/>
    <p:sldId id="292" r:id="rId19"/>
    <p:sldId id="317" r:id="rId20"/>
    <p:sldId id="275" r:id="rId21"/>
    <p:sldId id="281" r:id="rId22"/>
    <p:sldId id="283" r:id="rId23"/>
    <p:sldId id="280" r:id="rId24"/>
    <p:sldId id="278" r:id="rId25"/>
    <p:sldId id="282" r:id="rId26"/>
    <p:sldId id="279" r:id="rId27"/>
    <p:sldId id="276" r:id="rId28"/>
    <p:sldId id="277" r:id="rId29"/>
    <p:sldId id="303" r:id="rId30"/>
    <p:sldId id="304" r:id="rId31"/>
    <p:sldId id="305" r:id="rId32"/>
    <p:sldId id="306" r:id="rId33"/>
    <p:sldId id="322" r:id="rId34"/>
    <p:sldId id="323" r:id="rId35"/>
    <p:sldId id="318" r:id="rId36"/>
    <p:sldId id="307" r:id="rId37"/>
    <p:sldId id="308" r:id="rId38"/>
    <p:sldId id="286" r:id="rId39"/>
    <p:sldId id="316" r:id="rId40"/>
    <p:sldId id="319" r:id="rId41"/>
    <p:sldId id="324" r:id="rId42"/>
    <p:sldId id="284" r:id="rId43"/>
    <p:sldId id="310" r:id="rId44"/>
    <p:sldId id="311" r:id="rId45"/>
    <p:sldId id="313" r:id="rId46"/>
    <p:sldId id="312" r:id="rId47"/>
    <p:sldId id="314" r:id="rId48"/>
    <p:sldId id="315" r:id="rId49"/>
    <p:sldId id="327" r:id="rId50"/>
    <p:sldId id="325" r:id="rId51"/>
    <p:sldId id="328" r:id="rId52"/>
    <p:sldId id="329" r:id="rId53"/>
    <p:sldId id="330" r:id="rId54"/>
    <p:sldId id="331" r:id="rId55"/>
    <p:sldId id="332" r:id="rId56"/>
    <p:sldId id="333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4" autoAdjust="0"/>
    <p:restoredTop sz="95105" autoAdjust="0"/>
  </p:normalViewPr>
  <p:slideViewPr>
    <p:cSldViewPr>
      <p:cViewPr varScale="1">
        <p:scale>
          <a:sx n="85" d="100"/>
          <a:sy n="85" d="100"/>
        </p:scale>
        <p:origin x="888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4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F9196-0DCB-4BD9-BB15-E8A9A672B5B6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375F6-AD06-4E2D-9ED6-1622DA177A8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890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Older children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25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Thank you  - older children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03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Older children </a:t>
            </a:r>
            <a:r>
              <a:rPr lang="en-GB" baseline="0" dirty="0" smtClean="0"/>
              <a:t>Thank you.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7128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Thank you very much – Older children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157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These could be displayed in the classroom or simply put on the board when you want the children to do a particular</a:t>
            </a:r>
            <a:r>
              <a:rPr lang="en-GB" baseline="0" dirty="0" smtClean="0"/>
              <a:t> activity.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7582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La </a:t>
            </a:r>
            <a:r>
              <a:rPr lang="en-GB" dirty="0" err="1" smtClean="0"/>
              <a:t>recre</a:t>
            </a:r>
            <a:r>
              <a:rPr lang="en-GB" dirty="0" smtClean="0"/>
              <a:t>.</a:t>
            </a:r>
            <a:r>
              <a:rPr lang="en-GB" baseline="0" dirty="0" smtClean="0"/>
              <a:t> </a:t>
            </a:r>
            <a:r>
              <a:rPr lang="en-GB" dirty="0" smtClean="0"/>
              <a:t> Trim trail allowed</a:t>
            </a:r>
            <a:r>
              <a:rPr lang="en-GB" baseline="0" dirty="0" smtClean="0"/>
              <a:t> or your turn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033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La </a:t>
            </a:r>
            <a:r>
              <a:rPr lang="en-GB" dirty="0" err="1" smtClean="0"/>
              <a:t>recre</a:t>
            </a:r>
            <a:r>
              <a:rPr lang="en-GB" dirty="0" smtClean="0"/>
              <a:t>. Not allowed or not your turn on trim trail.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4293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Read in silence/Silent reading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894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Le </a:t>
            </a:r>
            <a:r>
              <a:rPr lang="en-GB" dirty="0" err="1" smtClean="0">
                <a:latin typeface="Comic Sans MS" panose="030F0702030302020204" pitchFamily="66" charset="0"/>
              </a:rPr>
              <a:t>français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2166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PE</a:t>
            </a:r>
            <a:r>
              <a:rPr lang="en-GB" baseline="0" dirty="0" smtClean="0"/>
              <a:t>/Sport/Games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7922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Fruit/Milk at break time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973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All ages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2189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L’art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7429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Les maths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9929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Break. (Long live break!)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8163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If</a:t>
            </a:r>
            <a:r>
              <a:rPr lang="en-GB" baseline="0" dirty="0" smtClean="0"/>
              <a:t> your children like the idea of playground games, you could try a few in French.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723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Playtime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98564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http://mmegirouard.com/about-2/tribes/respect-mutuel-tribes/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2267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Older children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1983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Older children – older children could</a:t>
            </a:r>
            <a:r>
              <a:rPr lang="en-GB" baseline="0" dirty="0" smtClean="0"/>
              <a:t> make a class poster of classroom instructions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87432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Older children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64220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Younger children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592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All</a:t>
            </a:r>
            <a:r>
              <a:rPr lang="en-GB" baseline="0" dirty="0" smtClean="0"/>
              <a:t> children:  Here, one speaks French/Here, we speak French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6141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Younger</a:t>
            </a:r>
            <a:r>
              <a:rPr lang="en-GB" baseline="0" dirty="0" smtClean="0"/>
              <a:t> children – younger children could make a little book of classroom instructions.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8540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Play</a:t>
            </a:r>
            <a:r>
              <a:rPr lang="en-GB" baseline="0" dirty="0" smtClean="0"/>
              <a:t> games.  Two favourites:  </a:t>
            </a:r>
            <a:r>
              <a:rPr lang="en-GB" baseline="0" dirty="0" err="1" smtClean="0"/>
              <a:t>Eliminez</a:t>
            </a:r>
            <a:r>
              <a:rPr lang="en-GB" baseline="0" dirty="0" smtClean="0"/>
              <a:t> (Total elimination) and Jacques a </a:t>
            </a:r>
            <a:r>
              <a:rPr lang="en-GB" baseline="0" dirty="0" err="1" smtClean="0"/>
              <a:t>dit</a:t>
            </a:r>
            <a:r>
              <a:rPr lang="en-GB" baseline="0" dirty="0" smtClean="0"/>
              <a:t> (Simon Says).  Simply play the slide and the children have to listen.  If you prefer it can be silent and the children have to read the instructions.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7616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Play</a:t>
            </a:r>
            <a:r>
              <a:rPr lang="en-GB" baseline="0" dirty="0" smtClean="0"/>
              <a:t> games.  Two favourites:  </a:t>
            </a:r>
            <a:r>
              <a:rPr lang="en-GB" baseline="0" dirty="0" err="1" smtClean="0"/>
              <a:t>Eliminez</a:t>
            </a:r>
            <a:r>
              <a:rPr lang="en-GB" baseline="0" dirty="0" smtClean="0"/>
              <a:t> (Total elimination) and Jacques a </a:t>
            </a:r>
            <a:r>
              <a:rPr lang="en-GB" baseline="0" dirty="0" err="1" smtClean="0"/>
              <a:t>dit</a:t>
            </a:r>
            <a:r>
              <a:rPr lang="en-GB" baseline="0" dirty="0" smtClean="0"/>
              <a:t> (Simon Says) as per previous slide.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7616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Play</a:t>
            </a:r>
            <a:r>
              <a:rPr lang="en-GB" baseline="0" dirty="0" smtClean="0"/>
              <a:t> games.  Two favourites:  </a:t>
            </a:r>
            <a:r>
              <a:rPr lang="en-GB" baseline="0" dirty="0" err="1" smtClean="0"/>
              <a:t>Eliminez</a:t>
            </a:r>
            <a:r>
              <a:rPr lang="en-GB" baseline="0" dirty="0" smtClean="0"/>
              <a:t> (Total elimination) and Jacques a </a:t>
            </a:r>
            <a:r>
              <a:rPr lang="en-GB" baseline="0" dirty="0" err="1" smtClean="0"/>
              <a:t>dit</a:t>
            </a:r>
            <a:r>
              <a:rPr lang="en-GB" baseline="0" dirty="0" smtClean="0"/>
              <a:t> (Simon Says) Not animated.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7616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Play</a:t>
            </a:r>
            <a:r>
              <a:rPr lang="en-GB" baseline="0" dirty="0" smtClean="0"/>
              <a:t> games.  Two favourites:  </a:t>
            </a:r>
            <a:r>
              <a:rPr lang="en-GB" baseline="0" dirty="0" err="1" smtClean="0"/>
              <a:t>Eliminez</a:t>
            </a:r>
            <a:r>
              <a:rPr lang="en-GB" baseline="0" dirty="0" smtClean="0"/>
              <a:t> (Total elimination) and Jacques a </a:t>
            </a:r>
            <a:r>
              <a:rPr lang="en-GB" baseline="0" dirty="0" err="1" smtClean="0"/>
              <a:t>dit</a:t>
            </a:r>
            <a:r>
              <a:rPr lang="en-GB" baseline="0" dirty="0" smtClean="0"/>
              <a:t> (Simon Says). Not animated.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7616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Play</a:t>
            </a:r>
            <a:r>
              <a:rPr lang="en-GB" baseline="0" dirty="0" smtClean="0"/>
              <a:t> games.  Play the games – can the children spot the difference in the commands for sports and the commands for instruments?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7616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Je </a:t>
            </a:r>
            <a:r>
              <a:rPr lang="en-GB" dirty="0" err="1" smtClean="0"/>
              <a:t>joue</a:t>
            </a:r>
            <a:r>
              <a:rPr lang="en-GB" baseline="0" dirty="0" smtClean="0"/>
              <a:t> au </a:t>
            </a:r>
            <a:r>
              <a:rPr lang="en-GB" baseline="0" dirty="0" err="1" smtClean="0"/>
              <a:t>etc</a:t>
            </a:r>
            <a:r>
              <a:rPr lang="en-GB" baseline="0" dirty="0" smtClean="0"/>
              <a:t>  and je </a:t>
            </a:r>
            <a:r>
              <a:rPr lang="en-GB" baseline="0" dirty="0" err="1" smtClean="0"/>
              <a:t>joue</a:t>
            </a:r>
            <a:r>
              <a:rPr lang="en-GB" baseline="0" dirty="0" smtClean="0"/>
              <a:t> de etc.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786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Students.  Can you repeat</a:t>
            </a:r>
            <a:r>
              <a:rPr lang="en-GB" baseline="0" dirty="0" smtClean="0"/>
              <a:t> please?  How do you say this in French?  How do you pronounce…….?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132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Younger children:  Please/Thank</a:t>
            </a:r>
            <a:r>
              <a:rPr lang="en-GB" baseline="0" dirty="0" smtClean="0"/>
              <a:t> you.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548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If this is too complicated just let</a:t>
            </a:r>
            <a:r>
              <a:rPr lang="en-GB" baseline="0" dirty="0" smtClean="0"/>
              <a:t> the children use whichever form you feel is appropriate.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462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 always say please and thank you.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1122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PHSE for the little ones.  </a:t>
            </a:r>
            <a:r>
              <a:rPr lang="en-GB" i="1" dirty="0" smtClean="0"/>
              <a:t>Me,</a:t>
            </a:r>
            <a:r>
              <a:rPr lang="en-GB" dirty="0" smtClean="0"/>
              <a:t> I never forget</a:t>
            </a:r>
            <a:r>
              <a:rPr lang="en-GB" baseline="0" dirty="0" smtClean="0"/>
              <a:t> to say “please” and, as I am polite, </a:t>
            </a:r>
            <a:r>
              <a:rPr lang="en-GB" i="1" baseline="0" dirty="0" smtClean="0"/>
              <a:t>me</a:t>
            </a:r>
            <a:r>
              <a:rPr lang="en-GB" baseline="0" dirty="0" smtClean="0"/>
              <a:t> I say “thank you.  These are the two magic words you need to say often.  Try, it’s fantastic and it pleases the grown ups.  The use of “</a:t>
            </a:r>
            <a:r>
              <a:rPr lang="en-GB" baseline="0" dirty="0" err="1" smtClean="0"/>
              <a:t>moi</a:t>
            </a:r>
            <a:r>
              <a:rPr lang="en-GB" baseline="0" dirty="0" smtClean="0"/>
              <a:t>” is for emphasis and doesn’t require translating as such.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568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CC: PHSE</a:t>
            </a:r>
          </a:p>
          <a:p>
            <a:r>
              <a:rPr lang="en-GB" dirty="0" smtClean="0"/>
              <a:t>Hello, please and thank you,</a:t>
            </a:r>
            <a:r>
              <a:rPr lang="en-GB" baseline="0" dirty="0" smtClean="0"/>
              <a:t> some simple pleasing words, so think about them!!!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375F6-AD06-4E2D-9ED6-1622DA177A8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128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5C0806D-3ADE-4674-B2AE-916A0FF2CAD1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9D2E4043-C2F3-4AAA-B83D-2F3FE6652EE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4.jpeg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.jpe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3.jpe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.jpeg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8.gif"/><Relationship Id="rId4" Type="http://schemas.openxmlformats.org/officeDocument/2006/relationships/image" Target="../media/image2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jpeg"/><Relationship Id="rId4" Type="http://schemas.openxmlformats.org/officeDocument/2006/relationships/image" Target="../media/image2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jpeg"/><Relationship Id="rId4" Type="http://schemas.openxmlformats.org/officeDocument/2006/relationships/image" Target="../media/image28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jpe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8.gif"/><Relationship Id="rId5" Type="http://schemas.openxmlformats.org/officeDocument/2006/relationships/image" Target="../media/image27.emf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gif"/><Relationship Id="rId12" Type="http://schemas.openxmlformats.org/officeDocument/2006/relationships/image" Target="../media/image7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7.emf"/><Relationship Id="rId11" Type="http://schemas.openxmlformats.org/officeDocument/2006/relationships/image" Target="../media/image3.jpeg"/><Relationship Id="rId5" Type="http://schemas.openxmlformats.org/officeDocument/2006/relationships/image" Target="../media/image32.jpeg"/><Relationship Id="rId10" Type="http://schemas.openxmlformats.org/officeDocument/2006/relationships/image" Target="../media/image35.jpe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27.emf"/><Relationship Id="rId7" Type="http://schemas.openxmlformats.org/officeDocument/2006/relationships/image" Target="../media/image38.jpeg"/><Relationship Id="rId12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42.gif"/><Relationship Id="rId5" Type="http://schemas.openxmlformats.org/officeDocument/2006/relationships/image" Target="../media/image36.jpeg"/><Relationship Id="rId10" Type="http://schemas.openxmlformats.org/officeDocument/2006/relationships/image" Target="../media/image41.gif"/><Relationship Id="rId4" Type="http://schemas.openxmlformats.org/officeDocument/2006/relationships/image" Target="../media/image28.gif"/><Relationship Id="rId9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28.gif"/><Relationship Id="rId10" Type="http://schemas.openxmlformats.org/officeDocument/2006/relationships/image" Target="../media/image3.jpeg"/><Relationship Id="rId4" Type="http://schemas.openxmlformats.org/officeDocument/2006/relationships/image" Target="../media/image27.emf"/><Relationship Id="rId9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gif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7.emf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9.jpe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8.gif"/><Relationship Id="rId5" Type="http://schemas.openxmlformats.org/officeDocument/2006/relationships/image" Target="../media/image27.emf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50.jpeg"/><Relationship Id="rId5" Type="http://schemas.openxmlformats.org/officeDocument/2006/relationships/image" Target="../media/image28.gif"/><Relationship Id="rId4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52.jpeg"/><Relationship Id="rId5" Type="http://schemas.openxmlformats.org/officeDocument/2006/relationships/image" Target="../media/image28.gif"/><Relationship Id="rId4" Type="http://schemas.openxmlformats.org/officeDocument/2006/relationships/notesSlide" Target="../notesSlides/notesSlide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gi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6.jpe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55.png"/><Relationship Id="rId5" Type="http://schemas.openxmlformats.org/officeDocument/2006/relationships/image" Target="../media/image54.gif"/><Relationship Id="rId10" Type="http://schemas.openxmlformats.org/officeDocument/2006/relationships/image" Target="../media/image7.png"/><Relationship Id="rId4" Type="http://schemas.openxmlformats.org/officeDocument/2006/relationships/hyperlink" Target="https://mmegirouard.files.wordpress.com/2013/09/respect-mutuel-tribes.gif" TargetMode="External"/><Relationship Id="rId9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6.jpe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8.gif"/><Relationship Id="rId5" Type="http://schemas.openxmlformats.org/officeDocument/2006/relationships/hyperlink" Target="http://mmegirouard.com/about-2/tribes/appreciation-tribes/" TargetMode="External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gif"/><Relationship Id="rId5" Type="http://schemas.openxmlformats.org/officeDocument/2006/relationships/image" Target="../media/image3.jpeg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5.jpe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64.jpeg"/><Relationship Id="rId5" Type="http://schemas.openxmlformats.org/officeDocument/2006/relationships/image" Target="../media/image63.png"/><Relationship Id="rId4" Type="http://schemas.openxmlformats.org/officeDocument/2006/relationships/image" Target="../media/image62.jpeg"/><Relationship Id="rId9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55.png"/><Relationship Id="rId5" Type="http://schemas.openxmlformats.org/officeDocument/2006/relationships/image" Target="../media/image66.jpeg"/><Relationship Id="rId4" Type="http://schemas.openxmlformats.org/officeDocument/2006/relationships/hyperlink" Target="http://www.google.co.uk/url?sa=i&amp;rct=j&amp;q=&amp;esrc=s&amp;source=images&amp;cd=&amp;cad=rja&amp;uact=8&amp;ved=0ahUKEwjz45mLy_nKAhWGOBoKHUCHBBcQjRwIBw&amp;url=http://slideplayer.fr/slide/1297515/&amp;psig=AFQjCNGbYCwFJ8-kwvtBpudMD8qZFLKrnA&amp;ust=1455619428835643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3.jpeg"/><Relationship Id="rId5" Type="http://schemas.openxmlformats.org/officeDocument/2006/relationships/image" Target="../media/image28.gif"/><Relationship Id="rId4" Type="http://schemas.openxmlformats.org/officeDocument/2006/relationships/image" Target="../media/image67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9.jpe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hyperlink" Target="http://www.google.co.uk/url?sa=i&amp;rct=j&amp;q=&amp;esrc=s&amp;source=images&amp;cd=&amp;cad=rja&amp;uact=8&amp;ved=0ahUKEwiDhZLHz_nKAhVErxoKHVMNBXEQjRwIBw&amp;url=http://www.aloco.nl/waterval/1/06/06_06schrijven_handleiding.htm&amp;psig=AFQjCNGHD6ZphzBUVW2_IeUQKzCQWj7zJw&amp;ust=1455620603418344" TargetMode="External"/><Relationship Id="rId5" Type="http://schemas.openxmlformats.org/officeDocument/2006/relationships/image" Target="../media/image68.gif"/><Relationship Id="rId10" Type="http://schemas.openxmlformats.org/officeDocument/2006/relationships/image" Target="../media/image7.png"/><Relationship Id="rId4" Type="http://schemas.openxmlformats.org/officeDocument/2006/relationships/hyperlink" Target="http://www.google.co.uk/url?sa=i&amp;rct=j&amp;q=&amp;esrc=s&amp;source=images&amp;cd=&amp;cad=rja&amp;uact=8&amp;ved=0ahUKEwiDhZLHz_nKAhVErxoKHVMNBXEQjRwIBw&amp;url=http://www.lifeprint.com/asl101/pages-signs/l/look-at.htm&amp;psig=AFQjCNGHD6ZphzBUVW2_IeUQKzCQWj7zJw&amp;ust=1455620603418344" TargetMode="External"/><Relationship Id="rId9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jpe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2.gif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hyperlink" Target="https://mmegirouard.files.wordpress.com/2013/09/ecoutez-attentivement.gif" TargetMode="External"/><Relationship Id="rId5" Type="http://schemas.openxmlformats.org/officeDocument/2006/relationships/image" Target="../media/image71.png"/><Relationship Id="rId10" Type="http://schemas.openxmlformats.org/officeDocument/2006/relationships/image" Target="../media/image7.png"/><Relationship Id="rId4" Type="http://schemas.openxmlformats.org/officeDocument/2006/relationships/hyperlink" Target="https://www.google.co.uk/url?sa=i&amp;rct=j&amp;q=&amp;esrc=s&amp;source=images&amp;cd=&amp;cad=rja&amp;uact=8&amp;ved=0ahUKEwjygeXvz_nKAhVFhhoKHUBJBDEQjRwIBw&amp;url=https://www.linkedin.com/pulse/20141109211545-578894-how-to-listen-to-hear-what-s-intended&amp;psig=AFQjCNEix0g7BHbbbl-gAjstDyF25_gOSg&amp;ust=1455620712600207" TargetMode="External"/><Relationship Id="rId9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jpe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74.png"/><Relationship Id="rId5" Type="http://schemas.openxmlformats.org/officeDocument/2006/relationships/hyperlink" Target="http://www.google.co.uk/url?sa=i&amp;rct=j&amp;q=&amp;esrc=s&amp;source=images&amp;cd=&amp;cad=rja&amp;uact=8&amp;ved=0ahUKEwinofy45JDLAhXHaRQKHQlvAY4QjRwIBw&amp;url=http://www.keepcalmstudio.com/gallery/search/Restez%20Calme%20Et%20Ecoutez%20La%20Prof&amp;psig=AFQjCNHLmafzsD8ZYTyD-znXjF_SScMqaA&amp;ust=1456416233292261" TargetMode="External"/><Relationship Id="rId4" Type="http://schemas.openxmlformats.org/officeDocument/2006/relationships/notesSlide" Target="../notesSlides/notesSlide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3.jpeg"/><Relationship Id="rId5" Type="http://schemas.openxmlformats.org/officeDocument/2006/relationships/image" Target="../media/image55.png"/><Relationship Id="rId4" Type="http://schemas.openxmlformats.org/officeDocument/2006/relationships/image" Target="../media/image75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76.jpeg"/><Relationship Id="rId5" Type="http://schemas.openxmlformats.org/officeDocument/2006/relationships/hyperlink" Target="http://www.google.co.uk/url?sa=i&amp;rct=j&amp;q=&amp;esrc=s&amp;source=images&amp;cd=&amp;cad=rja&amp;uact=8&amp;ved=0ahUKEwiZlvbgy_nKAhXDOxoKHZy2CXcQjRwIBw&amp;url=http://fr.slideshare.net/vincentknorthfield/fr1-class-commands&amp;bvm=bv.114195076,d.ZWU&amp;psig=AFQjCNFh3TkGNVKksDlginWKFx9xKrNDUA&amp;ust=1455619498484852" TargetMode="External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55.png"/><Relationship Id="rId5" Type="http://schemas.openxmlformats.org/officeDocument/2006/relationships/image" Target="../media/image77.jpeg"/><Relationship Id="rId4" Type="http://schemas.openxmlformats.org/officeDocument/2006/relationships/notesSlide" Target="../notesSlides/notesSlide2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uk/url?sa=i&amp;rct=j&amp;q=&amp;esrc=s&amp;source=images&amp;cd=&amp;cad=rja&amp;uact=8&amp;ved=0ahUKEwj9o7fNy_nKAhXCVRoKHS9HB58QjRwIBw&amp;url=http://slideplayer.fr/slide/1644357/&amp;bvm=bv.114195076,d.ZWU&amp;psig=AFQjCNFh3TkGNVKksDlginWKFx9xKrNDUA&amp;ust=1455619498484852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55.png"/><Relationship Id="rId4" Type="http://schemas.openxmlformats.org/officeDocument/2006/relationships/image" Target="../media/image78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png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79.jpeg"/><Relationship Id="rId5" Type="http://schemas.openxmlformats.org/officeDocument/2006/relationships/hyperlink" Target="https://www.google.co.uk/url?sa=i&amp;rct=j&amp;q=&amp;esrc=s&amp;source=images&amp;cd=&amp;cad=rja&amp;uact=8&amp;ved=0ahUKEwjw7anHzPnKAhVEtxoKHb73BvsQjRwIBw&amp;url=https://www.teacherspayteachers.com/Product/Sit-Down-please-Asseyez-vous-sil-vous-plait-for-Peppers-Classroom-Phrases-1498532&amp;psig=AFQjCNHER5PCxoWn658999U8mTGhzXDYPA&amp;ust=1455619732450257" TargetMode="External"/><Relationship Id="rId4" Type="http://schemas.openxmlformats.org/officeDocument/2006/relationships/notesSlide" Target="../notesSlides/notesSlide30.xml"/><Relationship Id="rId9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png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3.jpeg"/><Relationship Id="rId5" Type="http://schemas.openxmlformats.org/officeDocument/2006/relationships/image" Target="../media/image80.jpeg"/><Relationship Id="rId4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png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3.jpeg"/><Relationship Id="rId5" Type="http://schemas.openxmlformats.org/officeDocument/2006/relationships/image" Target="../media/image81.jpeg"/><Relationship Id="rId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jpe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7.png"/><Relationship Id="rId5" Type="http://schemas.openxmlformats.org/officeDocument/2006/relationships/image" Target="../media/image3.jpeg"/><Relationship Id="rId4" Type="http://schemas.openxmlformats.org/officeDocument/2006/relationships/image" Target="../media/image82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jpeg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83.jpeg"/><Relationship Id="rId5" Type="http://schemas.openxmlformats.org/officeDocument/2006/relationships/image" Target="../media/image27.emf"/><Relationship Id="rId4" Type="http://schemas.openxmlformats.org/officeDocument/2006/relationships/notesSlide" Target="../notesSlides/notesSlide3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jpeg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83.jpeg"/><Relationship Id="rId5" Type="http://schemas.openxmlformats.org/officeDocument/2006/relationships/image" Target="../media/image27.emf"/><Relationship Id="rId4" Type="http://schemas.openxmlformats.org/officeDocument/2006/relationships/notesSlide" Target="../notesSlides/notesSlide3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jpeg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83.jpeg"/><Relationship Id="rId5" Type="http://schemas.openxmlformats.org/officeDocument/2006/relationships/image" Target="../media/image27.emf"/><Relationship Id="rId4" Type="http://schemas.openxmlformats.org/officeDocument/2006/relationships/notesSlide" Target="../notesSlides/notesSlide3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jpeg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83.jpeg"/><Relationship Id="rId5" Type="http://schemas.openxmlformats.org/officeDocument/2006/relationships/image" Target="../media/image27.emf"/><Relationship Id="rId4" Type="http://schemas.openxmlformats.org/officeDocument/2006/relationships/notesSlide" Target="../notesSlides/notesSlide34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84.jpeg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3.jpeg"/><Relationship Id="rId5" Type="http://schemas.openxmlformats.org/officeDocument/2006/relationships/image" Target="../media/image27.emf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35.xml"/><Relationship Id="rId9" Type="http://schemas.openxmlformats.org/officeDocument/2006/relationships/image" Target="../media/image8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notesSlide" Target="../notesSlides/notesSlide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jpe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3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7.png"/><Relationship Id="rId5" Type="http://schemas.openxmlformats.org/officeDocument/2006/relationships/image" Target="../media/image3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Classroom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language and instructions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 </a:t>
            </a:r>
            <a:r>
              <a:rPr lang="en-GB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madame</a:t>
            </a:r>
            <a:r>
              <a:rPr lang="en-GB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english</a:t>
            </a:r>
            <a:endParaRPr lang="en-GB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9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45024"/>
            <a:ext cx="4109871" cy="278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3528" y="404664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Segoe Print" panose="02000600000000000000" pitchFamily="2" charset="0"/>
              </a:rPr>
              <a:t>A range of classroom display posters, classroom language, instructions and games</a:t>
            </a:r>
            <a:endParaRPr lang="en-GB" dirty="0">
              <a:latin typeface="Segoe Print" panose="020006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79757"/>
            <a:ext cx="1411156" cy="11540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191" y="1844823"/>
            <a:ext cx="1412277" cy="111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6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See original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6" y="4019299"/>
            <a:ext cx="4265755" cy="131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See original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2952328" cy="265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55976" y="1196752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For one person, family, friends, children and adults you know well, use </a:t>
            </a:r>
            <a:r>
              <a:rPr lang="en-GB" sz="2400" dirty="0" err="1" smtClean="0">
                <a:latin typeface="Comic Sans MS" panose="030F0702030302020204" pitchFamily="66" charset="0"/>
              </a:rPr>
              <a:t>s’il</a:t>
            </a:r>
            <a:r>
              <a:rPr lang="en-GB" sz="2400" dirty="0" smtClean="0">
                <a:latin typeface="Comic Sans MS" panose="030F0702030302020204" pitchFamily="66" charset="0"/>
              </a:rPr>
              <a:t> </a:t>
            </a:r>
            <a:r>
              <a:rPr lang="en-GB" sz="2400" dirty="0" err="1" smtClean="0">
                <a:latin typeface="Comic Sans MS" panose="030F0702030302020204" pitchFamily="66" charset="0"/>
              </a:rPr>
              <a:t>te</a:t>
            </a:r>
            <a:r>
              <a:rPr lang="en-GB" sz="2400" dirty="0" smtClean="0">
                <a:latin typeface="Comic Sans MS" panose="030F0702030302020204" pitchFamily="66" charset="0"/>
              </a:rPr>
              <a:t> </a:t>
            </a:r>
            <a:r>
              <a:rPr lang="en-GB" sz="2400" dirty="0" err="1" smtClean="0">
                <a:latin typeface="Comic Sans MS" panose="030F0702030302020204" pitchFamily="66" charset="0"/>
              </a:rPr>
              <a:t>plaît</a:t>
            </a:r>
            <a:r>
              <a:rPr lang="en-GB" sz="2400" dirty="0" smtClean="0">
                <a:latin typeface="Comic Sans MS" panose="030F0702030302020204" pitchFamily="66" charset="0"/>
              </a:rPr>
              <a:t>. </a:t>
            </a:r>
            <a:r>
              <a:rPr lang="en-GB" i="1" dirty="0" smtClean="0">
                <a:latin typeface="Comic Sans MS" panose="030F0702030302020204" pitchFamily="66" charset="0"/>
              </a:rPr>
              <a:t>(Informal) </a:t>
            </a:r>
            <a:endParaRPr lang="en-GB" i="1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19330" y="4149080"/>
            <a:ext cx="33291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For more than one person, for adults you don’t know well or at all.  If in doubt, use this one.  (</a:t>
            </a:r>
            <a:r>
              <a:rPr lang="en-GB" dirty="0" smtClean="0">
                <a:latin typeface="Comic Sans MS" panose="030F0702030302020204" pitchFamily="66" charset="0"/>
              </a:rPr>
              <a:t>It is more formal.)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5373216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Strictly speaking, children should always use this form when speaking to their teachers.</a:t>
            </a:r>
            <a:endParaRPr lang="en-GB" dirty="0"/>
          </a:p>
        </p:txBody>
      </p:sp>
      <p:pic>
        <p:nvPicPr>
          <p:cNvPr id="7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88640"/>
            <a:ext cx="1046160" cy="70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3297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9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ee original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052736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60648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15816" y="15567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2311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3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See original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7336861" cy="517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1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See original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7813957" cy="371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29943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516216" y="11247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92097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5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40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Image result for s'il vous plai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532859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29943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67944" y="11967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6862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37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59632" y="3933056"/>
            <a:ext cx="69847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S’il</a:t>
            </a:r>
            <a:r>
              <a:rPr lang="en-US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9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vous</a:t>
            </a:r>
            <a:r>
              <a:rPr lang="en-US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9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plaît</a:t>
            </a:r>
            <a:endParaRPr lang="en-US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See original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307275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e original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846075"/>
            <a:ext cx="4135560" cy="276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72" y="5085184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90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ee original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62865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29943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35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See original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3168"/>
            <a:ext cx="7958928" cy="615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299435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69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ee original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5743947" cy="574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See original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98412"/>
            <a:ext cx="2655776" cy="265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821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GB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Classroom Activity posters/prompts</a:t>
            </a:r>
            <a:endParaRPr lang="en-GB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29943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14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7" y="767763"/>
            <a:ext cx="8143925" cy="548640"/>
          </a:xfrm>
        </p:spPr>
        <p:txBody>
          <a:bodyPr>
            <a:normAutofit fontScale="90000"/>
          </a:bodyPr>
          <a:lstStyle/>
          <a:p>
            <a:r>
              <a:rPr lang="en-GB" sz="3100" dirty="0" smtClean="0">
                <a:latin typeface="Comic Sans MS" panose="030F0702030302020204" pitchFamily="66" charset="0"/>
              </a:rPr>
              <a:t>In French please!</a:t>
            </a:r>
            <a:br>
              <a:rPr lang="en-GB" sz="3100" dirty="0" smtClean="0">
                <a:latin typeface="Comic Sans MS" panose="030F0702030302020204" pitchFamily="66" charset="0"/>
              </a:rPr>
            </a:br>
            <a:r>
              <a:rPr lang="en-GB" sz="4000" b="1" i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En</a:t>
            </a:r>
            <a:r>
              <a:rPr lang="en-GB" sz="4000" b="1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GB" sz="4000" b="1" i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français</a:t>
            </a:r>
            <a:r>
              <a:rPr lang="en-GB" sz="4000" b="1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GB" sz="4000" b="1" i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s’il</a:t>
            </a:r>
            <a:r>
              <a:rPr lang="en-GB" sz="4000" b="1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GB" sz="4000" b="1" i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vous</a:t>
            </a:r>
            <a:r>
              <a:rPr lang="en-GB" sz="4000" b="1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en-GB" sz="4000" b="1" i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plaît</a:t>
            </a:r>
            <a:r>
              <a:rPr lang="en-GB" sz="4000" b="1" i="1" dirty="0" smtClean="0">
                <a:solidFill>
                  <a:srgbClr val="0070C0"/>
                </a:solidFill>
              </a:rPr>
              <a:t>!</a:t>
            </a:r>
            <a:endParaRPr lang="en-GB" sz="4000" b="1" i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See original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8840"/>
            <a:ext cx="3798912" cy="398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051720" y="6205954"/>
            <a:ext cx="5238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http://www.instantdisplay.co.uk/frenchclassroom.pdf</a:t>
            </a:r>
          </a:p>
        </p:txBody>
      </p:sp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173" y="357301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8767" y="59776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6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bzse\AppData\Local\Microsoft\Windows\Temporary Internet Files\Content.IE5\H7PFX7Y2\storytime_teacher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839" y="481191"/>
            <a:ext cx="4686225" cy="611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61" y="446911"/>
            <a:ext cx="29432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72" y="517143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08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469" y="225177"/>
            <a:ext cx="29432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mbzse\AppData\Local\Microsoft\Windows\Temporary Internet Files\Content.IE5\2L64SSYR\0511-1101-0118-1935_Stick_Figures_of_Preschool_Kids_Playing_clipart_image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996952"/>
            <a:ext cx="3384375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mbzse\AppData\Local\Microsoft\Windows\Temporary Internet Files\Content.IE5\43TBXCZ1\physicaled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27973"/>
            <a:ext cx="2920876" cy="300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1201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51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1201"/>
            <a:ext cx="29432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mbzse\AppData\Local\Microsoft\Windows\Temporary Internet Files\Content.IE5\2L64SSYR\0511-1101-0118-1935_Stick_Figures_of_Preschool_Kids_Playing_clipart_image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8999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mbzse\AppData\Local\Microsoft\Windows\Temporary Internet Files\Content.IE5\43TBXCZ1\physicaled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24416"/>
            <a:ext cx="2488828" cy="25614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5292080" y="3624416"/>
            <a:ext cx="2488828" cy="25614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292080" y="3624416"/>
            <a:ext cx="2488828" cy="25614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18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8640"/>
            <a:ext cx="29432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mbzse\AppData\Local\Microsoft\Windows\Temporary Internet Files\Content.IE5\NTSJ8XYF\hug-club-clip-art-591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04460"/>
            <a:ext cx="3208964" cy="256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06418" y="3068960"/>
            <a:ext cx="33529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err="1" smtClean="0">
                <a:latin typeface="Comic Sans MS" panose="030F0702030302020204" pitchFamily="66" charset="0"/>
              </a:rPr>
              <a:t>Lisez</a:t>
            </a:r>
            <a:r>
              <a:rPr lang="en-GB" sz="7200" dirty="0" smtClean="0">
                <a:latin typeface="Comic Sans MS" panose="030F0702030302020204" pitchFamily="66" charset="0"/>
              </a:rPr>
              <a:t> </a:t>
            </a:r>
            <a:r>
              <a:rPr lang="en-GB" sz="7200" dirty="0" err="1" smtClean="0">
                <a:latin typeface="Comic Sans MS" panose="030F0702030302020204" pitchFamily="66" charset="0"/>
              </a:rPr>
              <a:t>en</a:t>
            </a:r>
            <a:r>
              <a:rPr lang="en-GB" sz="7200" dirty="0" smtClean="0">
                <a:latin typeface="Comic Sans MS" panose="030F0702030302020204" pitchFamily="66" charset="0"/>
              </a:rPr>
              <a:t> silence</a:t>
            </a:r>
            <a:endParaRPr lang="en-GB" sz="7200" dirty="0">
              <a:latin typeface="Comic Sans MS" panose="030F0702030302020204" pitchFamily="66" charset="0"/>
            </a:endParaRPr>
          </a:p>
        </p:txBody>
      </p:sp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38" y="404664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41086" y="24608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4524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2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mbzse\AppData\Local\Microsoft\Windows\Temporary Internet Files\Content.IE5\3HP5GVUC\Eiffel_Tower_at_Night_Paris_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17547"/>
            <a:ext cx="9174113" cy="688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076" y="116632"/>
            <a:ext cx="29432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bzse\AppData\Local\Microsoft\Windows\Temporary Internet Files\Content.IE5\T7P09VOG\DaveViveLaFrance[1]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30" y="4797152"/>
            <a:ext cx="2142815" cy="162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bzse\AppData\Local\Microsoft\Windows\Temporary Internet Files\Content.IE5\WZRYZAAU\Tour_de_France_logo.svg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011263"/>
            <a:ext cx="1988840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mbzse\AppData\Local\Microsoft\Windows\Temporary Internet Files\Content.IE5\NTSJ8XYF\france-french-flag-thumb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39" y="476672"/>
            <a:ext cx="3415757" cy="323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53" y="4934722"/>
            <a:ext cx="997145" cy="67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23217" y="40375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7481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2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1201"/>
            <a:ext cx="29432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mbzse\AppData\Local\Microsoft\Windows\Temporary Internet Files\Content.IE5\UVAHEWGG\basketball_cartoon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06" y="3836605"/>
            <a:ext cx="2884262" cy="250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mbzse\AppData\Local\Microsoft\Windows\Temporary Internet Files\Content.IE5\T7P09VOG\10132510-ilustracion-de-ninos-corriendo-en-una-pista-de-carreras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397974"/>
            <a:ext cx="2528866" cy="182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C:\Users\mbzse\AppData\Local\Microsoft\Windows\Temporary Internet Files\Content.IE5\QZSOZJ0H\childrens-parachute-game-and-play-mat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13" y="2688273"/>
            <a:ext cx="1742537" cy="114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C:\Users\mbzse\AppData\Local\Microsoft\Windows\Temporary Internet Files\Content.IE5\QZSOZJ0H\sports_link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033" y="4337116"/>
            <a:ext cx="1836733" cy="133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 descr="C:\Users\mbzse\AppData\Local\Microsoft\Windows\Temporary Internet Files\Content.IE5\3HP5GVUC\9PGBNxtd-y_NXODklkz-HxghZyY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4784"/>
            <a:ext cx="2438405" cy="304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 descr="C:\Users\mbzse\AppData\Local\Microsoft\Windows\Temporary Internet Files\Content.IE5\H7PFX7Y2\sport[1]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032" y="319074"/>
            <a:ext cx="1878218" cy="189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C:\Users\mbzse\AppData\Local\Microsoft\Windows\Temporary Internet Files\Content.IE5\QRK45OD6\sport[1]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250" y="3189400"/>
            <a:ext cx="1138436" cy="91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033" y="5888810"/>
            <a:ext cx="1134025" cy="76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16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C:\Users\mbzse\AppData\Local\Microsoft\Windows\Temporary Internet Files\Content.IE5\QZSOZJ0H\Fruit.svg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90" y="441201"/>
            <a:ext cx="9306598" cy="567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8"/>
            <a:ext cx="29432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mbzse\AppData\Local\Microsoft\Windows\Temporary Internet Files\Content.IE5\2L64SSYR\Nisse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654" y="4553744"/>
            <a:ext cx="35498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mbzse\AppData\Local\Microsoft\Windows\Temporary Internet Files\Content.IE5\QZSOZJ0H\fruit-plate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654" y="620688"/>
            <a:ext cx="2230578" cy="144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mbzse\AppData\Local\Microsoft\Windows\Temporary Internet Files\Content.IE5\EBMM7O49\gif_lait[1]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1696078" cy="2973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mbzse\AppData\Local\Microsoft\Windows\Temporary Internet Files\Content.IE5\WZRYZAAU\13135935121H5TO0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240076"/>
            <a:ext cx="1656944" cy="156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33" y="5239852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81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mbzse\AppData\Local\Microsoft\Windows\Temporary Internet Files\Content.IE5\QZSOZJ0H\b4379338d10c4962b49bdcdbba755b49tmb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317" y="260648"/>
            <a:ext cx="619268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99" y="260648"/>
            <a:ext cx="1656183" cy="155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99" y="5239852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355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29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949280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50" y="441200"/>
            <a:ext cx="29432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mbzse\AppData\Local\Microsoft\Windows\Temporary Internet Files\Content.IE5\3HP5GVUC\chiffres-0-20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930" y="1016730"/>
            <a:ext cx="5459712" cy="457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41" y="4960125"/>
            <a:ext cx="2620641" cy="177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96506" y="33029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37324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54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920"/>
            <a:ext cx="29432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See original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966" y="1102413"/>
            <a:ext cx="5532626" cy="41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83" y="5085184"/>
            <a:ext cx="2351958" cy="159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91880" y="5559479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La </a:t>
            </a:r>
            <a:r>
              <a:rPr lang="en-GB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récréation</a:t>
            </a:r>
            <a:endParaRPr lang="en-GB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11960" y="17008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19364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2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ee original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55" y="1918069"/>
            <a:ext cx="7579584" cy="313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67544" y="836712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i="1" dirty="0" err="1">
                <a:latin typeface="Comic Sans MS" panose="030F0702030302020204" pitchFamily="66" charset="0"/>
              </a:rPr>
              <a:t>En</a:t>
            </a:r>
            <a:r>
              <a:rPr lang="en-GB" sz="4800" i="1" dirty="0">
                <a:latin typeface="Comic Sans MS" panose="030F0702030302020204" pitchFamily="66" charset="0"/>
              </a:rPr>
              <a:t> </a:t>
            </a:r>
            <a:r>
              <a:rPr lang="en-GB" sz="4800" i="1" dirty="0" err="1">
                <a:latin typeface="Comic Sans MS" panose="030F0702030302020204" pitchFamily="66" charset="0"/>
              </a:rPr>
              <a:t>français</a:t>
            </a:r>
            <a:r>
              <a:rPr lang="en-GB" sz="4800" i="1" dirty="0">
                <a:latin typeface="Comic Sans MS" panose="030F0702030302020204" pitchFamily="66" charset="0"/>
              </a:rPr>
              <a:t> </a:t>
            </a:r>
            <a:r>
              <a:rPr lang="en-GB" sz="4800" i="1" dirty="0" err="1">
                <a:latin typeface="Comic Sans MS" panose="030F0702030302020204" pitchFamily="66" charset="0"/>
              </a:rPr>
              <a:t>s’il</a:t>
            </a:r>
            <a:r>
              <a:rPr lang="en-GB" sz="4800" i="1" dirty="0">
                <a:latin typeface="Comic Sans MS" panose="030F0702030302020204" pitchFamily="66" charset="0"/>
              </a:rPr>
              <a:t> </a:t>
            </a:r>
            <a:r>
              <a:rPr lang="en-GB" sz="4800" i="1" dirty="0" err="1">
                <a:latin typeface="Comic Sans MS" panose="030F0702030302020204" pitchFamily="66" charset="0"/>
              </a:rPr>
              <a:t>vous</a:t>
            </a:r>
            <a:r>
              <a:rPr lang="en-GB" sz="4800" i="1" dirty="0">
                <a:latin typeface="Comic Sans MS" panose="030F0702030302020204" pitchFamily="66" charset="0"/>
              </a:rPr>
              <a:t> </a:t>
            </a:r>
            <a:r>
              <a:rPr lang="en-GB" sz="4800" i="1" dirty="0" err="1">
                <a:latin typeface="Comic Sans MS" panose="030F0702030302020204" pitchFamily="66" charset="0"/>
              </a:rPr>
              <a:t>plaît</a:t>
            </a:r>
            <a:r>
              <a:rPr lang="en-GB" sz="4800" i="1" dirty="0"/>
              <a:t>!</a:t>
            </a:r>
            <a:endParaRPr lang="en-GB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2843808" y="5733256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Comic Sans MS" panose="030F0702030302020204" pitchFamily="66" charset="0"/>
              </a:rPr>
              <a:t>In French please!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70" y="5285438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04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9"/>
            <a:ext cx="1152128" cy="108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ee original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435" y="260649"/>
            <a:ext cx="6388155" cy="479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34804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302203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27784" y="558924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La </a:t>
            </a:r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récréation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36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145"/>
            <a:ext cx="951960" cy="89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See original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05168"/>
            <a:ext cx="5336654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1789901">
            <a:off x="5289586" y="876367"/>
            <a:ext cx="3550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La </a:t>
            </a:r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récréation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721576" cy="116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94423" y="162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81283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91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0299"/>
            <a:ext cx="737358" cy="69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See original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85" y="1052737"/>
            <a:ext cx="7182539" cy="508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21828" y="260648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La </a:t>
            </a:r>
            <a:r>
              <a:rPr lang="en-GB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récréation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379" y="540628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53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48680"/>
            <a:ext cx="5909646" cy="1143000"/>
          </a:xfrm>
        </p:spPr>
        <p:txBody>
          <a:bodyPr/>
          <a:lstStyle/>
          <a:p>
            <a:pPr algn="ctr"/>
            <a:r>
              <a:rPr lang="en-GB" sz="3600" dirty="0" smtClean="0">
                <a:latin typeface="MV Boli" panose="02000500030200090000" pitchFamily="2" charset="0"/>
                <a:cs typeface="MV Boli" panose="02000500030200090000" pitchFamily="2" charset="0"/>
              </a:rPr>
              <a:t>Simple Respect code in French</a:t>
            </a:r>
            <a:endParaRPr lang="en-GB" sz="36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2050" name="Picture 2" descr="Tribes: Respect Mutuel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72816"/>
            <a:ext cx="3556948" cy="463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mbzse\AppData\Local\Microsoft\Windows\Temporary Internet Files\Content.IE5\3HP5GVUC\12558994037C1c54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2548579" cy="248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bzse\AppData\Local\Microsoft\Windows\Temporary Internet Files\Content.IE5\EBMM7O49\tTYYjHVPd7BHvWi_UKFGIK0Hq3Q[1]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024" y="2504314"/>
            <a:ext cx="1741948" cy="174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29943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605514" y="16074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91416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58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MV Boli" panose="02000500030200090000" pitchFamily="2" charset="0"/>
                <a:cs typeface="MV Boli" panose="02000500030200090000" pitchFamily="2" charset="0"/>
              </a:rPr>
              <a:t>Be positive – no nasty comments!</a:t>
            </a:r>
            <a:endParaRPr lang="en-GB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074" name="Picture 2" descr="Tribes: Appreciation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81687"/>
            <a:ext cx="3284190" cy="417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bzse\AppData\Local\Microsoft\Windows\Temporary Internet Files\Content.IE5\3HP5GVUC\12558994037C1c54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7" y="1196752"/>
            <a:ext cx="3293238" cy="321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bzse\AppData\Local\Microsoft\Windows\Temporary Internet Files\Content.IE5\NTSJ8XYF\5uYCehMq_I6HonYwfqJhzXRfeos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056505"/>
            <a:ext cx="7272808" cy="176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18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6250" y="2780928"/>
            <a:ext cx="5444222" cy="1207358"/>
          </a:xfrm>
        </p:spPr>
        <p:txBody>
          <a:bodyPr>
            <a:noAutofit/>
          </a:bodyPr>
          <a:lstStyle/>
          <a:p>
            <a:pPr algn="r"/>
            <a:r>
              <a:rPr lang="en-GB" sz="4800" dirty="0" smtClean="0">
                <a:latin typeface="Comic Sans MS" panose="030F0702030302020204" pitchFamily="66" charset="0"/>
              </a:rPr>
              <a:t>Classroom instructions</a:t>
            </a:r>
            <a:endParaRPr lang="en-GB" sz="4800" dirty="0"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0648"/>
            <a:ext cx="2234737" cy="210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mbzse\AppData\Local\Microsoft\Windows\Temporary Internet Files\Content.IE5\EBMM7O49\tTYYjHVPd7BHvWi_UKFGIK0Hq3Q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13727"/>
            <a:ext cx="1506336" cy="150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bzse\AppData\Local\Microsoft\Windows\Temporary Internet Files\Content.IE5\3HP5GVUC\12558994037C1c54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13727"/>
            <a:ext cx="1544960" cy="150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28023"/>
            <a:ext cx="3674897" cy="24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bzse\AppData\Local\Microsoft\Windows\Temporary Internet Files\Content.IE5\QZSOZJ0H\heremoana130561293775_gros[1]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9658"/>
            <a:ext cx="2952328" cy="429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59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389029"/>
            <a:ext cx="7560840" cy="548640"/>
          </a:xfrm>
        </p:spPr>
        <p:txBody>
          <a:bodyPr/>
          <a:lstStyle/>
          <a:p>
            <a:r>
              <a:rPr lang="en-GB" sz="4800" dirty="0" err="1" smtClean="0">
                <a:latin typeface="Comic Sans MS" panose="030F0702030302020204" pitchFamily="66" charset="0"/>
              </a:rPr>
              <a:t>Rangez</a:t>
            </a:r>
            <a:r>
              <a:rPr lang="en-GB" sz="4800" dirty="0" smtClean="0">
                <a:latin typeface="Comic Sans MS" panose="030F0702030302020204" pitchFamily="66" charset="0"/>
              </a:rPr>
              <a:t> </a:t>
            </a:r>
            <a:r>
              <a:rPr lang="en-GB" sz="4800" dirty="0" err="1" smtClean="0">
                <a:latin typeface="Comic Sans MS" panose="030F0702030302020204" pitchFamily="66" charset="0"/>
              </a:rPr>
              <a:t>vos</a:t>
            </a:r>
            <a:r>
              <a:rPr lang="en-GB" sz="4800" dirty="0" smtClean="0">
                <a:latin typeface="Comic Sans MS" panose="030F0702030302020204" pitchFamily="66" charset="0"/>
              </a:rPr>
              <a:t> affaires</a:t>
            </a:r>
            <a:endParaRPr lang="en-GB" sz="4800" dirty="0"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rangez vos affaires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rangez vos affaires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174" name="Picture 6" descr="See original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12776"/>
            <a:ext cx="6076950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68760"/>
            <a:ext cx="1008111" cy="94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mbzse\AppData\Local\Microsoft\Windows\Temporary Internet Files\Content.IE5\QRK45OD6\clea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162759"/>
            <a:ext cx="1989371" cy="162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mbzse\AppData\Local\Microsoft\Windows\Temporary Internet Files\Content.IE5\PW05QY7B\kids-cleaning-300x242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66" y="5196048"/>
            <a:ext cx="1931907" cy="155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604874"/>
            <a:ext cx="1764796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3155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4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data:image/jpeg;base64,/9j/4AAQSkZJRgABAQAAAQABAAD/2wCEAAkGBxQSEhUSExMVFhESFxgYFxgYFxQVHRUYFhgWGBgVGBYdHCggGBolHBYWITEhJSo3Li4uFyA0OjMsNygtLisBCgoKDg0OGxAQGywkHyQuLywsLC0sLCw0LCwsLCwsLC8sLCwsLC8sLCwsLCwsLCwsLywsLCwsLCwsLCwsLCwsLP/AABEIAMIBAwMBEQACEQEDEQH/xAAcAAEAAgIDAQAAAAAAAAAAAAAABAUBBgIDBwj/xABIEAACAQMCAwQECAwFAgcAAAABAgMABBESIQUTMQZBUWEicYGRBxQyM3KSobEWIzRCUlNigpOywdIVQ3Oi0SRjJURUg8Ph8P/EABoBAQADAQEBAAAAAAAAAAAAAAABAwQCBQb/xAA3EQEAAgECAwQIBQMEAwAAAAAAAQIDBBESITETQXGBBTJRYZHB0fAVIjOSsRRCUkOh4fEjNIL/2gAMAwEAAhEDEQA/APcaBQKBQKBQKBQKBQKBQKBQKBQKBQKBQKBQKBQKBQKBQKBQKBQKBQKBQa/2yvbqCCSe3aBUgikkk5qSSEhFLAIFdRk4PU+FBC4bxi8imtYrzkOt6rBWhR4zFKkRlZHVnbWulWAYEbjcb7BaR9o4zcC3aOeNnZ0jeSJkSVowSyox67KxGQAwUlcigg8N7cW0zKAsyh5WhDtEwj5odkEfN+TltO2/5wBw2VoOq77YuGUxWpe3a5FrznlWNdfMMRIUBnK8waAcDJ8BvQd/4ZxaxiGc2xm+L/GdKcrml+Xp+XzCvM9DWF06u/G9B1L2onS5itZrPEk+45M6z8tAcGaUFUKRg7Z7zsMnaguLviwjuYbdlIFwH0P3a4wGMRHcSmph46GoKv8ADBCdEcEssxmnijjj0ZcWzBJZdTsqIgYhck7kjGaDmvbCPlF+TOJlnFubcqgl5zAME+XoIKEPr1adO+e6guOF3vOjEnLkiJyCkq6XUqxUggEg7jYgkEYIJBoIPD+0ccs3xcxzxSFWdObE0YlRGVXZCfAsuxw2GBxigr+H9o7iVTdGCFeH/jW185zLy4teJeVy9OG0Z068gMPMUHZw3jd2YxcT2qCB4w6LDJJPMC5XRG0XKCk4bchsDB7t6BcdpleAyRs0LpcQwSLLExZHkkjXlsmofKWRSGBIwwIzQSou1Vq05tg7c9XMbJy5ToYbguwXCKw3VmIDd2aCNZdsY5HjAhmWCdzHDcMqCOZwGIC+nrAYK2lmUBsbHcZCTwXtIt0+EgnWIhzHMyLy5RG+htJDErvuA4XUASM4oLl2ABJ2AGT6hQaxD2lmuUVrW2mXUYXR5kTRNbyOAzoyy+gQnpYb0sY9E5xQIu0bLjLLNzOINarhGi5SjVlTktzGXQ3pDAOegoLbiXFxBNbxup0XLNGJMjCSBdaIw6+mFfB8VA76Cvm7XIHkjWGSSVbg28ccegtMyxRyuwLMqoq6yCWOPR8SBQYHa+MRuzwyxzRTQwvC2jWrXDokbAqxRkOvOoN0U94xQWF/x+GFpkkJBt4PjMh0kgREyDIx1P4p9h4UDgnFzcatVvcQMmk4mVBqVwSrK6MyN0ORnKnqBkZC0oFAoFAoFAoNe+EKF34ZeJGrM7QSAKoJJyvQAbmgqLtJLO+F1dtJcWrBkhkC/kBfco8Ua+kjABed1GAp2JYhS8DsJZ5rGVra75guZJpbmSQ8qRDHccsrCZNSZ1RhQY10gkd5yGwWnZ+b4pFblQvL4g07ZI+ZS9kuUIxnJYCMY7tW+4oNc4Amq+jZVM6y3EsrRmLiEAtC3MbnNHI3IDg4X5IYltQJzmgsezXY6SBoYntIXS3dibiS4lk1hdRiaO3IIjl1aCx6DDEZJGAsOzsV5bM3Psubc3MgM9zFPEUIzhQFk0SLGinCoFON9yWJIW/bPhss9uDbhfjUEkc0GrYa42BKk9wZC6Hyc0FVF2bntDay2wjmlghlhmWR2h5xneOV5lcI2luahYgjcOdxjcIXFOAXBjleW358t5OJZBbTCN7VookS2eCSQoGZTEuW23Y+iRkUG28KjuBaRrM6m7EKh2AGObp3bAGMavAY8qDRez/AZTcWwlt72Jo7ecXMz3LOJpnWJC0bJMxVyWkYMAhx0G3ohjh/Z504A+Xuua9ix5XMl2k0F1VVHpLk4BQHBBIINBc8Q4BNHYpHC1zL6VuZYueQ7RIV5scUhKlSR3ahkAjIzQVvC+z0rifTBLCknELOVY7iTWyw24t3dg2t8glGAUMcdNsYAbRY8FYTX8jaVW8aMKV+VpS3SMs3nq1YHgBQa52U7KywclXs4NdrHgTPPLPrkRNCPCjD8SD1O22cAd9B3dnLS8gS7dIDbI0YkjglYXCpdHmNOYViYtyGJUhMglskKucUG0pNO1oH5SfG2hDGJmwolKZMZb9HVtmgqOwtjNCsyvE8FtqX4vDI8cjxDT+MUMjMBFq+SucgA9BgAIB4HMiQkplv8VkuGC+lpikknCscfsOpPhQbB2u4c9xayJEBz10yw52HOhYSRb9w1oAfImgooezVxAtrPEIpLyA3DzqzNGkrXhEk+hwrFSJAunK/JXG1B18Q7O3UiT3TLEbySW0lWFJCUCWUokSHmsq5dsyekVAywHQZoOM1teyT3Fy1ipjntUhEDyxFmWOVi6SEHQHdJ5tIBK+gNTDOAF12ItZ4oGScOqiVuQkrpJJHBhdCSOpIZgdeNydOkEkg0Gw0CgUCgUCgUCgUCgUCgUCgUCgUGCaCs4d2jtJ3EcN1BJIVD6EkRm0kA6tIOcYI94oIsfa615CXMkghjkeRF5pCljE7oxABO3oFvVgnFBx43xdlMBhuLRFnwYhK/wCVMSumKMg7Blb5Y1HLL6JGxC0j4pE0zW4kBnRFdk3yFcsFOemco23XbzFA4VxFLiMSx50FnUEjGeW7Rlh+ySpIPeCDQTKBQKBQKBQKBQKBQKBQKBQKBQKBQKBQKBQKBQKBQKDpvHCxux6KrE+wGg847MQvPacJijtJYzbciZ53WNFVFjy+ghiXMurTgDo5LYIxQcOFX8iW9pGZZ7a2JvQ8sMQlbnRXTKkTZikCKw5p+T6RUDPcQ7OBmQW3BtMM0qrK8pZIwFSKSO5SMkZAQYmjOnuAPhQWHDOzsNrxCYf4evLmeKS2ljhi0waYgjgnYxEOpbPfzO+g2PsbaCGxtolLERwouWR4iSoAJMbgMuSCcGguaBQKBQKBQKBQKBQKBQKBQKBQKBQKBQKBQKBQKBQKDDKCCCMg7EHfI8KDCIFAAAAAwANgAOgA7hQcqBQKBQKBQKBQKBQKBQKBQKBQKBQKBQKBQKBQKBQKBQKBQKBQKBQKBQKBQKBQKBQKBQKBQQ77isMIzLNHH9N1X7Cd65tetesu6Y735ViZa3xD4SLGLZXeU/8AbQ/zNgfbVNtTjj3tlPRuot3beK97OcaS8t0uIwQr6hg9VKsVIPtFXUvFo3hlz4bYck0t3LOulRQKBQKBQKBQKBQKBQKBQKBQKBQKBQKBQKBQKCDe8Ygh+dniT6Tqv3muZvWOsu6Yr39WJlRX/wAIdhESOaZCP1alx7G+SffVVtTjjva6ejtRb+3bx5KC6+FhCcQ2zse7Wyr9ihqqnV/4w019E263tEK+btrxSb5qBYx3HlnP1pDpPurnts1ukbLI0mix+vffz+m6HJacSuPnrtlHeA7fyxgLUdnlt61j+q0WL1Kbz4fVG/Bu1i3nuMt3jKJn2ekxqOxx19aU/wBfqMnLDj+/4Ya/4fF83CZD4lSR75Dn3CnHhr0jdMabXZfXtwx4/RuvwX8eW4E0QjEfLZWChs5DggnGB0Kj31fp8kW3hg1uktgmJmd9+9vdaWEoFAoFAoFBwllVQWZgqjqSQAPaaCsvO09nD87d26fSmjX7C1Bxt+1NlJG8qXdu0cQzIwlQhAehbfbPdnrQabxf4UC21lAGXumn1op8CkIw7D6RT21iz6/FjnbrPu+rTj0t78+kI/Zjt5ctdxR3TxGGcmPKRmLlyN83uXbIYjRg97L51zptdGa/DMbexObSzjrvvu9C4jxy2t/n7iGL6ciIT5AE5Jreyte4h8I9qhxEk9we/lxhQPU8rIrfuk1XOWkdZTs2PgnForuBLiFtUUgyD0IwcFSO5gQQR4irEJ1AoFAoFAoFAoFBo3wocMaZISGYKhcEKcatWjGe7AwffVGek2hs0eo7GZ2rvMtCk4NZ2+OczgtnHXDY640L1H9ay8GOI/M3U1mrz/pxH34sjilhH8iAv+4D9sjZpx446Q7jTa2/rX28/o5HtiF2jgAHm2PsUf1pOo26QmPRU29e8/fihz9q7huhRPork+9s1xOe8tFPReCvXefNW3HE5pPlyyEeGogfVG1VTe09Za6afFT1awigVyvZqUL7sFxL4vfwsThZDyn9UmAv+8IfZV2C3DeGH0hi7TBMR3c/h/w98Feo+WKBQKBQKDqurlIkaSR1SNBlmYhVUDvJOwFB4R297bwcUcwrI3xKJvRRdeq4cdZWVRq0DOFHrJ7gMeqyZq7Rijz/AO2jDXHO85J8mucKh5epY7eQpnKty1Q4PVWLlScHofA+VYM2PJk2ta0RPfzn5btFM2Km8RG8d3JIv+EvM0baEQxuGyxBJA6qVAIIO3f3V1gr2UWibb7w4y5632mI6LA2Mh6yhfoIAR7WLA+6q64cUd2/jP0LarJPTkHg0Z+Xrk8ndiD60GF+yra24fViI8I+ai17W9ad0m2s44/m40T6KhfuFLWtbrLl31yNl+Cu/wCTcz2ZP4ucG4iHg6lUnUevMbY+lXpaa/FTae5xL0jiV+kEbSyEiNBkkBmwPUBmrrWisbysw4b5skY6dZ6d38qHhXbaCVS7ho1J9AaZXLL+k2lCqnOdgx/pVVNRW0bvR1HofNitwRtM9/OI5+7ed58doTfwrtf1jfwZ/wCyuu2p9xKj8N1Hsj91fqfhXa/rG/gz/wBlO2p9xJ+G6j2R+6v1Pwrtf1jfwZ/7KdtT7iT8N1Hsj91fqfhXa/rG/gz/ANlO2p9xJ+G6j2R+6v1Pwrtf1jfwZ/7KdtT7iT8N1Hsj91fqfhXa/rG/gz/2U7an3En4bqPZH7q/U/Cu1/WP/Bn/ALKdtT7iT8N1Hsj91fqp/hTttdlzP1Tq3sbKfew91c6j9Pd36Ltw6jb2w8Yu7p5MamJwAuTk5C5xnzGTv1rz5tM9Xv0w0pMzWNnQprla5ioS5ZqEmaBmiDVQNXeDgjcEdxHQ11CJiJjaX0R2Y4qLq1hn2zIg1AdzjZ19jAivWpbirEvj9RinFktT2LSu1JQKBQKDxbtukb8RuYXYy8sxyBJGaRYuZGuyoxIXcMdh+eKxam16zG08nUK9EAGAAB4AYrHMzPV05VAVIVAUCgUHbw2cxXdnKOq3MaeycmBh7pc+ytOlna+yLdHuJFei4RrLh8cOrlIEDtqIXYaj1IXoOndXNaxXoty5smXbjnfaNvJKrpUUCgUCgUCgpu2FtzLK4Tv5TEetBqH2rVeWN6TDRpLcOek+987sa8uOj66QUHIVzLqGagKbIYY+yiVhYcDuZvmreVwe8I2n6x9H7asjHaekKMmpxU9a0fFsNh8Gl7JuyxxD9twT7k1ffV1dNefcxZPSmCvq7z5PTOxHZ17CBoXlEmpy4wpULkKCoyTndc5261sxY+CNt3i6zURnyccRs2KrWUoFAoK/j3F47S3kuZfkRLnA6seiovizMQoHiRSR8/LLJKW4g4zcTO8kijfVExwI18dKqhX6OPzqwZcnHaaz0+f3ydbbLiOQMAykFWAII6EHoRWWY2naXTlUBQKBQKBQTeAQiS8tUPfOrD1xK83/AMVaNNH/AJES9qr0nBQKBQKBQKBQKDhNGGUqejAg+ojFJTE7Tu+Yp4irMp6qxU+tSQfuryNtuT7Os8URLlbQs50orOx7lBY+4b1G2/RM2rWN7Tt4tgsOw99L0t2UHvkKx/YTq+yrK6e89zLk9Iaen92/hz/4bJYfBRMcc64jTxCK0h9501bGknvljv6YpHqVmfHl9Wx2HwX2afOGWU/tPoHuTSfeavrpaR15sV/Sue3TaPL67tk4f2etYPmreJD4hF1fWO/21bXHWvSGPJqMuT1rTPms67UlAoFAoFAoPH/hl46ZJVs4zlbVRNLv8qZgRbxH1Z1kftJWXU5NtqR1tP8At3r8Net57v57lJbxBFVB0QBR6gMD7qw2ned5cIT5gJYAm3YksAMmIncuB3oepA3B36E479eNu/8AlCfG4YBlIKkZBByCD3g99VzG3KUuVQFAoFAoI3COPCDids5H/TwPpmfbCNcKYk3/AGdeT5E1u0sRXnPWejmX0BWxyUCgUCgUCgUCgUGuxdh7EO0ht1d3ZnYyEyDLEk4VjpAyfCquxpvvs1Trc8xFeKYiOXLkvLa1SMYjRUHgqhR7hVkREdGa1ptzmXdUoKBQKBQKBQKBQKCv4/xZLS3luZPkQqWwOrHoqL+0zEKPNhSR863czvNEJTme6nM8x3wSv4wgeCghVA8Frx6X7bJfL3RG0ebdlr2WKKd885bHXLKUFXLFomRYjo5iyMwxlDpKb6MjBJfquM9+auid6TNueyO9JN0y/Ljb1p+MHuA15/d9tc8ET0n48kuJ4rCPlSov0zoPubFOzv7Ebs/4rBjPPix48xP+adnf2SneHGTi8AUtzVKruSvp4+rmkYr77bI3cmeSTZQY1P57Y1Y/YTcD1t0/RNNq168x1X/DFNtJAg2ZWx35bqGJO5OoA5qaZJ44tJs9w7HcSNzY2s5OWlhjZvpaRq/3Zr1XC4oFAoFAoFAoFAoMGgUCgzQKBQKBQKBQKBQeX/CvxXmSx2an0IsTS+bnIhQ+OPScjx5Zrz/SGfgx8EdZ/hr0eLivxT0h5pYw8y7Sc9NMoT6K6FDe0s5z4EVnxTwY5x+G/jP3DrU/mmL+MR4Q2SuWYoILLm5U/owv/udP7as/0/NHenVWkoK7iaKhWfA/F+i5x/luQD9U6W9Snxq3HMzE19v8olBvr5pFkiZFVW1oPSyTodVORgYBBJ27vXXVIiLcusbT8XU1mKxb2r81QgoPQ/glm/6Jof8A008qeoO3PUfVmUeyvXxW4qRKuW0cXklWJ2gVXmUZVWyAxH5uc7E93nU3m0Vnh6rtPXFbLWMszFZ6zHc1rs52sZk13pWIPshEbJGCCQwabWwDZ20tpIII3rPizzMb35fft/6errfRla34NLvbbrziZ8q7RO3fvHFEw2+NwwBBBB3BG4PmDWp4sxMTtLlRBQKBQKBQYoFBrkHbK3MjRtqTSxUMRlWwcZyNx7RVH9RTfaV/9PfbdsEMysAysGU9CCCD7auiYnoomJjlLnUjNAoFAoFAoI/Eb1IIpJpDiOJGdj4KoJP2Cg+euK3kkpeR9p7tyTvnQX6gHG/LjGB/pivn8mTts05J6R8unxn+Xr0p2eOKx1ljhzLz2jXGIYlGB3azsvujX31ZhrPZzef7p/j/ALlm1UxxRWO6FvXTKUEIflB/0h/O3/FWf2efyR3ptVpKDruIQ6sjfJcFT6iMGpidp3Gs3Fs8RkLOuVEbMUjVTIurHpscn8w9CKunL+atYjlO/Xu8HdMUTS1t+jajVDgoNr+DC90XU0BO00SyqP2om0SHPiRJD9WvQ0lvyzDmz0ytTlxMYwRgYOcjGxz12oned91K/ZtUOq1ke2bwjwY2+lAfQ9q4PnVU4ojnWdvv2N0a+1o4c8RePf63laOfx3j3Mf4ncwbXEHMQf5tvlva0B9Nf3dVOO9fWjzj6H9Pp8v6N9p/xvy+Fuk+fCsuH8TinXVFIrgbHB3U+DL1U+R3rut626SzZtPlwztkrMfPw9vkl10pKBQDQYoKrtPxDkWzuD6ZGlfpNtn2bn2VVmvw0mVmKnFaIeWwxV5VrPWiFtw+4eM5Rip8j19Y6H21xGW1OdZLY639aG18P7SnpKuf2l/qv/Fasev7rwyZNH/hK/tbxJBlGB+8esda30y0vG9ZYr47U5Wh31Y5ZoFAoFB578L3FwsUNmp9O5fU4HUQw4c58Az8tfMFvOs2sycGG0+XxXaenFkiHlN1dBWeUgkRDQgGcs7YJA8c+gvl6VeLjxTeK44625z4R0+f+z0r5IrM3nu5ef382w3vAxZ3Bi25nxeAzMPzpmad5D6vTUDwCgd1enqYikVpHSHlbzaZmSsqSghD8oP8ApL/O1Wf2efyR3ptVpKBQUvHLd3LIkZbmxFNWVAU5bBYk5x6ROwJrutYma2mduGd1lMnDFo9sLhAcDPXG/rrmVblUDu4Xf/F7u1n/ADVnVH+hPmE58gzo37ladLO19vaiz3GvRcFAoFBW8R4HDM2tk0yjpKhMcg/fXBI8jtXFsdbc+9pw6zNijhid6/4zzj4Ty8+qHovIPkst1GO5tMUoHk4HLkPrC+uudslffH+/38F/FpM3WJxz7vzV+HrR8beCRY9oYZGEbFopj/lTDlufo52f1qSKmuWszt0n3q8uhy0rxx+av+Vecefs89ltVjGxQKDQe3d/rlWEH0Ytz9Jv+Bj3mvP1V97cLfpabRxKO1gLHA7gT0zsPAZGSSQOtUYcXaTsvy5OzhLgXfGNx1G+R5lSAQPPGPOucukyV5xzMeppbryS0HurFMbdWrl1SItjkbHxpFprO8ItETylsvA55HyGOVUdT1z669bRZcmTfi6PL1WOlJjbqt69BkBQZoFB8yca4mx4xxB5tbSLI8cahXY8tH0qAANhpVN/2vOsGvpa9IiNtt+e87NektFbTMuHZ6NpuIcNt3RkXnrK+oAa3VuY2Bk7Z1Df9Kp0lK8VrxMT3cu6Eai08MVmNu/zbn2juOZxC9bOyzKg8tEEII+sW99c6v148FFUOsqSpEL/AMz64fuf/wC67/0/P5I702q0lAoFAoFBC41CXt5VHXQxH0gMr9oFWYp2vEol7twO+59tBP8Aroo5Prorf1r1nCdQKBQKBQR72xjmUpLGsiH81lDD14PfXNqxaNphZizZMVuLHMxPu5Kr/Bpod7WchR/kzZlT1K+eYnvI8qr7O1fVnynn/wAtn9Xiy/8AsU5/5V/LPnHqz8In3sDtCYjpu4Wg/wC585Cf/dUeh++Fp2u3rxt/H34o/oe056e0X93S3wnr/wDMytby7WOJpScqq6vX4Y9e1WXtFazLFWszbheVu5dmdt2Ykn1k5rxrWmZ3evWu0bJvD5jGSdIbVjvwcDOw7u81dg1FccbTCrNhted4XsU0Uvokb+DDB23yD5YByPCt9ctberLHakx60Ou7sFjGQzEsQFz1HexLdXGAR6WT03rPq+DgmZjmswTbjiIkhSvEenPJtvDrfQgHedz6zX0OmxdnjiHi5r8d5lJrQqZoFAoPL/hU7KIjf4rEMOuEuQOjxthRL5FDoyf0QT+bWbV4u1xTEdesLtPk4MkTPRorTcmWG6AJa0lWXAxlkU/jEHmUzjzArx9Bm7PLtPSeX0ejqsfHTeO5MgulmkuZkbUk11cOjfpIZWCEfugVv1M/+R5dejvrOkoIEh/6pPOGT7Hi/wCatj9OfGPmjvT6qSUCgUCgUAjNSPVfg6b/AMMsx3rCiH1xjQf5a9iJ3jdW2KpCgUCgUCgxQYIoNU7d32FSAdW9JvUOg9/8tYtXflww16Sm88UtRiFedL0YTIRVUu4SgmeoyK5i0xO8JmImNpd8a9BkkDOAd8Z3O/Xfbr4V1kz3vERaVdcNaTvC34Rba3Hgu59nT7at0eLjyR7lWqycNNva2aveeQUGaBQKDruIFkVkdQyOCrKRkMrDBBHeCDQeHdpOAPYT8lstBJk28h31KNzC5/WIPrKAeurHia7SzSe0p07/AHS9PS54tHBbqqezMGi2jUdPS+12I++rs1t7b+H8MG2y0qoKCvn/ACqLzim/mhq2P058Y+aO9YVUkoFAoFAoFB6L8E91rsCnfDcXEZ8vxrSL/tkWvXxzvSPBXLcq7CgUCgUCgxQYdgASdgNzUTOw8r4tf8+Z5O4n0fJRsPs++vIy34rTL18NOGsQ4R1nlfCZDVcphKSuHSRFUI3bTwS30x5PV9/Z3f8A7zr2tDi4ce897ydVk4r7exY1uZWaBQKBQKCr7TcDjvbd7eTbVgqw6xuu6SL5g4PnuOhNRMRMbSmJmJ3h4fw6Joc2ko03FqAkinvwNpFP5yMNwfOvNz45rbful1EptUJKCvufymD/AE5/vhq2P058vmjvWFVJKBQKBQKBQbr8DAPxe7YbxveOUPc2IoVYqe8ZBGR3g+FetijakbuJ6vQqsQUCgUCgGgxQV3aC3kkgdIsa223ONu8A+JG3tqvLWZrMQ7xzEWiZeaXFjJEdMiMh8xsfUeh9leVkpavWHrY71t0lyjqiVqZE1VS6SUao2SseHQ63VfE/Z31Zix8d4qpy34KzZuajAwOgr6GI2jaHizO7NShmgUCgUCgUGu9reyEN+oZiY7iMfi50xrT9kg7Oh71O256HeomsWjaR5jxfhk9mwS5UAE4SZc8qQnoAT825/Qb2FsZrz8unmvOOcO4l0VmSr7n8ph/05/vhq2P058vmjvWFVJKBQYJxuelSOmC7WQ4i1TMDgiFHnIPgRGDj21ZXDkt0hG64tOy3EJvkWwiH6VxIqe5I9bew4q+ukn+6UcTYOE/BapOq+uDcD9TGDDF6mwS8ntOPKtNMNKdIRu9BtbZI0WONFSNBhVUBVUDoAo2Aq1DtoFAoFAoFAoMUHCWJWGlgCD1BAI91RMRPUiZjnCivuykL7pmNvLdfqn+hrLk0lLdOTVTV3r15qK74BNFvp1r4rv8AZ1rBk0mSvvbceqx29yEhrNNdmjfdtXZa32aQ/RH9TXo6DF1vLztZk5xWGwV6TCCgzQKBQKBQKBQdV1bJIjRyIrxuMMrAMGB6gg7EUHnPHvg5kQl7CQFevxeYkgeUU27J9FtQ81FUZNPS3ulMS0S+gnhuEa4tZ4AkcikshdNTNERiWPUh2Vu/u9VUTp7VpMRz5wndiPjMTnEZaVv0YkkkPuVTVUafJPcneF1wzgV/cYKWTxofzrh1g96ANIPq1bGknvlHE2q0+DZm3numUbehAqr6wZXDEj1Kpq6mmpXrzRuv7HsHYRYPxZZGG4aYtcEHxBkLafZir4rEdIQ2KOMKAFAAHQAYA9lSOVAoFAoFAoFAoFAoFAoMUCgh3vDIpflKM/pDY+/v9tU3wUv1hZTLenSXdaW4jQIvRR7/ADNd0pFK8MOb2m07y7q7cs0CgUCgUCgUCgUCgUCgUCgUCgUCgUCgUCgUCgUCgUCgUCgUGKBQZoFAoFAoFAoFAoFAoFAoFAoFAoFAoFAoFAoFAoFAoFAoFAoFAoFAoFAoP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53975" y="-1646238"/>
            <a:ext cx="4581525" cy="343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AutoShape 6" descr="data:image/jpeg;base64,/9j/4AAQSkZJRgABAQAAAQABAAD/2wCEAAkGBxQSEhUSExMVFhESFxgYFxgYFxQVHRUYFhgWGBgVGBYdHCggGBolHBYWITEhJSo3Li4uFyA0OjMsNygtLisBCgoKDg0OGxAQGywkHyQuLywsLC0sLCw0LCwsLCwsLC8sLCwsLC8sLCwsLCwsLCwsLywsLCwsLCwsLCwsLCwsLP/AABEIAMIBAwMBEQACEQEDEQH/xAAcAAEAAgIDAQAAAAAAAAAAAAAABAUBBgIDBwj/xABIEAACAQMCAwQECAwFAgcAAAABAgMABBESIQUTMQZBUWEicYGRBxQyM3KSobEWIzRCUlNigpOywdIVQ3Oi0SRjJURUg8Ph8P/EABoBAQADAQEBAAAAAAAAAAAAAAABAwQCBQb/xAA3EQEAAgECAwQIBQMEAwAAAAAAAQIDBBESITETQXGBBTJRYZHB0fAVIjOSsRRCUkOh4fEjNIL/2gAMAwEAAhEDEQA/APcaBQKBQKBQKBQKBQKBQKBQKBQKBQKBQKBQKBQKBQKBQKBQKBQKBQKBQa/2yvbqCCSe3aBUgikkk5qSSEhFLAIFdRk4PU+FBC4bxi8imtYrzkOt6rBWhR4zFKkRlZHVnbWulWAYEbjcb7BaR9o4zcC3aOeNnZ0jeSJkSVowSyox67KxGQAwUlcigg8N7cW0zKAsyh5WhDtEwj5odkEfN+TltO2/5wBw2VoOq77YuGUxWpe3a5FrznlWNdfMMRIUBnK8waAcDJ8BvQd/4ZxaxiGc2xm+L/GdKcrml+Xp+XzCvM9DWF06u/G9B1L2onS5itZrPEk+45M6z8tAcGaUFUKRg7Z7zsMnaguLviwjuYbdlIFwH0P3a4wGMRHcSmph46GoKv8ADBCdEcEssxmnijjj0ZcWzBJZdTsqIgYhck7kjGaDmvbCPlF+TOJlnFubcqgl5zAME+XoIKEPr1adO+e6guOF3vOjEnLkiJyCkq6XUqxUggEg7jYgkEYIJBoIPD+0ccs3xcxzxSFWdObE0YlRGVXZCfAsuxw2GBxigr+H9o7iVTdGCFeH/jW185zLy4teJeVy9OG0Z068gMPMUHZw3jd2YxcT2qCB4w6LDJJPMC5XRG0XKCk4bchsDB7t6BcdpleAyRs0LpcQwSLLExZHkkjXlsmofKWRSGBIwwIzQSou1Vq05tg7c9XMbJy5ToYbguwXCKw3VmIDd2aCNZdsY5HjAhmWCdzHDcMqCOZwGIC+nrAYK2lmUBsbHcZCTwXtIt0+EgnWIhzHMyLy5RG+htJDErvuA4XUASM4oLl2ABJ2AGT6hQaxD2lmuUVrW2mXUYXR5kTRNbyOAzoyy+gQnpYb0sY9E5xQIu0bLjLLNzOINarhGi5SjVlTktzGXQ3pDAOegoLbiXFxBNbxup0XLNGJMjCSBdaIw6+mFfB8VA76Cvm7XIHkjWGSSVbg28ccegtMyxRyuwLMqoq6yCWOPR8SBQYHa+MRuzwyxzRTQwvC2jWrXDokbAqxRkOvOoN0U94xQWF/x+GFpkkJBt4PjMh0kgREyDIx1P4p9h4UDgnFzcatVvcQMmk4mVBqVwSrK6MyN0ORnKnqBkZC0oFAoFAoFAoNe+EKF34ZeJGrM7QSAKoJJyvQAbmgqLtJLO+F1dtJcWrBkhkC/kBfco8Ua+kjABed1GAp2JYhS8DsJZ5rGVra75guZJpbmSQ8qRDHccsrCZNSZ1RhQY10gkd5yGwWnZ+b4pFblQvL4g07ZI+ZS9kuUIxnJYCMY7tW+4oNc4Amq+jZVM6y3EsrRmLiEAtC3MbnNHI3IDg4X5IYltQJzmgsezXY6SBoYntIXS3dibiS4lk1hdRiaO3IIjl1aCx6DDEZJGAsOzsV5bM3Psubc3MgM9zFPEUIzhQFk0SLGinCoFON9yWJIW/bPhss9uDbhfjUEkc0GrYa42BKk9wZC6Hyc0FVF2bntDay2wjmlghlhmWR2h5xneOV5lcI2luahYgjcOdxjcIXFOAXBjleW358t5OJZBbTCN7VookS2eCSQoGZTEuW23Y+iRkUG28KjuBaRrM6m7EKh2AGObp3bAGMavAY8qDRez/AZTcWwlt72Jo7ecXMz3LOJpnWJC0bJMxVyWkYMAhx0G3ohjh/Z504A+Xuua9ix5XMl2k0F1VVHpLk4BQHBBIINBc8Q4BNHYpHC1zL6VuZYueQ7RIV5scUhKlSR3ahkAjIzQVvC+z0rifTBLCknELOVY7iTWyw24t3dg2t8glGAUMcdNsYAbRY8FYTX8jaVW8aMKV+VpS3SMs3nq1YHgBQa52U7KywclXs4NdrHgTPPLPrkRNCPCjD8SD1O22cAd9B3dnLS8gS7dIDbI0YkjglYXCpdHmNOYViYtyGJUhMglskKucUG0pNO1oH5SfG2hDGJmwolKZMZb9HVtmgqOwtjNCsyvE8FtqX4vDI8cjxDT+MUMjMBFq+SucgA9BgAIB4HMiQkplv8VkuGC+lpikknCscfsOpPhQbB2u4c9xayJEBz10yw52HOhYSRb9w1oAfImgooezVxAtrPEIpLyA3DzqzNGkrXhEk+hwrFSJAunK/JXG1B18Q7O3UiT3TLEbySW0lWFJCUCWUokSHmsq5dsyekVAywHQZoOM1teyT3Fy1ipjntUhEDyxFmWOVi6SEHQHdJ5tIBK+gNTDOAF12ItZ4oGScOqiVuQkrpJJHBhdCSOpIZgdeNydOkEkg0Gw0CgUCgUCgUCgUCgUCgUCgUCgUGCaCs4d2jtJ3EcN1BJIVD6EkRm0kA6tIOcYI94oIsfa615CXMkghjkeRF5pCljE7oxABO3oFvVgnFBx43xdlMBhuLRFnwYhK/wCVMSumKMg7Blb5Y1HLL6JGxC0j4pE0zW4kBnRFdk3yFcsFOemco23XbzFA4VxFLiMSx50FnUEjGeW7Rlh+ySpIPeCDQTKBQKBQKBQKBQKBQKBQKBQKBQKBQKBQKBQKBQKBQKDpvHCxux6KrE+wGg847MQvPacJijtJYzbciZ53WNFVFjy+ghiXMurTgDo5LYIxQcOFX8iW9pGZZ7a2JvQ8sMQlbnRXTKkTZikCKw5p+T6RUDPcQ7OBmQW3BtMM0qrK8pZIwFSKSO5SMkZAQYmjOnuAPhQWHDOzsNrxCYf4evLmeKS2ljhi0waYgjgnYxEOpbPfzO+g2PsbaCGxtolLERwouWR4iSoAJMbgMuSCcGguaBQKBQKBQKBQKBQKBQKBQKBQKBQKBQKBQKBQKBQKDDKCCCMg7EHfI8KDCIFAAAAAwANgAOgA7hQcqBQKBQKBQKBQKBQKBQKBQKBQKBQKBQKBQKBQKBQKBQKBQKBQKBQKBQKBQKBQKBQKBQKBQQ77isMIzLNHH9N1X7Cd65tetesu6Y735ViZa3xD4SLGLZXeU/8AbQ/zNgfbVNtTjj3tlPRuot3beK97OcaS8t0uIwQr6hg9VKsVIPtFXUvFo3hlz4bYck0t3LOulRQKBQKBQKBQKBQKBQKBQKBQKBQKBQKBQKBQKCDe8Ygh+dniT6Tqv3muZvWOsu6Yr39WJlRX/wAIdhESOaZCP1alx7G+SffVVtTjjva6ejtRb+3bx5KC6+FhCcQ2zse7Wyr9ihqqnV/4w019E263tEK+btrxSb5qBYx3HlnP1pDpPurnts1ukbLI0mix+vffz+m6HJacSuPnrtlHeA7fyxgLUdnlt61j+q0WL1Kbz4fVG/Bu1i3nuMt3jKJn2ekxqOxx19aU/wBfqMnLDj+/4Ya/4fF83CZD4lSR75Dn3CnHhr0jdMabXZfXtwx4/RuvwX8eW4E0QjEfLZWChs5DggnGB0Kj31fp8kW3hg1uktgmJmd9+9vdaWEoFAoFAoFBwllVQWZgqjqSQAPaaCsvO09nD87d26fSmjX7C1Bxt+1NlJG8qXdu0cQzIwlQhAehbfbPdnrQabxf4UC21lAGXumn1op8CkIw7D6RT21iz6/FjnbrPu+rTj0t78+kI/Zjt5ctdxR3TxGGcmPKRmLlyN83uXbIYjRg97L51zptdGa/DMbexObSzjrvvu9C4jxy2t/n7iGL6ciIT5AE5Jreyte4h8I9qhxEk9we/lxhQPU8rIrfuk1XOWkdZTs2PgnForuBLiFtUUgyD0IwcFSO5gQQR4irEJ1AoFAoFAoFAoFBo3wocMaZISGYKhcEKcatWjGe7AwffVGek2hs0eo7GZ2rvMtCk4NZ2+OczgtnHXDY640L1H9ay8GOI/M3U1mrz/pxH34sjilhH8iAv+4D9sjZpx446Q7jTa2/rX28/o5HtiF2jgAHm2PsUf1pOo26QmPRU29e8/fihz9q7huhRPork+9s1xOe8tFPReCvXefNW3HE5pPlyyEeGogfVG1VTe09Za6afFT1awigVyvZqUL7sFxL4vfwsThZDyn9UmAv+8IfZV2C3DeGH0hi7TBMR3c/h/w98Feo+WKBQKBQKDqurlIkaSR1SNBlmYhVUDvJOwFB4R297bwcUcwrI3xKJvRRdeq4cdZWVRq0DOFHrJ7gMeqyZq7Rijz/AO2jDXHO85J8mucKh5epY7eQpnKty1Q4PVWLlScHofA+VYM2PJk2ta0RPfzn5btFM2Km8RG8d3JIv+EvM0baEQxuGyxBJA6qVAIIO3f3V1gr2UWibb7w4y5632mI6LA2Mh6yhfoIAR7WLA+6q64cUd2/jP0LarJPTkHg0Z+Xrk8ndiD60GF+yra24fViI8I+ai17W9ad0m2s44/m40T6KhfuFLWtbrLl31yNl+Cu/wCTcz2ZP4ucG4iHg6lUnUevMbY+lXpaa/FTae5xL0jiV+kEbSyEiNBkkBmwPUBmrrWisbysw4b5skY6dZ6d38qHhXbaCVS7ho1J9AaZXLL+k2lCqnOdgx/pVVNRW0bvR1HofNitwRtM9/OI5+7ed58doTfwrtf1jfwZ/wCyuu2p9xKj8N1Hsj91fqfhXa/rG/gz/wBlO2p9xJ+G6j2R+6v1Pwrtf1jfwZ/7KdtT7iT8N1Hsj91fqfhXa/rG/gz/ANlO2p9xJ+G6j2R+6v1Pwrtf1jfwZ/7KdtT7iT8N1Hsj91fqfhXa/rG/gz/2U7an3En4bqPZH7q/U/Cu1/WP/Bn/ALKdtT7iT8N1Hsj91fqp/hTttdlzP1Tq3sbKfew91c6j9Pd36Ltw6jb2w8Yu7p5MamJwAuTk5C5xnzGTv1rz5tM9Xv0w0pMzWNnQprla5ioS5ZqEmaBmiDVQNXeDgjcEdxHQ11CJiJjaX0R2Y4qLq1hn2zIg1AdzjZ19jAivWpbirEvj9RinFktT2LSu1JQKBQKDxbtukb8RuYXYy8sxyBJGaRYuZGuyoxIXcMdh+eKxam16zG08nUK9EAGAAB4AYrHMzPV05VAVIVAUCgUHbw2cxXdnKOq3MaeycmBh7pc+ytOlna+yLdHuJFei4RrLh8cOrlIEDtqIXYaj1IXoOndXNaxXoty5smXbjnfaNvJKrpUUCgUCgUCgpu2FtzLK4Tv5TEetBqH2rVeWN6TDRpLcOek+987sa8uOj66QUHIVzLqGagKbIYY+yiVhYcDuZvmreVwe8I2n6x9H7asjHaekKMmpxU9a0fFsNh8Gl7JuyxxD9twT7k1ffV1dNefcxZPSmCvq7z5PTOxHZ17CBoXlEmpy4wpULkKCoyTndc5261sxY+CNt3i6zURnyccRs2KrWUoFAoK/j3F47S3kuZfkRLnA6seiovizMQoHiRSR8/LLJKW4g4zcTO8kijfVExwI18dKqhX6OPzqwZcnHaaz0+f3ydbbLiOQMAykFWAII6EHoRWWY2naXTlUBQKBQKBQTeAQiS8tUPfOrD1xK83/AMVaNNH/AJES9qr0nBQKBQKBQKBQKDhNGGUqejAg+ojFJTE7Tu+Yp4irMp6qxU+tSQfuryNtuT7Os8URLlbQs50orOx7lBY+4b1G2/RM2rWN7Tt4tgsOw99L0t2UHvkKx/YTq+yrK6e89zLk9Iaen92/hz/4bJYfBRMcc64jTxCK0h9501bGknvljv6YpHqVmfHl9Wx2HwX2afOGWU/tPoHuTSfeavrpaR15sV/Sue3TaPL67tk4f2etYPmreJD4hF1fWO/21bXHWvSGPJqMuT1rTPms67UlAoFAoFAoPH/hl46ZJVs4zlbVRNLv8qZgRbxH1Z1kftJWXU5NtqR1tP8At3r8Net57v57lJbxBFVB0QBR6gMD7qw2ned5cIT5gJYAm3YksAMmIncuB3oepA3B36E479eNu/8AlCfG4YBlIKkZBByCD3g99VzG3KUuVQFAoFAoI3COPCDids5H/TwPpmfbCNcKYk3/AGdeT5E1u0sRXnPWejmX0BWxyUCgUCgUCgUCgUGuxdh7EO0ht1d3ZnYyEyDLEk4VjpAyfCquxpvvs1Trc8xFeKYiOXLkvLa1SMYjRUHgqhR7hVkREdGa1ptzmXdUoKBQKBQKBQKBQKCv4/xZLS3luZPkQqWwOrHoqL+0zEKPNhSR863czvNEJTme6nM8x3wSv4wgeCghVA8Frx6X7bJfL3RG0ebdlr2WKKd885bHXLKUFXLFomRYjo5iyMwxlDpKb6MjBJfquM9+auid6TNueyO9JN0y/Ljb1p+MHuA15/d9tc8ET0n48kuJ4rCPlSov0zoPubFOzv7Ebs/4rBjPPix48xP+adnf2SneHGTi8AUtzVKruSvp4+rmkYr77bI3cmeSTZQY1P57Y1Y/YTcD1t0/RNNq168x1X/DFNtJAg2ZWx35bqGJO5OoA5qaZJ44tJs9w7HcSNzY2s5OWlhjZvpaRq/3Zr1XC4oFAoFAoFAoFAoMGgUCgzQKBQKBQKBQKBQeX/CvxXmSx2an0IsTS+bnIhQ+OPScjx5Zrz/SGfgx8EdZ/hr0eLivxT0h5pYw8y7Sc9NMoT6K6FDe0s5z4EVnxTwY5x+G/jP3DrU/mmL+MR4Q2SuWYoILLm5U/owv/udP7as/0/NHenVWkoK7iaKhWfA/F+i5x/luQD9U6W9Snxq3HMzE19v8olBvr5pFkiZFVW1oPSyTodVORgYBBJ27vXXVIiLcusbT8XU1mKxb2r81QgoPQ/glm/6Jof8A008qeoO3PUfVmUeyvXxW4qRKuW0cXklWJ2gVXmUZVWyAxH5uc7E93nU3m0Vnh6rtPXFbLWMszFZ6zHc1rs52sZk13pWIPshEbJGCCQwabWwDZ20tpIII3rPizzMb35fft/6errfRla34NLvbbrziZ8q7RO3fvHFEw2+NwwBBBB3BG4PmDWp4sxMTtLlRBQKBQKBQYoFBrkHbK3MjRtqTSxUMRlWwcZyNx7RVH9RTfaV/9PfbdsEMysAysGU9CCCD7auiYnoomJjlLnUjNAoFAoFAoI/Eb1IIpJpDiOJGdj4KoJP2Cg+euK3kkpeR9p7tyTvnQX6gHG/LjGB/pivn8mTts05J6R8unxn+Xr0p2eOKx1ljhzLz2jXGIYlGB3azsvujX31ZhrPZzef7p/j/ALlm1UxxRWO6FvXTKUEIflB/0h/O3/FWf2efyR3ptVpKDruIQ6sjfJcFT6iMGpidp3Gs3Fs8RkLOuVEbMUjVTIurHpscn8w9CKunL+atYjlO/Xu8HdMUTS1t+jajVDgoNr+DC90XU0BO00SyqP2om0SHPiRJD9WvQ0lvyzDmz0ytTlxMYwRgYOcjGxz12oned91K/ZtUOq1ke2bwjwY2+lAfQ9q4PnVU4ojnWdvv2N0a+1o4c8RePf63laOfx3j3Mf4ncwbXEHMQf5tvlva0B9Nf3dVOO9fWjzj6H9Pp8v6N9p/xvy+Fuk+fCsuH8TinXVFIrgbHB3U+DL1U+R3rut626SzZtPlwztkrMfPw9vkl10pKBQDQYoKrtPxDkWzuD6ZGlfpNtn2bn2VVmvw0mVmKnFaIeWwxV5VrPWiFtw+4eM5Rip8j19Y6H21xGW1OdZLY639aG18P7SnpKuf2l/qv/Fasev7rwyZNH/hK/tbxJBlGB+8esda30y0vG9ZYr47U5Wh31Y5ZoFAoFB578L3FwsUNmp9O5fU4HUQw4c58Az8tfMFvOs2sycGG0+XxXaenFkiHlN1dBWeUgkRDQgGcs7YJA8c+gvl6VeLjxTeK44625z4R0+f+z0r5IrM3nu5ef382w3vAxZ3Bi25nxeAzMPzpmad5D6vTUDwCgd1enqYikVpHSHlbzaZmSsqSghD8oP8ApL/O1Wf2efyR3ptVpKBQUvHLd3LIkZbmxFNWVAU5bBYk5x6ROwJrutYma2mduGd1lMnDFo9sLhAcDPXG/rrmVblUDu4Xf/F7u1n/ADVnVH+hPmE58gzo37ladLO19vaiz3GvRcFAoFBW8R4HDM2tk0yjpKhMcg/fXBI8jtXFsdbc+9pw6zNijhid6/4zzj4Ty8+qHovIPkst1GO5tMUoHk4HLkPrC+uudslffH+/38F/FpM3WJxz7vzV+HrR8beCRY9oYZGEbFopj/lTDlufo52f1qSKmuWszt0n3q8uhy0rxx+av+Vecefs89ltVjGxQKDQe3d/rlWEH0Ytz9Jv+Bj3mvP1V97cLfpabRxKO1gLHA7gT0zsPAZGSSQOtUYcXaTsvy5OzhLgXfGNx1G+R5lSAQPPGPOucukyV5xzMeppbryS0HurFMbdWrl1SItjkbHxpFprO8ItETylsvA55HyGOVUdT1z669bRZcmTfi6PL1WOlJjbqt69BkBQZoFB8yca4mx4xxB5tbSLI8cahXY8tH0qAANhpVN/2vOsGvpa9IiNtt+e87NektFbTMuHZ6NpuIcNt3RkXnrK+oAa3VuY2Bk7Z1Df9Kp0lK8VrxMT3cu6Eai08MVmNu/zbn2juOZxC9bOyzKg8tEEII+sW99c6v148FFUOsqSpEL/AMz64fuf/wC67/0/P5I702q0lAoFAoFBC41CXt5VHXQxH0gMr9oFWYp2vEol7twO+59tBP8Aroo5Prorf1r1nCdQKBQKBQR72xjmUpLGsiH81lDD14PfXNqxaNphZizZMVuLHMxPu5Kr/Bpod7WchR/kzZlT1K+eYnvI8qr7O1fVnynn/wAtn9Xiy/8AsU5/5V/LPnHqz8In3sDtCYjpu4Wg/wC585Cf/dUeh++Fp2u3rxt/H34o/oe056e0X93S3wnr/wDMytby7WOJpScqq6vX4Y9e1WXtFazLFWszbheVu5dmdt2Ykn1k5rxrWmZ3evWu0bJvD5jGSdIbVjvwcDOw7u81dg1FccbTCrNhted4XsU0Uvokb+DDB23yD5YByPCt9ctberLHakx60Ou7sFjGQzEsQFz1HexLdXGAR6WT03rPq+DgmZjmswTbjiIkhSvEenPJtvDrfQgHedz6zX0OmxdnjiHi5r8d5lJrQqZoFAoPL/hU7KIjf4rEMOuEuQOjxthRL5FDoyf0QT+bWbV4u1xTEdesLtPk4MkTPRorTcmWG6AJa0lWXAxlkU/jEHmUzjzArx9Bm7PLtPSeX0ejqsfHTeO5MgulmkuZkbUk11cOjfpIZWCEfugVv1M/+R5dejvrOkoIEh/6pPOGT7Hi/wCatj9OfGPmjvT6qSUCgUCgUAjNSPVfg6b/AMMsx3rCiH1xjQf5a9iJ3jdW2KpCgUCgUCgxQYIoNU7d32FSAdW9JvUOg9/8tYtXflww16Sm88UtRiFedL0YTIRVUu4SgmeoyK5i0xO8JmImNpd8a9BkkDOAd8Z3O/Xfbr4V1kz3vERaVdcNaTvC34Rba3Hgu59nT7at0eLjyR7lWqycNNva2aveeQUGaBQKDruIFkVkdQyOCrKRkMrDBBHeCDQeHdpOAPYT8lstBJk28h31KNzC5/WIPrKAeurHia7SzSe0p07/AHS9PS54tHBbqqezMGi2jUdPS+12I++rs1t7b+H8MG2y0qoKCvn/ACqLzim/mhq2P058Y+aO9YVUkoFAoFAoFB6L8E91rsCnfDcXEZ8vxrSL/tkWvXxzvSPBXLcq7CgUCgUCgxQYdgASdgNzUTOw8r4tf8+Z5O4n0fJRsPs++vIy34rTL18NOGsQ4R1nlfCZDVcphKSuHSRFUI3bTwS30x5PV9/Z3f8A7zr2tDi4ce897ydVk4r7exY1uZWaBQKBQKCr7TcDjvbd7eTbVgqw6xuu6SL5g4PnuOhNRMRMbSmJmJ3h4fw6Joc2ko03FqAkinvwNpFP5yMNwfOvNz45rbful1EptUJKCvufymD/AE5/vhq2P058vmjvWFVJKBQKBQKBQbr8DAPxe7YbxveOUPc2IoVYqe8ZBGR3g+FetijakbuJ6vQqsQUCgUCgGgxQV3aC3kkgdIsa223ONu8A+JG3tqvLWZrMQ7xzEWiZeaXFjJEdMiMh8xsfUeh9leVkpavWHrY71t0lyjqiVqZE1VS6SUao2SseHQ63VfE/Z31Zix8d4qpy34KzZuajAwOgr6GI2jaHizO7NShmgUCgUCgUGu9reyEN+oZiY7iMfi50xrT9kg7Oh71O256HeomsWjaR5jxfhk9mwS5UAE4SZc8qQnoAT825/Qb2FsZrz8unmvOOcO4l0VmSr7n8ph/05/vhq2P058vmjvWFVJKBQYJxuelSOmC7WQ4i1TMDgiFHnIPgRGDj21ZXDkt0hG64tOy3EJvkWwiH6VxIqe5I9bew4q+ukn+6UcTYOE/BapOq+uDcD9TGDDF6mwS8ntOPKtNMNKdIRu9BtbZI0WONFSNBhVUBVUDoAo2Aq1DtoFAoFAoFAoMUHCWJWGlgCD1BAI91RMRPUiZjnCivuykL7pmNvLdfqn+hrLk0lLdOTVTV3r15qK74BNFvp1r4rv8AZ1rBk0mSvvbceqx29yEhrNNdmjfdtXZa32aQ/RH9TXo6DF1vLztZk5xWGwV6TCCgzQKBQKBQKBQdV1bJIjRyIrxuMMrAMGB6gg7EUHnPHvg5kQl7CQFevxeYkgeUU27J9FtQ81FUZNPS3ulMS0S+gnhuEa4tZ4AkcikshdNTNERiWPUh2Vu/u9VUTp7VpMRz5wndiPjMTnEZaVv0YkkkPuVTVUafJPcneF1wzgV/cYKWTxofzrh1g96ANIPq1bGknvlHE2q0+DZm3numUbehAqr6wZXDEj1Kpq6mmpXrzRuv7HsHYRYPxZZGG4aYtcEHxBkLafZir4rEdIQ2KOMKAFAAHQAYA9lSOVAoFAoFAoFAoFAoFAoMUCgh3vDIpflKM/pDY+/v9tU3wUv1hZTLenSXdaW4jQIvRR7/ADNd0pFK8MOb2m07y7q7cs0CgUCgUCgUCgUCgUCgUCgUCgUCgUCgUCgUCgUCgUCgUCgUGKBQZoFAoFAoFAoFAoFAoFAoFAoFAoFAoFAoFAoFAoFAoFAoFAoFAoFAoFAoP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206375" y="-1493838"/>
            <a:ext cx="4581525" cy="343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200" name="Picture 8" descr="http://images.slideplayer.fr/3/1297515/slides/slide_19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495" y="225425"/>
            <a:ext cx="6074010" cy="455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451" y="5076579"/>
            <a:ext cx="3674897" cy="177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4072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s'il vous plai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58842"/>
            <a:ext cx="4303365" cy="430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27984" y="260649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latin typeface="Comic Sans MS" panose="030F0702030302020204" pitchFamily="66" charset="0"/>
              </a:rPr>
              <a:t>Repeat</a:t>
            </a:r>
            <a:endParaRPr lang="en-GB" sz="3600" dirty="0">
              <a:latin typeface="Comic Sans MS" panose="030F0702030302020204" pitchFamily="66" charset="0"/>
            </a:endParaRPr>
          </a:p>
        </p:txBody>
      </p:sp>
      <p:pic>
        <p:nvPicPr>
          <p:cNvPr id="4" name="Picture 3" descr="C:\Users\mbzse\AppData\Local\Microsoft\Windows\Temporary Internet Files\Content.IE5\3HP5GVUC\80723607_o[1]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9"/>
            <a:ext cx="214093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7" y="4316333"/>
            <a:ext cx="3674897" cy="24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0802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8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en-GB" sz="6000" dirty="0" err="1" smtClean="0">
                <a:latin typeface="Comic Sans MS" panose="030F0702030302020204" pitchFamily="66" charset="0"/>
              </a:rPr>
              <a:t>Regardez</a:t>
            </a:r>
            <a:endParaRPr lang="en-GB" sz="6000" dirty="0">
              <a:latin typeface="Comic Sans MS" panose="030F0702030302020204" pitchFamily="66" charset="0"/>
            </a:endParaRPr>
          </a:p>
        </p:txBody>
      </p:sp>
      <p:sp>
        <p:nvSpPr>
          <p:cNvPr id="3" name="AutoShape 2" descr="data:image/png;base64,iVBORw0KGgoAAAANSUhEUgAAAPIAAADQCAMAAAAK0syrAAACE1BMVEX///8AAAD4+Pr8/P339/n7+/z///4AABD6+vro4+T7/P8aAADw8fXu7vDn6Ov09Pf6//wPAADh4uXGx87x7+0AABwAAAsKAADv9fEgAAC6urrR0tbp6OgAEQAlAAAYAAAAACGCgYYjAAARCQB8eYQyAACEeGZ0bXjY5t2WrZtJTFvCwsexr61ERUfr5u/y+vTk8emjprArGgChn6NraW7CwLxXVVsACgDRzMVRSkmXmqMiKT1gX2i5u8WPkJXw7OVNREphWE51a2GBjXKLfaZTV2WIf3QTNyi1xb6zzL4aHDQvKBhVYV4NEhOIh4evqaM8OSA/KwAAIS9JNlZpVl5FHSMMKSJqcWG7rK6hr6VrWDhKYkNpUFJ8fmWAnYvg2c1iUj4qKC0dABmbt6WIb21ZNjU7LhSAe5U1UE+jmZBWdl1FR0C+srPix7QwJyGAeXq9utYNHw5ERl0dTEVAKCsAJABSWXRaWzsXMQC4vqgtPiuHm4E+Mi6SkrEYTFxIXUxrfnjc1exAFAAVNTeUgYh3b2kbTDNUKxVOOihoeHtgUkRBM0MiKixzUDxKKCGNprOujng0NCoZJgg0HwBFJDEcIzwgIRAnHB4WADJCOhVEVExfRUomBCpPEBVoiHQ3GDGBb1JZY0xNZXNJL1qooMI4OyEdOyEsXDx4jYxmj2ozN0xegZExEQAqACUANge2q5NxWHSiiIHkAAAbQElEQVR4nO1d/V8aV7qfB1AgCuiA0TBEQyU68lIhM1BAGNGuBIzB9q6N2mRVGpMNamOS2nZD3GJb3DXRdte+xNtk1233Jet6e2/2T7wzwwyvw6uAk/3k+4MM48zhPHPOed6fMwjyGq/xGq/xGq/xGq/x6qNFM4phDoLwWiwWB6ZUaiSn3aOGAUVR/N703B8Gp/4BGfy8QZIRLzHncK6F7mlR9LR7WT8MfX/AUnj+6eSq79HfUQULKaa9GXRFr/XvPU0/g4ORZUx62t2tBwJAUlYabvfnBf9T427MvUbDwVwB0DcyqD2FLtYVZ4ae78dUFV48BmbMkKz0apEidNy21VLx1VL/ixfuBvamGZi7v67sqOYGPPDGK00zBlG82ns0JvA2oi/NQfA9CqvhtiQEFXXvS1Ogfn40XNudYfmOrr59aQ6wv6zVfK92MqCuY1eag56k5yRcSHpwwVK3vjQHiy9cJxOuunGI1KkvzYFz9+VJGVArAROvjs49THXVQ2dUJtqMo3VopwnoOIT6aMk9g2Dz16WlRqP9bzfr1pYLXonJrXvRU7e2FAMwVLfGGofx2uWxAKzwi6p09NOAf/xMXdvTw9t1ba/+6HlWb11R33lDiojZVTJffzNI+4aPIiq3uZuOeNXWYnko5XBFWf9m64Sho0a0OroO841otx4YjdZoL5aB9J+fNKTdOmDd2qCGsbYGNXxSoLb6aSG5cINIDeigs1Et2+PitJ9HA42LMJGiNJ+l60TjGo+5Gtd27ZDdaGCYAd9vgMA/MW5WM8hote5eEKFHfzSgqfzijiljlc13NnDV1IpYNdq1dbtaTvfnRon82oGNV+Hha9mtWsxGt1qrvaXRCFbhGThj1Ffd/lefiM2Y6viyYo7a6t+5UV3jqmVU0rUiNu/I/I3KnCEYQY3Lo9VJM9QMoQfvio194fEKHLkaBTq4ab4xPTBXVdvSiV35EmWlauxao7AO5a+RJhMQWaQH2pyaEBVyMHTD6ISoEqlCBDYFsFL+GqnxPWZC6zZ+VNPMVxZSlXZoccqKeo+SOqFaKd54BO/+u/xFPddZa8hAktFvMQ2xiGOy4hcrjW179IeEeBdo7r4tvsQCX6QCQ0d3kQ09SKUS9UDXJwtHxVm8JOzqGnfdYKTZ9+4VuulB8Y0yoq+Auaiyoi0LcJGwazOjrMMwzrvQg2G3wBMbRihLB/bPZXpWnNMhg6Z6d/jkoCrQLbJJVu/CUmaU55MeiBqYI9z07Nz1iLuVuUL5NljpAyWokG0RhuMqIVndZsh8cXtg/O8GpQG1HH5nHh8KxcM6VLvwp+i4viWlWDp+nhxjowAKUo/HG9Lpk6ESkuensj1jrXriMsDBwRThxJl0KfJdeYBYy576xJupo8hscLq+va0LIhWQbM5f7zKtTqVLGSPEyBCmymHgRJpjOeA9MTrut8qrgy3REtdICmR0S/oBzIlQKtPwlrdm1Xdr9H+G7jfMcXoSVCCklLV6rz6v3rhuBqjybmZrtNYkiFUxevqQlfIkewO1Nh64V+udjcRPOSS3C11C7Lpr9Oyvhmu7r7HYyRJS6IOrzyeThiwnhkLSaiB6wZjnHZNWZA/KnNHq7Osm4dcZktFjyul0PIFH/AnZGjkYgQS1lj/Ijoryw9rJSbE5RFhkaV9m1gRQOM7GuBNW6Bq/qSr0fy4MljAeM9AtizMnfYsnWep/juAOhsU6+CS/lkBM6BYVURHFCDItzgzWtMLZ89Ga5tnhO8zqO3zCJQd5QidqGx0hK3w4TQXBL7fQJd06hrTfoamUjKSsXGVUkINXjpukGMsEMV4N3pnHGJ+V9gLCKMcsrdYnQnd0HE1X6sBDew3lL2o6sOupT92FFPE/moIIYv+SXcQRgTRW5VB8mezXV6aPKb6rpSql0eBJjrgQxoup9iFLdDcXNmirT9db4KhvcbjW7PjnoSdd6xXpksaFuna2PsA+S32Sy+xHDEP8j6VI61lqGIuCN28wFSYYd7lcgQiGT12qxEqyLtW1s/UBtsF+tJsfsp9OFdLxmB7m+XMJWNp6bM+5VmOCbT2uQtQhE6mdfuooH16zyO1lr2k67JdZporHM6sOHWS+L2O6jjwtpAXF+DNrm0l99LB05pRGo3AfPBZbrILul4uVvTnpWcl5BCkXb2s3/hC5BQv64kUUSvjH+3+dbERq6Amhcb1kPrTZoSnDjxXkKbeih98BwFIxmod2HT1KrRnEl/alcU0yPMqZIVmb0PqLezMUVqPVacFwdvDCSVLYfSCb3xx3MAdBj/hqaVrQLxhXEJEh+UFJWYq94XUBdF6+HEkyxEruCKW7Kn2bP06NrK8hC1C/CpU6wv8uPY0taZJjj0tebce9E3758pf0nO4P0pOBKEy7MByendwwT2OxAMiD9e9vHdDzAstay1Jf6coX3ZgXGYqjdyAevwj0jfh4/hWxKLMfA0lG5mOdYoumc5AMDmSzr2lfqYuxCzQVBliN0jQ5vmM06K18/rQCnRtrO9B/ITg50Yj+1gOhYwmyeJ+3E2UjpdayD5JMsGlWTeEbKEUfI3Y5kSO+R3etX20hH0EMiF4xatgprLqRN79/yX87TJRIwFdpjYNqSejuTNC8g7jv0mfUIM/WNkZvW5D/6Z94Zr1xFUTpBkohaURayEFEnTJuVX9ZKWnYB9t+/t//+xZg5/glI4ecrpyZTZhtlhjA0VPbBCyLt0zfT5u16ySyQKXiS5obJXNBWpVKJa7EaDAamsPanu1HQJcRKvrjnfe/+mzAtWcRXVpfGordEDIdVWp/x+jMLRZXFXw2lHut0jPvHLWnZsuHNlGGZzgQdxCM1gxjjJOAWqomZxHPWQOK2QtOOPg0NdMJWx17WHdY+jBkh2QWtf+9Exn1tBKXVkApUabb85DeoJB5JiFkOnEyuWLfz6QNEDYxujfTwC7bexKM4nDSDNOZTAYQtSpe7sXgyxitZrO1euoT1VnEptJCffqqeDURBnpa4TzujIUe2/aSJ2lnOFNJ8XCP9w60tihaxCeiMblPGSQBPNTJAhRIX5rfh6PcKCtX+gC+rW89eD1g6d48HndjJ64eWhnjj14+XWQ/h2chcWsFRBh3HYDl1ECsnChXixZTPanRfdiXmuN+QJW7w89s4tvyTQuBedZjedF0kmL6xUvGZ1cpZuU+vJ8ieYaUIgtrN/vFVy7l+FSRInVJOFlroXDHQhYtrDc7xHNnyznwxWGElk8PgfV+If+i5Zbiey2Ir3ZIP8ExmAvCKvZRET3UGmG881Y+eD4OLgRfhogUmT+f4oT/Zh5hKHH7cl27Ww9gF7nAaJHhwISt39F3DpgZ28oLIThk9MzBc26pj6s9OUww+k3H4iXR7Vlp+QfX6yIk624Ixh1Qa04MWgXKRFBt98Lv3PvcwFsgpXiaKizVaR4O+SUMRWxHYXc+lqtiYecW7b7o/vNQ/ICjFEEhdcn0U7ExsJ/41ThZVcHbfK7sCTN5Jg9ptQsH4JQvw9Nt9hMVXebIpzylF6pirXmOahnwxucaTHHMYWuEXRItRhCZ0t3FkwzV1AZo87cjsUIqIiNZIsGVGuc1SCUWdWzdOlkX641ezmvXDtVsCKWyIwZTCxo2mR6mIsm6wDbLpVQYYoQEe076/HwqZSRU1dNsPPgQIcqpxhVD95OtHwA+pW/r0TomIc3xW7yQYMf5Bh/J9bnE5DXQtHGU4tFqV5zd4Pa71+xImEgAdG6TH6d9QX64zYzzXy9y9QaoqEKv6Dccg713rZYguFq9sHseNh/pNVLDTiCL5ndoybQQ59INOlbEtJrxu/xIHNTCV1GSjKxxchfrNbv5Cbx4uduC+K/wMn0NRLT/F8Ybd+hBTRqDVIbEeD0Mg36Kp9nZdmUU/WdqlFFN6FomkdV92mFJnCdZVStbbb+SdqhYOLGEaL+afRt86jZmBinXaSYnh7RUi3Wvn26647201/nrWp8+5eCP8LiPHWWM9MVNRlgGWkj1TK34idsA9/mLCDhl1SQ5yB9NAlGbb05JplOkgGXN2EHyXzRnGwE4pCcBo4JJvJBm2hQ96KdqXCUP+aO5vhq3VtT9xHGpjq2LvTP0J0ptMcs7BnCQvsiX1rQf0iRXLRDriSTJH0nX4cKtWhLUFCSWolkFCwSwI84679VmgHRdifKKjcvevcfkV0yeIs2ZiY2E9hzHkzX4dmUBWGcPMNAqPDMZcYTawJV+hiRwyZ8tVxmao6dXCGp6mTnetEqWIFlFqBT1hREpRj4a87GUBRM9tBWZpWjRNKd1kGneHldzLzY5UajgJFhfyCShzhqRYYq3g4pCy8lvdSgZ86oQlHlGAQtiWZROMkTN/Jx1v9oGZk4Ias5+m+JyuI+jeeJ0ch7XNrM2kcGf9SBS96V4SftiWd47H3S8GYoFrKzeJkVUMzepTRck3WzGH3551Zl5ivQ4P+AOl/iFreJp3m++uwTXHsLZLJNRdpcRHtorbSWSUpHxgHHd9Q3dYQfGOfuH502R6MEzNZVKlluEn7N8RxobcO4/P/BuBRnJv7VnqbDO+YRlHaWxmIAf5y5kn4mwro3FbdgXrBpioaZ7KTMswApFGdMsSOrS29VdHOvL9YKgAbCx33WedHqBJsbTvFmwohsqsvUAuGUn+4yd2/0o3NlfOqOTtoV5Tq9h9C3cw/BrTr8eTuRk/qlsnEhydGcS9lEPT/TlUKP2xRSAez8Rn7mecyrILewIRX5c2kkiM69j6EOvyeiy0StYQo/NRJxXwqiRHI8APc7HLM2TW5nIfYc7/U6qxDQrJHqmG7+B+r1d5ybk7gOLcckA+K80pk5Tycfvtrl8MzOzb2NYykhAM35w/GleuHEZOhma/Z3ZRNm3+tMv4kqiOrqBWqviK4f7rtoNH+Wes3CbRhw5EWe0qgSSGGQ6vBXICzdOXz2vp1dz32z2SZnTnHkF2xhB696XK3KyrtWe6u3cZNbzh4L/6/BoEGxAvqCo1LTX+LKiqoYCW0l7gdmGabozd+7KYpCLzrLR6NbQLFS5+1gWCHodS7cDwtGIAUZmap8BuVhZeEW3muWgbw225d9FXaH/2PeO854Ftu7KJZoqWXqDE0udW17brVrHmWAC/zo4FPynhY2+DVseXBqopC3UlWMQugvKeSk2CxotON+iQomvsmleLb4liS54DYw6RLdRawBXQrKyxAKCgZlhPhFCOwXb7rIjjULulmnej+dzjTJtKu/o98IPGL/30pQmWjhQ1GIZ7/Z9qJ3UByLqvRq9GS0k24nW9TFBJ3OSt/uGLeZOsiwjAzLnq6wPcvcjcPcxioriCwdSBChH8JdHQsOsTro6fUwngkaaS27WWDlr4AK/qg8Ea8rVWXmJ2AQMSZGeEisI607py/Y3ufwvLM3BUr2zxxmFTrp6sVhdkvqyi4y8vCf0bHXuK9dmstWEaIKRn8NvFu+PMFDgfj15XlAAH2ZbFxYgVcNjxR2C2D7jAFBS8V8mKDZkg3/DM985lku3uxh1TboKT4rRXMSuIuYimxcJPHtYR/spRIoTW59MV+m5Qju5H+9JCO6y6chJH1j0yI2YvGg+fZLRYazdIL9h3oR+K1OHxWukYR/rI1lnSf7k6VvGKlza0tAUPdVx3jJT6Axqg9b6DM5GD2w219NqX3iDAi/etHKh+IlhPGfByObGvp4qGmiZovnCKGz7yTAiIfoYjrq+yg+nkZ0uKffL1vthICpeiMp1+FavH+F+dNEx1tsN8G6CIghHYOGee6xaP7Q/TTKyLMQOFGQefQrrBmwIixC3HEmlAjm/pg+wvV6lzJXmvApWs37JVugY30f+UHFHhw7ARK8XKtGjkIUe266cfTLw2RcqHbsM8cTu3T2oshwrNJZeCcJhMmuBw/OMse93gjzs6Dn9J3ye1lLvMF/DkLSc7Z3IcTWo2EVh/D2C7ExUFId0+8BDc310oKuL4eRxL2N9SB1ZfqqOeHEbVxBPshYVeSxwARooMNclhokdAZoVbNKqUu5wXmB1MMVXneYlSm7OUQwZOltXPkOQR1CBwji63g1WBW17MAVn9xcwpYBWZqlyLeuyVRjsA6HnFRQoXGxfBmd+cZHuVoR9eq7bV7iBxa7C++h1mvvk326kOeWvypOsI6CPGlbql6DfF0NnzYJsU9VVzXbXNMsK5GQNLNwVWKTzYCp0g7VaYSovGyjAPe1p2phSp4SlCyIooJYCxZD4dSUkh2/AnfnYFPSuOBZpLuPV+gSWgvb4uJp3JKmCqzO5RdXyabrveVfpYChgLGxWN94/gRl6EJmsZ3RUjQUv8Q9bdU4ZeotVulpJcOguUW8XCHzmBam/gNJdHWVCOO9dI4f47H1CGctirz2MyNJpB8BThbSTzI1MDE/bchTn+W41UmChH823Up5CZ9QZNzF5ZSpCklPvvPtf8Mu0Bq4C14yeXf+htzqVqFDoicCYTJqS6qvlNk3xRW/WgLzUZevrRyYvZbwNZDVOMoPJFpbmF7rYn/mQwfwrpXTfsE2hkteX5x799lcDQPj9ssycw8DMHeE2OHwOAvupyKSMjV6E68j0+qHlPbhmC6K5NUlZl+gouB8NbOsrNuRpdDjOsa+U9ntyz6+dd5KCN9jJ9cIuRphrJeadnP90Xk5P5M+JraKlj2gxwRyG+IMrH3yEF93RYtHqgg0vXm3p2cAGyqoG0vwxuPX8rrArvYUo3KWNZKNQ1tzxIrL3cri3X6xnaBHzEL9P9bTr1AIKvwJFpK2q6Ymnncto1R4RZ8BRzPbV9hfdpgvdJHLvMuwz25H05KkCiiuZRaqYEPYwMa1lNlPLRihKFVNR0I+tn3wKHrKW13J5f1M8sigji1fhqgdcORqIm+VA2Be5rFfxOFNSpyye9oSCkKOl/XzRmnHcBdB3HdVVbyRLMVfJSnRHqcJj/93sHANrF8J0PZE3Ca3vVdIPVCjoiI38VMTr1eI222p0/HQc/clask6NgJmXxSNCo9dd/MJF0fE/0x/zcsjT2ZzdlWQICpJ8/C49jTTOeXpyULFINlPxdptq3IlG+11Z9QwL2vZWirIHyXR8nl5s2uCEx8b4CHsu3yQgltsbVyWb6Sr7CkpKJcGvae1PRU7E6KFejvcDWHpSUkixIq91h8tIp78CSaYJjfdSRcO++HPX3DrlVElZy4vJqveCOYfmo2cVBJgM/QVscoYx0OyDHHuyu/UReGFkLCftk+c1hW2kHWu7vgrvbLWOXVspphBKb8rZ1artpMfEu0PPGvc7rmxZhFWS3zT6w2/zzrDmGT6bzfHQ5PP70XHXWxW5lPNg0BOmxMFRFcshHN0p6ktWs0/uUZyef2+wzM7ea85a/61tFbw2smcqN0+kxcdsUSGbzf9RnAS4G66eTaP7kz8uYNW9llVjPihdwP3Hv72JqDlLzP3tahbPinxdvnkFmeNrU08wCo1usJCJyJT+J/cDjiprgw1kuJb3/cRgoZS3fuaJDknauOe/CC8ysxmrxMtDZDsksGNmTo1eFHZwnyFeAGy5q0l6VdaYX6Uv6VaaISUtZNosoeBBWm0y7LvKP+K5zcxx+3E3vY6xK4cplrBYwPJxbAku+ZqxL7HWBg/545586WYmJYs/ZzpHwESaObZD+YQu5176cuyA8RwpPuItQff9twr1IXQ9Ch83ITdu1JRWuR/mS56ZJ4qhrO2tpBRkdgUioezaC73Fa1PoWyQzZ8P8akB3TUYhOxgdaE7evh84lhL6Rd5/huC7bvh71om5QHqcsQpyUu9yYbTwfRPLEPilinGiVF3QBAZGZTOqgp0fu1gz7/PnOafDyb+Adz3XgaVZm+VGTucpO7M1VEoeSb4fzFn42CD33LDf5BtVKoBzHqIJCb7oRCr67Mu4iBSEZzWpnlUu5b+cqWWBU4wjJW0XFqlRpU3S3F9Lppc4umw7fjvkn0970mkdJ/TbY3mwCcnrQWA2KZgeSQ3pGTzyhYkxP+0dxV9cGalwKxXUk7vJOprzph4sArBCXeVZ6AKryWo38pNQGoBWyxKYVO2pKuyY+c6QMjVC4eK//dJWUYKeOm9HaXQiTyUOJVbdE9w8aA+k5IO/2sBbbXB7wEhexBy3wZVRM5aLK5b4fiVvY8EmIznrWLtc+AzDx3zeOv5NKqG49YsKXnZWB6hiKwDwLabM6On2ePHt0NC2CioJw5O5nAtxCGlfKi+kynM+/4DLof7s/fJt1wehD7EcxrH2oNiVNM4WTY7gIZuvtMBS+R4b2Fo7y1KuPjy96smS7zYpsqlBBmfIylN6lBCjqaS+ow9xKiq3ntZuNB2PSiVeBc+pjIfFrRKFV+4q54l2B9KsTQtT7R2Jw1gA+icHqrMImwcDzIUg3wuQRmi8q7hXcY1jFy3UMa8KGCGE6O52GU0RZ5HtPsQA71nVVLyIvzIMkyV0qKFZPcMzFDLVdfAwkh9/zJRkoPBHRERFkwKwb267iniEFJ7dkpMTIzxGPbHUxuQsx1qZt6/thy1HsC2+3bbz4D9brODtsKzRYWWyJOSHcj1rvhFwPg4J7LSYVhWwnhcmbRFK79zLzOGnsdVJN3KbtVwJuG2cF/OGjxl0TAjatxIPWcaY9nctKDUPZmgux6hZMo/oNugoDkyIZJXLXMYqwJhZgLv2U98kMRh5NYaYQTsUbCaNSMi+MkaB8iCGSN1xuErNzT+cpshuUe1hUA5PdvLPyHxF4sppYGcnEB0FnvG9a/e7LkVtUyHxbY9WAtaCV1ob+8vo1fqzYDwCmNBI1Dj+uVsttt2UyqEgDW2ucIwNT7LnrWMS+q/uHg++Oqs3D1iereSEQvtKc9yV1tU7rGAj3K8suQzweG5+0a0fCjRG9ctHX9o4YxAdh5rfKikWtLtySNYIKKC4aYRWtA71mIP6GeC/xfc6k2pB5jg6qVWhl2qhC6l6ih+2vJTotrurGipXdhaZYVMw2ag1+AR8g6/6hOax+DSbZKtc0PYjTEDVEhgVJyzZoUtZr2C82pB05ecUvco4gqwMs7BQOici29Lvie/lPLXj0+ypPC743se5hbFaMkFEi+xSSuyqUGEyNkV8L3pnRxXISU0lRgT2lW8PWHdObzuVBsCZpXro2gTSHhQ3TGNTTexQ4xF8kVGmbpoFQqQLpB5efX0rG64H6RrM1jaBlawle+SnvbtbfYEdpBNapZFVgZCdY3T6oJIA5auDrDiwPV5QskFDonGZBE6/umjdepY+toCgEayH/yQBRdv71zNhpxXh0VxpTmy8aZC6M1EY4bemqZqTAXEqQPcFDQfTdrM70kQIhhvQjf8smZwLQS6FVbMx9Wu8xmu8xmu8xquO/weIPCKWBiOGZwAAAABJRU5ErkJggg=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53975" y="-1371600"/>
            <a:ext cx="33147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data:image/png;base64,iVBORw0KGgoAAAANSUhEUgAAAPIAAADQCAMAAAAK0syrAAACE1BMVEX///8AAAD4+Pr8/P339/n7+/z///4AABD6+vro4+T7/P8aAADw8fXu7vDn6Ov09Pf6//wPAADh4uXGx87x7+0AABwAAAsKAADv9fEgAAC6urrR0tbp6OgAEQAlAAAYAAAAACGCgYYjAAARCQB8eYQyAACEeGZ0bXjY5t2WrZtJTFvCwsexr61ERUfr5u/y+vTk8emjprArGgChn6NraW7CwLxXVVsACgDRzMVRSkmXmqMiKT1gX2i5u8WPkJXw7OVNREphWE51a2GBjXKLfaZTV2WIf3QTNyi1xb6zzL4aHDQvKBhVYV4NEhOIh4evqaM8OSA/KwAAIS9JNlZpVl5FHSMMKSJqcWG7rK6hr6VrWDhKYkNpUFJ8fmWAnYvg2c1iUj4qKC0dABmbt6WIb21ZNjU7LhSAe5U1UE+jmZBWdl1FR0C+srPix7QwJyGAeXq9utYNHw5ERl0dTEVAKCsAJABSWXRaWzsXMQC4vqgtPiuHm4E+Mi6SkrEYTFxIXUxrfnjc1exAFAAVNTeUgYh3b2kbTDNUKxVOOihoeHtgUkRBM0MiKixzUDxKKCGNprOujng0NCoZJgg0HwBFJDEcIzwgIRAnHB4WADJCOhVEVExfRUomBCpPEBVoiHQ3GDGBb1JZY0xNZXNJL1qooMI4OyEdOyEsXDx4jYxmj2ozN0xegZExEQAqACUANge2q5NxWHSiiIHkAAAbQElEQVR4nO1d/V8aV7qfB1AgCuiA0TBEQyU68lIhM1BAGNGuBIzB9q6N2mRVGpMNamOS2nZD3GJb3DXRdte+xNtk1233Jet6e2/2T7wzwwyvw6uAk/3k+4MM48zhPHPOed6fMwjyGq/xGq/xGq/xGq/x6qNFM4phDoLwWiwWB6ZUaiSn3aOGAUVR/N703B8Gp/4BGfy8QZIRLzHncK6F7mlR9LR7WT8MfX/AUnj+6eSq79HfUQULKaa9GXRFr/XvPU0/g4ORZUx62t2tBwJAUlYabvfnBf9T427MvUbDwVwB0DcyqD2FLtYVZ4ae78dUFV48BmbMkKz0apEidNy21VLx1VL/ixfuBvamGZi7v67sqOYGPPDGK00zBlG82ns0JvA2oi/NQfA9CqvhtiQEFXXvS1Ogfn40XNudYfmOrr59aQ6wv6zVfK92MqCuY1eag56k5yRcSHpwwVK3vjQHiy9cJxOuunGI1KkvzYFz9+VJGVArAROvjs49THXVQ2dUJtqMo3VopwnoOIT6aMk9g2Dz16WlRqP9bzfr1pYLXonJrXvRU7e2FAMwVLfGGofx2uWxAKzwi6p09NOAf/xMXdvTw9t1ba/+6HlWb11R33lDiojZVTJffzNI+4aPIiq3uZuOeNXWYnko5XBFWf9m64Sho0a0OroO841otx4YjdZoL5aB9J+fNKTdOmDd2qCGsbYGNXxSoLb6aSG5cINIDeigs1Et2+PitJ9HA42LMJGiNJ+l60TjGo+5Gtd27ZDdaGCYAd9vgMA/MW5WM8hote5eEKFHfzSgqfzijiljlc13NnDV1IpYNdq1dbtaTvfnRon82oGNV+Hha9mtWsxGt1qrvaXRCFbhGThj1Ffd/lefiM2Y6viyYo7a6t+5UV3jqmVU0rUiNu/I/I3KnCEYQY3Lo9VJM9QMoQfvio194fEKHLkaBTq4ab4xPTBXVdvSiV35EmWlauxao7AO5a+RJhMQWaQH2pyaEBVyMHTD6ISoEqlCBDYFsFL+GqnxPWZC6zZ+VNPMVxZSlXZoccqKeo+SOqFaKd54BO/+u/xFPddZa8hAktFvMQ2xiGOy4hcrjW179IeEeBdo7r4tvsQCX6QCQ0d3kQ09SKUS9UDXJwtHxVm8JOzqGnfdYKTZ9+4VuulB8Y0yoq+Auaiyoi0LcJGwazOjrMMwzrvQg2G3wBMbRihLB/bPZXpWnNMhg6Z6d/jkoCrQLbJJVu/CUmaU55MeiBqYI9z07Nz1iLuVuUL5NljpAyWokG0RhuMqIVndZsh8cXtg/O8GpQG1HH5nHh8KxcM6VLvwp+i4viWlWDp+nhxjowAKUo/HG9Lpk6ESkuensj1jrXriMsDBwRThxJl0KfJdeYBYy576xJupo8hscLq+va0LIhWQbM5f7zKtTqVLGSPEyBCmymHgRJpjOeA9MTrut8qrgy3REtdICmR0S/oBzIlQKtPwlrdm1Xdr9H+G7jfMcXoSVCCklLV6rz6v3rhuBqjybmZrtNYkiFUxevqQlfIkewO1Nh64V+udjcRPOSS3C11C7Lpr9Oyvhmu7r7HYyRJS6IOrzyeThiwnhkLSaiB6wZjnHZNWZA/KnNHq7Osm4dcZktFjyul0PIFH/AnZGjkYgQS1lj/Ijoryw9rJSbE5RFhkaV9m1gRQOM7GuBNW6Bq/qSr0fy4MljAeM9AtizMnfYsnWep/juAOhsU6+CS/lkBM6BYVURHFCDItzgzWtMLZ89Ga5tnhO8zqO3zCJQd5QidqGx0hK3w4TQXBL7fQJd06hrTfoamUjKSsXGVUkINXjpukGMsEMV4N3pnHGJ+V9gLCKMcsrdYnQnd0HE1X6sBDew3lL2o6sOupT92FFPE/moIIYv+SXcQRgTRW5VB8mezXV6aPKb6rpSql0eBJjrgQxoup9iFLdDcXNmirT9db4KhvcbjW7PjnoSdd6xXpksaFuna2PsA+S32Sy+xHDEP8j6VI61lqGIuCN28wFSYYd7lcgQiGT12qxEqyLtW1s/UBtsF+tJsfsp9OFdLxmB7m+XMJWNp6bM+5VmOCbT2uQtQhE6mdfuooH16zyO1lr2k67JdZporHM6sOHWS+L2O6jjwtpAXF+DNrm0l99LB05pRGo3AfPBZbrILul4uVvTnpWcl5BCkXb2s3/hC5BQv64kUUSvjH+3+dbERq6Amhcb1kPrTZoSnDjxXkKbeih98BwFIxmod2HT1KrRnEl/alcU0yPMqZIVmb0PqLezMUVqPVacFwdvDCSVLYfSCb3xx3MAdBj/hqaVrQLxhXEJEh+UFJWYq94XUBdF6+HEkyxEruCKW7Kn2bP06NrK8hC1C/CpU6wv8uPY0taZJjj0tebce9E3758pf0nO4P0pOBKEy7MByendwwT2OxAMiD9e9vHdDzAstay1Jf6coX3ZgXGYqjdyAevwj0jfh4/hWxKLMfA0lG5mOdYoumc5AMDmSzr2lfqYuxCzQVBliN0jQ5vmM06K18/rQCnRtrO9B/ITg50Yj+1gOhYwmyeJ+3E2UjpdayD5JMsGlWTeEbKEUfI3Y5kSO+R3etX20hH0EMiF4xatgprLqRN79/yX87TJRIwFdpjYNqSejuTNC8g7jv0mfUIM/WNkZvW5D/6Z94Zr1xFUTpBkohaURayEFEnTJuVX9ZKWnYB9t+/t//+xZg5/glI4ecrpyZTZhtlhjA0VPbBCyLt0zfT5u16ySyQKXiS5obJXNBWpVKJa7EaDAamsPanu1HQJcRKvrjnfe/+mzAtWcRXVpfGordEDIdVWp/x+jMLRZXFXw2lHut0jPvHLWnZsuHNlGGZzgQdxCM1gxjjJOAWqomZxHPWQOK2QtOOPg0NdMJWx17WHdY+jBkh2QWtf+9Exn1tBKXVkApUabb85DeoJB5JiFkOnEyuWLfz6QNEDYxujfTwC7bexKM4nDSDNOZTAYQtSpe7sXgyxitZrO1euoT1VnEptJCffqqeDURBnpa4TzujIUe2/aSJ2lnOFNJ8XCP9w60tihaxCeiMblPGSQBPNTJAhRIX5rfh6PcKCtX+gC+rW89eD1g6d48HndjJ64eWhnjj14+XWQ/h2chcWsFRBh3HYDl1ECsnChXixZTPanRfdiXmuN+QJW7w89s4tvyTQuBedZjedF0kmL6xUvGZ1cpZuU+vJ8ieYaUIgtrN/vFVy7l+FSRInVJOFlroXDHQhYtrDc7xHNnyznwxWGElk8PgfV+If+i5Zbiey2Ir3ZIP8ExmAvCKvZRET3UGmG881Y+eD4OLgRfhogUmT+f4oT/Zh5hKHH7cl27Ww9gF7nAaJHhwISt39F3DpgZ28oLIThk9MzBc26pj6s9OUww+k3H4iXR7Vlp+QfX6yIk624Ixh1Qa04MWgXKRFBt98Lv3PvcwFsgpXiaKizVaR4O+SUMRWxHYXc+lqtiYecW7b7o/vNQ/ICjFEEhdcn0U7ExsJ/41ThZVcHbfK7sCTN5Jg9ptQsH4JQvw9Nt9hMVXebIpzylF6pirXmOahnwxucaTHHMYWuEXRItRhCZ0t3FkwzV1AZo87cjsUIqIiNZIsGVGuc1SCUWdWzdOlkX641ezmvXDtVsCKWyIwZTCxo2mR6mIsm6wDbLpVQYYoQEe076/HwqZSRU1dNsPPgQIcqpxhVD95OtHwA+pW/r0TomIc3xW7yQYMf5Bh/J9bnE5DXQtHGU4tFqV5zd4Pa71+xImEgAdG6TH6d9QX64zYzzXy9y9QaoqEKv6Dccg713rZYguFq9sHseNh/pNVLDTiCL5ndoybQQ59INOlbEtJrxu/xIHNTCV1GSjKxxchfrNbv5Cbx4uduC+K/wMn0NRLT/F8Ybd+hBTRqDVIbEeD0Mg36Kp9nZdmUU/WdqlFFN6FomkdV92mFJnCdZVStbbb+SdqhYOLGEaL+afRt86jZmBinXaSYnh7RUi3Wvn26647201/nrWp8+5eCP8LiPHWWM9MVNRlgGWkj1TK34idsA9/mLCDhl1SQ5yB9NAlGbb05JplOkgGXN2EHyXzRnGwE4pCcBo4JJvJBm2hQ96KdqXCUP+aO5vhq3VtT9xHGpjq2LvTP0J0ptMcs7BnCQvsiX1rQf0iRXLRDriSTJH0nX4cKtWhLUFCSWolkFCwSwI84679VmgHRdifKKjcvevcfkV0yeIs2ZiY2E9hzHkzX4dmUBWGcPMNAqPDMZcYTawJV+hiRwyZ8tVxmao6dXCGp6mTnetEqWIFlFqBT1hREpRj4a87GUBRM9tBWZpWjRNKd1kGneHldzLzY5UajgJFhfyCShzhqRYYq3g4pCy8lvdSgZ86oQlHlGAQtiWZROMkTN/Jx1v9oGZk4Ias5+m+JyuI+jeeJ0ch7XNrM2kcGf9SBS96V4SftiWd47H3S8GYoFrKzeJkVUMzepTRck3WzGH3551Zl5ivQ4P+AOl/iFreJp3m++uwTXHsLZLJNRdpcRHtorbSWSUpHxgHHd9Q3dYQfGOfuH502R6MEzNZVKlluEn7N8RxobcO4/P/BuBRnJv7VnqbDO+YRlHaWxmIAf5y5kn4mwro3FbdgXrBpioaZ7KTMswApFGdMsSOrS29VdHOvL9YKgAbCx33WedHqBJsbTvFmwohsqsvUAuGUn+4yd2/0o3NlfOqOTtoV5Tq9h9C3cw/BrTr8eTuRk/qlsnEhydGcS9lEPT/TlUKP2xRSAez8Rn7mecyrILewIRX5c2kkiM69j6EOvyeiy0StYQo/NRJxXwqiRHI8APc7HLM2TW5nIfYc7/U6qxDQrJHqmG7+B+r1d5ybk7gOLcckA+K80pk5Tycfvtrl8MzOzb2NYykhAM35w/GleuHEZOhma/Z3ZRNm3+tMv4kqiOrqBWqviK4f7rtoNH+Wes3CbRhw5EWe0qgSSGGQ6vBXICzdOXz2vp1dz32z2SZnTnHkF2xhB696XK3KyrtWe6u3cZNbzh4L/6/BoEGxAvqCo1LTX+LKiqoYCW0l7gdmGabozd+7KYpCLzrLR6NbQLFS5+1gWCHodS7cDwtGIAUZmap8BuVhZeEW3muWgbw225d9FXaH/2PeO854Ftu7KJZoqWXqDE0udW17brVrHmWAC/zo4FPynhY2+DVseXBqopC3UlWMQugvKeSk2CxotON+iQomvsmleLb4liS54DYw6RLdRawBXQrKyxAKCgZlhPhFCOwXb7rIjjULulmnej+dzjTJtKu/o98IPGL/30pQmWjhQ1GIZ7/Z9qJ3UByLqvRq9GS0k24nW9TFBJ3OSt/uGLeZOsiwjAzLnq6wPcvcjcPcxioriCwdSBChH8JdHQsOsTro6fUwngkaaS27WWDlr4AK/qg8Ea8rVWXmJ2AQMSZGeEisI607py/Y3ufwvLM3BUr2zxxmFTrp6sVhdkvqyi4y8vCf0bHXuK9dmstWEaIKRn8NvFu+PMFDgfj15XlAAH2ZbFxYgVcNjxR2C2D7jAFBS8V8mKDZkg3/DM985lku3uxh1TboKT4rRXMSuIuYimxcJPHtYR/spRIoTW59MV+m5Qju5H+9JCO6y6chJH1j0yI2YvGg+fZLRYazdIL9h3oR+K1OHxWukYR/rI1lnSf7k6VvGKlza0tAUPdVx3jJT6Axqg9b6DM5GD2w219NqX3iDAi/etHKh+IlhPGfByObGvp4qGmiZovnCKGz7yTAiIfoYjrq+yg+nkZ0uKffL1vthICpeiMp1+FavH+F+dNEx1tsN8G6CIghHYOGee6xaP7Q/TTKyLMQOFGQefQrrBmwIixC3HEmlAjm/pg+wvV6lzJXmvApWs37JVugY30f+UHFHhw7ARK8XKtGjkIUe266cfTLw2RcqHbsM8cTu3T2oshwrNJZeCcJhMmuBw/OMse93gjzs6Dn9J3ye1lLvMF/DkLSc7Z3IcTWo2EVh/D2C7ExUFId0+8BDc310oKuL4eRxL2N9SB1ZfqqOeHEbVxBPshYVeSxwARooMNclhokdAZoVbNKqUu5wXmB1MMVXneYlSm7OUQwZOltXPkOQR1CBwji63g1WBW17MAVn9xcwpYBWZqlyLeuyVRjsA6HnFRQoXGxfBmd+cZHuVoR9eq7bV7iBxa7C++h1mvvk326kOeWvypOsI6CPGlbql6DfF0NnzYJsU9VVzXbXNMsK5GQNLNwVWKTzYCp0g7VaYSovGyjAPe1p2phSp4SlCyIooJYCxZD4dSUkh2/AnfnYFPSuOBZpLuPV+gSWgvb4uJp3JKmCqzO5RdXyabrveVfpYChgLGxWN94/gRl6EJmsZ3RUjQUv8Q9bdU4ZeotVulpJcOguUW8XCHzmBam/gNJdHWVCOO9dI4f47H1CGctirz2MyNJpB8BThbSTzI1MDE/bchTn+W41UmChH823Up5CZ9QZNzF5ZSpCklPvvPtf8Mu0Bq4C14yeXf+htzqVqFDoicCYTJqS6qvlNk3xRW/WgLzUZevrRyYvZbwNZDVOMoPJFpbmF7rYn/mQwfwrpXTfsE2hkteX5x799lcDQPj9ssycw8DMHeE2OHwOAvupyKSMjV6E68j0+qHlPbhmC6K5NUlZl+gouB8NbOsrNuRpdDjOsa+U9ntyz6+dd5KCN9jJ9cIuRphrJeadnP90Xk5P5M+JraKlj2gxwRyG+IMrH3yEF93RYtHqgg0vXm3p2cAGyqoG0vwxuPX8rrArvYUo3KWNZKNQ1tzxIrL3cri3X6xnaBHzEL9P9bTr1AIKvwJFpK2q6Ymnncto1R4RZ8BRzPbV9hfdpgvdJHLvMuwz25H05KkCiiuZRaqYEPYwMa1lNlPLRihKFVNR0I+tn3wKHrKW13J5f1M8sigji1fhqgdcORqIm+VA2Be5rFfxOFNSpyye9oSCkKOl/XzRmnHcBdB3HdVVbyRLMVfJSnRHqcJj/93sHANrF8J0PZE3Ca3vVdIPVCjoiI38VMTr1eI222p0/HQc/clask6NgJmXxSNCo9dd/MJF0fE/0x/zcsjT2ZzdlWQICpJ8/C49jTTOeXpyULFINlPxdptq3IlG+11Z9QwL2vZWirIHyXR8nl5s2uCEx8b4CHsu3yQgltsbVyWb6Sr7CkpKJcGvae1PRU7E6KFejvcDWHpSUkixIq91h8tIp78CSaYJjfdSRcO++HPX3DrlVElZy4vJqveCOYfmo2cVBJgM/QVscoYx0OyDHHuyu/UReGFkLCftk+c1hW2kHWu7vgrvbLWOXVspphBKb8rZ1artpMfEu0PPGvc7rmxZhFWS3zT6w2/zzrDmGT6bzfHQ5PP70XHXWxW5lPNg0BOmxMFRFcshHN0p6ktWs0/uUZyef2+wzM7ea85a/61tFbw2smcqN0+kxcdsUSGbzf9RnAS4G66eTaP7kz8uYNW9llVjPihdwP3Hv72JqDlLzP3tahbPinxdvnkFmeNrU08wCo1usJCJyJT+J/cDjiprgw1kuJb3/cRgoZS3fuaJDknauOe/CC8ysxmrxMtDZDsksGNmTo1eFHZwnyFeAGy5q0l6VdaYX6Uv6VaaISUtZNosoeBBWm0y7LvKP+K5zcxx+3E3vY6xK4cplrBYwPJxbAku+ZqxL7HWBg/545586WYmJYs/ZzpHwESaObZD+YQu5176cuyA8RwpPuItQff9twr1IXQ9Ch83ITdu1JRWuR/mS56ZJ4qhrO2tpBRkdgUioezaC73Fa1PoWyQzZ8P8akB3TUYhOxgdaE7evh84lhL6Rd5/huC7bvh71om5QHqcsQpyUu9yYbTwfRPLEPilinGiVF3QBAZGZTOqgp0fu1gz7/PnOafDyb+Adz3XgaVZm+VGTucpO7M1VEoeSb4fzFn42CD33LDf5BtVKoBzHqIJCb7oRCr67Mu4iBSEZzWpnlUu5b+cqWWBU4wjJW0XFqlRpU3S3F9Lppc4umw7fjvkn0970mkdJ/TbY3mwCcnrQWA2KZgeSQ3pGTzyhYkxP+0dxV9cGalwKxXUk7vJOprzph4sArBCXeVZ6AKryWo38pNQGoBWyxKYVO2pKuyY+c6QMjVC4eK//dJWUYKeOm9HaXQiTyUOJVbdE9w8aA+k5IO/2sBbbXB7wEhexBy3wZVRM5aLK5b4fiVvY8EmIznrWLtc+AzDx3zeOv5NKqG49YsKXnZWB6hiKwDwLabM6On2ePHt0NC2CioJw5O5nAtxCGlfKi+kynM+/4DLof7s/fJt1wehD7EcxrH2oNiVNM4WTY7gIZuvtMBS+R4b2Fo7y1KuPjy96smS7zYpsqlBBmfIylN6lBCjqaS+ow9xKiq3ntZuNB2PSiVeBc+pjIfFrRKFV+4q54l2B9KsTQtT7R2Jw1gA+icHqrMImwcDzIUg3wuQRmi8q7hXcY1jFy3UMa8KGCGE6O52GU0RZ5HtPsQA71nVVLyIvzIMkyV0qKFZPcMzFDLVdfAwkh9/zJRkoPBHRERFkwKwb267iniEFJ7dkpMTIzxGPbHUxuQsx1qZt6/thy1HsC2+3bbz4D9brODtsKzRYWWyJOSHcj1rvhFwPg4J7LSYVhWwnhcmbRFK79zLzOGnsdVJN3KbtVwJuG2cF/OGjxl0TAjatxIPWcaY9nctKDUPZmgux6hZMo/oNugoDkyIZJXLXMYqwJhZgLv2U98kMRh5NYaYQTsUbCaNSMi+MkaB8iCGSN1xuErNzT+cpshuUe1hUA5PdvLPyHxF4sppYGcnEB0FnvG9a/e7LkVtUyHxbY9WAtaCV1ob+8vo1fqzYDwCmNBI1Dj+uVsttt2UyqEgDW2ucIwNT7LnrWMS+q/uHg++Oqs3D1iereSEQvtKc9yV1tU7rGAj3K8suQzweG5+0a0fCjRG9ctHX9o4YxAdh5rfKikWtLtySNYIKKC4aYRWtA71mIP6GeC/xfc6k2pB5jg6qVWhl2qhC6l6ih+2vJTotrurGipXdhaZYVMw2ag1+AR8g6/6hOax+DSbZKtc0PYjTEDVEhgVJyzZoUtZr2C82pB05ecUvco4gqwMs7BQOici29Lvie/lPLXj0+ypPC743se5hbFaMkFEi+xSSuyqUGEyNkV8L3pnRxXISU0lRgT2lW8PWHdObzuVBsCZpXro2gTSHhQ3TGNTTexQ4xF8kVGmbpoFQqQLpB5efX0rG64H6RrM1jaBlawle+SnvbtbfYEdpBNapZFVgZCdY3T6oJIA5auDrDiwPV5QskFDonGZBE6/umjdepY+toCgEayH/yQBRdv71zNhpxXh0VxpTmy8aZC6M1EY4bemqZqTAXEqQPcFDQfTdrM70kQIhhvQjf8smZwLQS6FVbMx9Wu8xmu8xmu8xquO/weIPCKWBiOGZwAAAABJRU5ErkJggg=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086780" y="-907608"/>
            <a:ext cx="33147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5366" name="Picture 6" descr="http://www.lifeprint.com/asl101/images-signs/look-small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33147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www.aloco.nl/waterval/images/kijk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316" y="1114251"/>
            <a:ext cx="3571875" cy="503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41055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5209828"/>
            <a:ext cx="2400654" cy="162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25247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1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e original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7219925" cy="488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2433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2650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2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media.licdn.com/mpr/mpr/p/5/005/099/19a/084cade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66345"/>
            <a:ext cx="2911599" cy="488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Tribes: Ecoutez Attentivement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730" y="2060847"/>
            <a:ext cx="3422702" cy="446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91751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643" y="368266"/>
            <a:ext cx="2018713" cy="136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77490" y="371437"/>
            <a:ext cx="32066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Écoutez</a:t>
            </a:r>
            <a:endParaRPr lang="en-GB" sz="60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83968" y="3140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7199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6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560" y="189543"/>
            <a:ext cx="8244408" cy="936104"/>
          </a:xfrm>
        </p:spPr>
        <p:txBody>
          <a:bodyPr/>
          <a:lstStyle/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Stay calm and listen to the teacher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5122" name="Picture 2" descr="http://www.keepcalmstudio.com/_gallery/300/O3LIgu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2283"/>
            <a:ext cx="5161756" cy="516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845" y="3478579"/>
            <a:ext cx="2941815" cy="199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5138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9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s'il vous plai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550" y="1273690"/>
            <a:ext cx="4987255" cy="3735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1" y="551723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Silence </a:t>
            </a:r>
            <a:r>
              <a:rPr lang="en-GB" sz="3200" dirty="0" err="1" smtClean="0">
                <a:latin typeface="Comic Sans MS" panose="030F0702030302020204" pitchFamily="66" charset="0"/>
              </a:rPr>
              <a:t>s’il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vous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plaît</a:t>
            </a:r>
            <a:r>
              <a:rPr lang="en-GB" sz="3200" dirty="0" smtClean="0">
                <a:latin typeface="Comic Sans MS" panose="030F0702030302020204" pitchFamily="66" charset="0"/>
              </a:rPr>
              <a:t>.	Silence </a:t>
            </a:r>
            <a:r>
              <a:rPr lang="en-GB" sz="3200" dirty="0" err="1" smtClean="0">
                <a:latin typeface="Comic Sans MS" panose="030F0702030302020204" pitchFamily="66" charset="0"/>
              </a:rPr>
              <a:t>s’il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te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plaît</a:t>
            </a:r>
            <a:r>
              <a:rPr lang="en-GB" sz="3200" dirty="0" smtClean="0">
                <a:latin typeface="Comic Sans MS" panose="030F0702030302020204" pitchFamily="66" charset="0"/>
              </a:rPr>
              <a:t>.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6165304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The whole class.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616530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One child.</a:t>
            </a:r>
            <a:endParaRPr lang="en-GB" dirty="0"/>
          </a:p>
        </p:txBody>
      </p:sp>
      <p:pic>
        <p:nvPicPr>
          <p:cNvPr id="7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356" y="260648"/>
            <a:ext cx="1837449" cy="12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8262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21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http://image.slidesharecdn.com/fr1-classcommands-130212072704-phpapp02/95/fr1-class-commands-1-638.jpg?cb=136065405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196752"/>
            <a:ext cx="4653533" cy="424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5696" y="260648"/>
            <a:ext cx="5544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err="1" smtClean="0">
                <a:latin typeface="Comic Sans MS" panose="030F0702030302020204" pitchFamily="66" charset="0"/>
              </a:rPr>
              <a:t>Levez-vous</a:t>
            </a:r>
            <a:endParaRPr lang="en-GB" sz="6000" dirty="0">
              <a:latin typeface="Comic Sans MS" panose="030F0702030302020204" pitchFamily="66" charset="0"/>
            </a:endParaRPr>
          </a:p>
        </p:txBody>
      </p:sp>
      <p:pic>
        <p:nvPicPr>
          <p:cNvPr id="6" name="Picture 6" descr="http://image.slidesharecdn.com/fr1-classcommands-130212072704-phpapp02/95/fr1-class-commands-1-638.jpg?cb=136065405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287" y="1198541"/>
            <a:ext cx="4653533" cy="424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31" y="188640"/>
            <a:ext cx="183502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5157190"/>
            <a:ext cx="2304694" cy="156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157189"/>
            <a:ext cx="2304694" cy="156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4501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1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image asseyez-vous for term side of car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04303"/>
            <a:ext cx="3312368" cy="528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asseyez-vous for term side of car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04303"/>
            <a:ext cx="3312368" cy="528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188640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 err="1" smtClean="0">
                <a:latin typeface="Comic Sans MS" panose="030F0702030302020204" pitchFamily="66" charset="0"/>
              </a:rPr>
              <a:t>Asseyez-vous</a:t>
            </a:r>
            <a:endParaRPr lang="en-GB" sz="6000" dirty="0">
              <a:latin typeface="Comic Sans MS" panose="030F0702030302020204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46100"/>
            <a:ext cx="1370641" cy="92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9851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0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ages.slideplayer.fr/5/1644357/slides/slide_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60571"/>
            <a:ext cx="3528393" cy="324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images.slideplayer.fr/5/1644357/slides/slide_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60570"/>
            <a:ext cx="3528393" cy="324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378403" y="548680"/>
            <a:ext cx="42844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6000" dirty="0" err="1">
                <a:latin typeface="Comic Sans MS" panose="030F0702030302020204" pitchFamily="66" charset="0"/>
              </a:rPr>
              <a:t>Levez-vous</a:t>
            </a:r>
            <a:endParaRPr lang="en-GB" sz="6000" dirty="0">
              <a:latin typeface="Comic Sans MS" panose="030F0702030302020204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67" y="530120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116" y="530120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436" y="530120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635" y="5301205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26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mcdn1.teacherspayteachers.com/thumbitem/Sit-Down-please-Asseyez-vous-sil-vous-plat-for-Peppers-Classroom-Phrases-1498532/original-1498532-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24743"/>
            <a:ext cx="4051151" cy="547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188640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 err="1" smtClean="0">
                <a:latin typeface="Comic Sans MS" panose="030F0702030302020204" pitchFamily="66" charset="0"/>
              </a:rPr>
              <a:t>Asseyez-vous</a:t>
            </a:r>
            <a:endParaRPr lang="en-GB" sz="6000" dirty="0">
              <a:latin typeface="Comic Sans MS" panose="030F0702030302020204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443" y="5362356"/>
            <a:ext cx="1877115" cy="127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35" y="5398361"/>
            <a:ext cx="1770928" cy="120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83968" y="3140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0103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9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229600" cy="2079104"/>
          </a:xfrm>
        </p:spPr>
        <p:txBody>
          <a:bodyPr>
            <a:noAutofit/>
          </a:bodyPr>
          <a:lstStyle/>
          <a:p>
            <a:pPr algn="ctr"/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Classroom instructions</a:t>
            </a:r>
            <a:b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</a:br>
            <a:r>
              <a:rPr lang="en-GB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for the teacher</a:t>
            </a:r>
            <a:endParaRPr lang="en-GB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1" y="5299435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29943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299436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17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0663" y="130690"/>
            <a:ext cx="745547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Classroom instructions</a:t>
            </a:r>
            <a:endParaRPr lang="en-GB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http://www.stmonicas.co.uk/school/images/Les%20Instructions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73690"/>
            <a:ext cx="6840760" cy="539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161813"/>
            <a:ext cx="1512167" cy="249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42068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5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0663" y="130690"/>
            <a:ext cx="7455475" cy="1143000"/>
          </a:xfrm>
        </p:spPr>
        <p:txBody>
          <a:bodyPr>
            <a:normAutofit/>
          </a:bodyPr>
          <a:lstStyle/>
          <a:p>
            <a:pPr algn="ctr"/>
            <a:r>
              <a:rPr lang="en-GB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Classroom language</a:t>
            </a:r>
            <a:endParaRPr lang="en-GB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05" y="182204"/>
            <a:ext cx="1152128" cy="108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http://www.stmonicas.co.uk/school/images/Hell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80728"/>
            <a:ext cx="6480718" cy="5466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68" y="4005064"/>
            <a:ext cx="1630228" cy="257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5327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87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ee original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2696"/>
            <a:ext cx="7036054" cy="528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2" y="188640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2915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20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Classroom language</a:t>
            </a:r>
            <a:endParaRPr lang="en-GB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 descr="http://www.stmonicas.co.uk/school/images/Dan%20l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639" y="1340768"/>
            <a:ext cx="6293321" cy="5040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39440"/>
            <a:ext cx="209232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3088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81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80718"/>
            <a:ext cx="8020372" cy="548640"/>
          </a:xfrm>
        </p:spPr>
        <p:txBody>
          <a:bodyPr>
            <a:noAutofit/>
          </a:bodyPr>
          <a:lstStyle/>
          <a:p>
            <a:r>
              <a:rPr lang="en-GB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Embedding French in the classroom</a:t>
            </a:r>
            <a:endParaRPr lang="en-GB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864238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Image result for regardez KS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39686"/>
            <a:ext cx="2664295" cy="19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895686"/>
            <a:ext cx="7539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Jacques a </a:t>
            </a:r>
            <a:r>
              <a:rPr lang="en-GB" sz="2800" b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dit</a:t>
            </a:r>
            <a:r>
              <a:rPr lang="en-GB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or Total elimination</a:t>
            </a:r>
            <a:endParaRPr lang="en-GB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87774"/>
            <a:ext cx="2092320" cy="266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99792" y="1687774"/>
            <a:ext cx="1368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d</a:t>
            </a:r>
            <a:r>
              <a:rPr lang="en-GB" sz="2800" dirty="0" err="1" smtClean="0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ansez</a:t>
            </a:r>
            <a:endParaRPr lang="en-GB" sz="2800" dirty="0">
              <a:solidFill>
                <a:srgbClr val="0070C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1303" y="1433100"/>
            <a:ext cx="1584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marchez</a:t>
            </a:r>
            <a:endParaRPr lang="en-GB" sz="2800" dirty="0">
              <a:solidFill>
                <a:srgbClr val="0070C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84418" y="2498092"/>
            <a:ext cx="2945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la tête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856" y="3431007"/>
            <a:ext cx="1800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sautez</a:t>
            </a:r>
            <a:endParaRPr lang="en-GB" sz="2800" dirty="0">
              <a:solidFill>
                <a:srgbClr val="0070C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5154" y="3021312"/>
            <a:ext cx="3545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ournez</a:t>
            </a:r>
            <a:r>
              <a:rPr lang="en-GB" sz="2800" dirty="0" smtClean="0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en-GB" sz="2800" dirty="0" err="1" smtClean="0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en</a:t>
            </a:r>
            <a:r>
              <a:rPr lang="en-GB" sz="2800" dirty="0" smtClean="0">
                <a:solidFill>
                  <a:srgbClr val="0070C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 ronde</a:t>
            </a:r>
            <a:endParaRPr lang="en-GB" sz="2800" dirty="0">
              <a:solidFill>
                <a:srgbClr val="0070C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95480" y="3892672"/>
            <a:ext cx="2752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le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nez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64226" y="4172129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les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pieds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65076" y="1995693"/>
            <a:ext cx="327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touchez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la bouche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496" y="5280905"/>
            <a:ext cx="3996823" cy="135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85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578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80718"/>
            <a:ext cx="8020372" cy="548640"/>
          </a:xfrm>
        </p:spPr>
        <p:txBody>
          <a:bodyPr>
            <a:noAutofit/>
          </a:bodyPr>
          <a:lstStyle/>
          <a:p>
            <a:r>
              <a:rPr lang="en-GB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Embedding French in the classroom</a:t>
            </a:r>
            <a:endParaRPr lang="en-GB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864238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Image result for regardez KS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39686"/>
            <a:ext cx="2664295" cy="19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895686"/>
            <a:ext cx="7539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Jacques a </a:t>
            </a:r>
            <a:r>
              <a:rPr lang="en-GB" sz="28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dit</a:t>
            </a:r>
            <a:r>
              <a:rPr lang="en-GB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or Total elimination</a:t>
            </a:r>
            <a:endParaRPr lang="en-GB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20497"/>
            <a:ext cx="1224136" cy="1560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80112" y="3280901"/>
            <a:ext cx="1978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d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ansez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6567" y="4378076"/>
            <a:ext cx="1584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marchez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71962" y="2723727"/>
            <a:ext cx="3664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la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jambe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1830" y="3592210"/>
            <a:ext cx="3143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s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autez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à la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corde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01349" y="2495788"/>
            <a:ext cx="3329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ournez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en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ronde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72148" y="4378076"/>
            <a:ext cx="423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les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épaules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75836" y="1775682"/>
            <a:ext cx="3456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les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pieds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80112" y="1588183"/>
            <a:ext cx="2881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touchez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les bras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496" y="5280905"/>
            <a:ext cx="3996823" cy="135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8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563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59" y="280718"/>
            <a:ext cx="7988901" cy="548640"/>
          </a:xfrm>
        </p:spPr>
        <p:txBody>
          <a:bodyPr>
            <a:noAutofit/>
          </a:bodyPr>
          <a:lstStyle/>
          <a:p>
            <a:r>
              <a:rPr lang="en-GB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Embedding French in the classroom</a:t>
            </a:r>
            <a:endParaRPr lang="en-GB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864238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Image result for regardez KS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39686"/>
            <a:ext cx="2664295" cy="19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895686"/>
            <a:ext cx="7539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Jacques a </a:t>
            </a:r>
            <a:r>
              <a:rPr lang="en-GB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dit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or Total elimination</a:t>
            </a:r>
            <a:endParaRPr lang="en-GB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1470697"/>
            <a:ext cx="2970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m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imez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un lion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012" y="3914841"/>
            <a:ext cx="4068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m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imez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un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éléphant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1" y="2321297"/>
            <a:ext cx="3553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la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jambe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3702" y="3185392"/>
            <a:ext cx="3780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s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autez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à cloche pied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2923782"/>
            <a:ext cx="4095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ournez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en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ronde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4008" y="3961008"/>
            <a:ext cx="4167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les 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épaules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1456941"/>
            <a:ext cx="2736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MV Boli" panose="02000500030200090000" pitchFamily="2" charset="0"/>
                <a:cs typeface="MV Boli" panose="02000500030200090000" pitchFamily="2" charset="0"/>
              </a:rPr>
              <a:t>m</a:t>
            </a:r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imez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un chat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2999" y="2230362"/>
            <a:ext cx="2881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touchez</a:t>
            </a:r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 les bras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496" y="5280905"/>
            <a:ext cx="3996823" cy="135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9804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06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0718"/>
            <a:ext cx="7520940" cy="548640"/>
          </a:xfrm>
        </p:spPr>
        <p:txBody>
          <a:bodyPr>
            <a:no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Embedding French in the classroom</a:t>
            </a:r>
            <a:endParaRPr lang="en-GB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460" y="5864238"/>
            <a:ext cx="742338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 descr="Image result for regardez KS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39686"/>
            <a:ext cx="2664295" cy="19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895686"/>
            <a:ext cx="7539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Jacques a </a:t>
            </a:r>
            <a:r>
              <a:rPr lang="en-GB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dit</a:t>
            </a:r>
            <a:r>
              <a:rPr lang="en-GB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or Total elimination</a:t>
            </a:r>
            <a:endParaRPr lang="en-GB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87774"/>
            <a:ext cx="1907035" cy="243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0151" y="1628800"/>
            <a:ext cx="2654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m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imez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un 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oiseau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5848" y="3914865"/>
            <a:ext cx="2999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m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imez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un 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éléphant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09681" y="2328814"/>
            <a:ext cx="2945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jouez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au golf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7289" y="3058580"/>
            <a:ext cx="3287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s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autez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à cloche pied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3470" y="3185393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j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au football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34507" y="4118667"/>
            <a:ext cx="3025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t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ouchez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les 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genoux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47289" y="1635478"/>
            <a:ext cx="273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m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imez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un chat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486" y="2492895"/>
            <a:ext cx="2881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j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au tennis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496" y="5280905"/>
            <a:ext cx="3996823" cy="135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004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83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0718"/>
            <a:ext cx="7520940" cy="548640"/>
          </a:xfrm>
        </p:spPr>
        <p:txBody>
          <a:bodyPr>
            <a:no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Embedding French in the classroom</a:t>
            </a:r>
            <a:endParaRPr lang="en-GB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620" y="5387385"/>
            <a:ext cx="1082806" cy="945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895686"/>
            <a:ext cx="7539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Jacques a </a:t>
            </a:r>
            <a:r>
              <a:rPr lang="en-GB" sz="2400" dirty="0" err="1" smtClean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dit</a:t>
            </a:r>
            <a:r>
              <a:rPr lang="en-GB" sz="2400" dirty="0" smtClean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 or Total elimination</a:t>
            </a:r>
            <a:endParaRPr lang="en-GB" sz="2400" dirty="0">
              <a:solidFill>
                <a:srgbClr val="00206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6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6542"/>
            <a:ext cx="1197246" cy="216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68715" y="2341623"/>
            <a:ext cx="2945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jouez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de la 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flûte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43765" y="3070181"/>
            <a:ext cx="3287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j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au rugby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94838" y="3720605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j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du piano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33412" y="2832727"/>
            <a:ext cx="2881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MV Boli" panose="02000500030200090000" pitchFamily="2" charset="0"/>
                <a:cs typeface="MV Boli" panose="02000500030200090000" pitchFamily="2" charset="0"/>
              </a:rPr>
              <a:t>j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au tennis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56618" y="1624125"/>
            <a:ext cx="2945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jouez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de la guitare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4509120"/>
            <a:ext cx="2945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jouez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en-GB" sz="2400" smtClean="0">
                <a:latin typeface="MV Boli" panose="02000500030200090000" pitchFamily="2" charset="0"/>
                <a:cs typeface="MV Boli" panose="02000500030200090000" pitchFamily="2" charset="0"/>
              </a:rPr>
              <a:t>du saxophone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6551" y="1879958"/>
            <a:ext cx="3540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jouez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de la 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trompette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7170" name="Picture 2" descr="http://instrumentmusiqueoccasion.fr/wp-content/uploads/2013/09/Combien-peuvent-co%C3%BBter-les-cours-d%E2%80%99instrument-de-musique-d%E2%80%99un-enfant-%E2%80%93-Les-instruments-de-musiqu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05830"/>
            <a:ext cx="3749187" cy="147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little-linguist.co.uk/user/products/large/4301-CC-Poster-Sports-J-F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952" y="4616810"/>
            <a:ext cx="1582280" cy="224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523918" y="3860282"/>
            <a:ext cx="3665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jouez</a:t>
            </a:r>
            <a:r>
              <a:rPr lang="en-GB" sz="2400" dirty="0" smtClean="0">
                <a:latin typeface="MV Boli" panose="02000500030200090000" pitchFamily="2" charset="0"/>
                <a:cs typeface="MV Boli" panose="02000500030200090000" pitchFamily="2" charset="0"/>
              </a:rPr>
              <a:t> de la </a:t>
            </a:r>
            <a:r>
              <a:rPr lang="en-GB" sz="24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batterie</a:t>
            </a:r>
            <a:endParaRPr lang="en-GB" sz="24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22" name="Picture 4" descr="https://s-media-cache-ak0.pinimg.com/564x/60/32/20/60322023050f0b3013576d5e66bb72b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877" y="4862079"/>
            <a:ext cx="2092971" cy="19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83569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68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www.little-linguist.co.uk/user/products/large/4301-CC-Poster-Sports-J-F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2255"/>
            <a:ext cx="401617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https://s-media-cache-ak0.pinimg.com/564x/60/32/20/60322023050f0b3013576d5e66bb72b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0" r="15847"/>
          <a:stretch/>
        </p:blipFill>
        <p:spPr bwMode="auto">
          <a:xfrm>
            <a:off x="4729090" y="622255"/>
            <a:ext cx="406960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7112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6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334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ee original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09791"/>
            <a:ext cx="7776864" cy="559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398"/>
            <a:ext cx="1512168" cy="102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03848" y="18448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4035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4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ee original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1" y="908719"/>
            <a:ext cx="7221682" cy="428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75766" y="349333"/>
            <a:ext cx="1346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anose="030F0702030302020204" pitchFamily="66" charset="0"/>
              </a:rPr>
              <a:t>Please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39322" y="287778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Thank you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848986" y="872553"/>
            <a:ext cx="850806" cy="5402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3" idx="2"/>
          </p:cNvCxnSpPr>
          <p:nvPr/>
        </p:nvCxnSpPr>
        <p:spPr>
          <a:xfrm flipH="1">
            <a:off x="6660232" y="872553"/>
            <a:ext cx="503226" cy="7562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254706"/>
            <a:ext cx="2241316" cy="151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44673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6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 result for merc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620688"/>
            <a:ext cx="4472372" cy="364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7706" y="4797152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Comic Sans MS" panose="030F0702030302020204" pitchFamily="66" charset="0"/>
              </a:rPr>
              <a:t>Thank you very much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pic>
        <p:nvPicPr>
          <p:cNvPr id="4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32" y="5299435"/>
            <a:ext cx="2092320" cy="14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72623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7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ee original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756047"/>
            <a:ext cx="5477594" cy="4929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bzse\AppData\Local\Microsoft\Windows\Temporary Internet Files\Content.IE5\UVAHEWGG\happy-children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71476"/>
            <a:ext cx="2092320" cy="249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40152" y="16666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2964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7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582</TotalTime>
  <Words>832</Words>
  <Application>Microsoft Office PowerPoint</Application>
  <PresentationFormat>On-screen Show (4:3)</PresentationFormat>
  <Paragraphs>162</Paragraphs>
  <Slides>56</Slides>
  <Notes>36</Notes>
  <HiddenSlides>0</HiddenSlides>
  <MMClips>38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6" baseType="lpstr">
      <vt:lpstr>Arial</vt:lpstr>
      <vt:lpstr>Calibri</vt:lpstr>
      <vt:lpstr>Comic Sans MS</vt:lpstr>
      <vt:lpstr>Franklin Gothic Book</vt:lpstr>
      <vt:lpstr>Franklin Gothic Medium</vt:lpstr>
      <vt:lpstr>MV Boli</vt:lpstr>
      <vt:lpstr>Segoe Print</vt:lpstr>
      <vt:lpstr>Tunga</vt:lpstr>
      <vt:lpstr>Wingdings</vt:lpstr>
      <vt:lpstr>Angles</vt:lpstr>
      <vt:lpstr>Classroom language and instructions</vt:lpstr>
      <vt:lpstr>In French please! En français s’il vous plaît!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Classroom Activity posters/prompts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Simple Respect code in French</vt:lpstr>
      <vt:lpstr>Be positive – no nasty comments!</vt:lpstr>
      <vt:lpstr>Classroom instructions</vt:lpstr>
      <vt:lpstr>Rangez vos affaires</vt:lpstr>
      <vt:lpstr>PowerPoint Presentation</vt:lpstr>
      <vt:lpstr>PowerPoint Presentation</vt:lpstr>
      <vt:lpstr>Regardez</vt:lpstr>
      <vt:lpstr>PowerPoint Presentation</vt:lpstr>
      <vt:lpstr>Stay calm and listen to the teacher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Classroom instructions  for the teacher</vt:lpstr>
      <vt:lpstr>Classroom instructions</vt:lpstr>
      <vt:lpstr>Classroom language</vt:lpstr>
      <vt:lpstr>Classroom language</vt:lpstr>
      <vt:lpstr>Embedding French in the classroom</vt:lpstr>
      <vt:lpstr>Embedding French in the classroom</vt:lpstr>
      <vt:lpstr>Embedding French in the classroom</vt:lpstr>
      <vt:lpstr>Embedding French in the classroom</vt:lpstr>
      <vt:lpstr>Embedding French in the classroom</vt:lpstr>
      <vt:lpstr>PowerPoint Presentation</vt:lpstr>
    </vt:vector>
  </TitlesOfParts>
  <Company>University Of Nottingham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Links</dc:title>
  <dc:creator>sae for alliance#</dc:creator>
  <cp:lastModifiedBy>Julie Thain</cp:lastModifiedBy>
  <cp:revision>246</cp:revision>
  <dcterms:created xsi:type="dcterms:W3CDTF">2016-02-12T14:03:04Z</dcterms:created>
  <dcterms:modified xsi:type="dcterms:W3CDTF">2016-04-01T10:53:38Z</dcterms:modified>
</cp:coreProperties>
</file>