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0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309" r:id="rId14"/>
    <p:sldId id="319" r:id="rId15"/>
    <p:sldId id="318" r:id="rId16"/>
    <p:sldId id="320" r:id="rId17"/>
    <p:sldId id="323" r:id="rId18"/>
    <p:sldId id="324" r:id="rId19"/>
    <p:sldId id="314" r:id="rId20"/>
    <p:sldId id="311" r:id="rId21"/>
    <p:sldId id="315" r:id="rId22"/>
    <p:sldId id="313" r:id="rId23"/>
    <p:sldId id="316" r:id="rId24"/>
    <p:sldId id="317" r:id="rId25"/>
    <p:sldId id="322" r:id="rId26"/>
    <p:sldId id="321" r:id="rId27"/>
    <p:sldId id="32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009900"/>
    <a:srgbClr val="663300"/>
    <a:srgbClr val="FF6600"/>
    <a:srgbClr val="FF00FF"/>
    <a:srgbClr val="996633"/>
    <a:srgbClr val="993300"/>
    <a:srgbClr val="FFFF99"/>
    <a:srgbClr val="FF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2" autoAdjust="0"/>
    <p:restoredTop sz="94638" autoAdjust="0"/>
  </p:normalViewPr>
  <p:slideViewPr>
    <p:cSldViewPr>
      <p:cViewPr varScale="1">
        <p:scale>
          <a:sx n="84" d="100"/>
          <a:sy n="84" d="100"/>
        </p:scale>
        <p:origin x="95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69" d="100"/>
          <a:sy n="69" d="100"/>
        </p:scale>
        <p:origin x="-26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4555D-0BA3-4498-8B3A-CA3157F8DA0E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26A2-20F1-4616-852E-D01720A15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692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Colour </a:t>
            </a:r>
            <a:r>
              <a:rPr lang="en-GB" dirty="0" err="1" smtClean="0"/>
              <a:t>loto</a:t>
            </a:r>
            <a:r>
              <a:rPr lang="en-GB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064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16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67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Quick colour revision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502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64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184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</a:t>
            </a:r>
            <a:r>
              <a:rPr lang="en-GB" baseline="0" smtClean="0"/>
              <a:t>2 each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531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57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083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423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Loto</a:t>
            </a:r>
            <a:r>
              <a:rPr lang="en-GB" dirty="0" smtClean="0"/>
              <a:t> board</a:t>
            </a:r>
            <a:r>
              <a:rPr lang="en-GB" baseline="0" dirty="0" smtClean="0"/>
              <a:t> – 15 sets of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21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5.jpe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jpeg"/><Relationship Id="rId7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6.png"/><Relationship Id="rId5" Type="http://schemas.openxmlformats.org/officeDocument/2006/relationships/hyperlink" Target="http://www.google.co.uk/url?sa=i&amp;rct=j&amp;q=&amp;esrc=s&amp;source=images&amp;cd=&amp;cad=rja&amp;uact=8&amp;ved=0ahUKEwi3qqbTnJjKAhUCUhQKHWWqA-wQjRwIBw&amp;url=http://www.pd4pic.com/star-frame-white-shapes-stars-color-shape-spike.html&amp;psig=AFQjCNHFoPQy9b6k-riOS6j1W3Duq8rbbw&amp;ust=1452274047426639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6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couleurs</a:t>
            </a:r>
            <a:r>
              <a:rPr lang="en-GB" dirty="0" smtClean="0"/>
              <a:t> – </a:t>
            </a:r>
            <a:r>
              <a:rPr lang="en-GB" dirty="0" err="1" smtClean="0"/>
              <a:t>loto</a:t>
            </a:r>
            <a:r>
              <a:rPr lang="en-GB" smtClean="0"/>
              <a:t> boards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8218"/>
            <a:ext cx="1199207" cy="9807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088" y="228743"/>
            <a:ext cx="1129362" cy="890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32656"/>
            <a:ext cx="1099821" cy="1099821"/>
          </a:xfrm>
          <a:prstGeom prst="rect">
            <a:avLst/>
          </a:prstGeom>
          <a:noFill/>
        </p:spPr>
      </p:pic>
      <p:pic>
        <p:nvPicPr>
          <p:cNvPr id="22531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076" y="836712"/>
            <a:ext cx="7000268" cy="561761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411760" y="2420888"/>
            <a:ext cx="33810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violet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6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48680"/>
            <a:ext cx="5256584" cy="5526702"/>
          </a:xfrm>
          <a:prstGeom prst="rect">
            <a:avLst/>
          </a:prstGeom>
          <a:noFill/>
        </p:spPr>
      </p:pic>
      <p:pic>
        <p:nvPicPr>
          <p:cNvPr id="23555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4941168"/>
            <a:ext cx="1657412" cy="155679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24805" y="2967335"/>
            <a:ext cx="409439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orange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5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60648"/>
            <a:ext cx="6385321" cy="6385321"/>
          </a:xfrm>
          <a:prstGeom prst="rect">
            <a:avLst/>
          </a:prstGeom>
          <a:noFill/>
        </p:spPr>
      </p:pic>
      <p:pic>
        <p:nvPicPr>
          <p:cNvPr id="24579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5229200"/>
            <a:ext cx="1561551" cy="126876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59632" y="2564904"/>
            <a:ext cx="43011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marron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2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6672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76672"/>
            <a:ext cx="1584176" cy="1272753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2132856"/>
            <a:ext cx="1358524" cy="104224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404664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73016"/>
            <a:ext cx="1224136" cy="1513615"/>
          </a:xfrm>
          <a:prstGeom prst="rect">
            <a:avLst/>
          </a:prstGeom>
          <a:noFill/>
        </p:spPr>
      </p:pic>
      <p:pic>
        <p:nvPicPr>
          <p:cNvPr id="36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373216"/>
            <a:ext cx="1358524" cy="1042243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5229200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717032"/>
            <a:ext cx="1584176" cy="1272753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916832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645024"/>
            <a:ext cx="1262537" cy="1412776"/>
          </a:xfrm>
          <a:prstGeom prst="rect">
            <a:avLst/>
          </a:prstGeom>
          <a:noFill/>
        </p:spPr>
      </p:pic>
      <p:pic>
        <p:nvPicPr>
          <p:cNvPr id="33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0848"/>
            <a:ext cx="1064851" cy="1271464"/>
          </a:xfrm>
          <a:prstGeom prst="rect">
            <a:avLst/>
          </a:prstGeom>
          <a:noFill/>
        </p:spPr>
      </p:pic>
      <p:pic>
        <p:nvPicPr>
          <p:cNvPr id="39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301208"/>
            <a:ext cx="1064851" cy="1271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6672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76672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404664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73016"/>
            <a:ext cx="1224136" cy="1513615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5229200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717032"/>
            <a:ext cx="1584176" cy="1272753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916832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645024"/>
            <a:ext cx="1262537" cy="1412776"/>
          </a:xfrm>
          <a:prstGeom prst="rect">
            <a:avLst/>
          </a:prstGeom>
          <a:noFill/>
        </p:spPr>
      </p:pic>
      <p:pic>
        <p:nvPicPr>
          <p:cNvPr id="33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0848"/>
            <a:ext cx="1064851" cy="1271464"/>
          </a:xfrm>
          <a:prstGeom prst="rect">
            <a:avLst/>
          </a:prstGeom>
          <a:noFill/>
        </p:spPr>
      </p:pic>
      <p:pic>
        <p:nvPicPr>
          <p:cNvPr id="39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301208"/>
            <a:ext cx="1064851" cy="1271464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1916832"/>
            <a:ext cx="1284245" cy="1350238"/>
          </a:xfrm>
          <a:prstGeom prst="rect">
            <a:avLst/>
          </a:prstGeom>
          <a:noFill/>
        </p:spPr>
      </p:pic>
      <p:pic>
        <p:nvPicPr>
          <p:cNvPr id="20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5157192"/>
            <a:ext cx="1284245" cy="135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6672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229200"/>
            <a:ext cx="1584176" cy="1272753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620688"/>
            <a:ext cx="1358524" cy="104224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404664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085184"/>
            <a:ext cx="1224136" cy="1513615"/>
          </a:xfrm>
          <a:prstGeom prst="rect">
            <a:avLst/>
          </a:prstGeom>
          <a:noFill/>
        </p:spPr>
      </p:pic>
      <p:pic>
        <p:nvPicPr>
          <p:cNvPr id="36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373216"/>
            <a:ext cx="1358524" cy="1042243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5229200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060848"/>
            <a:ext cx="1584176" cy="1272753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988840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645024"/>
            <a:ext cx="1262537" cy="1412776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717032"/>
            <a:ext cx="1584176" cy="1272753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1916832"/>
            <a:ext cx="1706131" cy="1369147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3717032"/>
            <a:ext cx="1706131" cy="1369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772816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229200"/>
            <a:ext cx="1584176" cy="1272753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620688"/>
            <a:ext cx="1358524" cy="104224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476672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013176"/>
            <a:ext cx="1224136" cy="1513615"/>
          </a:xfrm>
          <a:prstGeom prst="rect">
            <a:avLst/>
          </a:prstGeom>
          <a:noFill/>
        </p:spPr>
      </p:pic>
      <p:pic>
        <p:nvPicPr>
          <p:cNvPr id="36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373216"/>
            <a:ext cx="1358524" cy="1042243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3645024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060848"/>
            <a:ext cx="1584176" cy="1272753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988840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789040"/>
            <a:ext cx="1262537" cy="1412776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717032"/>
            <a:ext cx="1584176" cy="1272753"/>
          </a:xfrm>
          <a:prstGeom prst="rect">
            <a:avLst/>
          </a:prstGeom>
          <a:noFill/>
        </p:spPr>
      </p:pic>
      <p:pic>
        <p:nvPicPr>
          <p:cNvPr id="24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548680"/>
            <a:ext cx="1368152" cy="1289056"/>
          </a:xfrm>
          <a:prstGeom prst="rect">
            <a:avLst/>
          </a:prstGeom>
          <a:noFill/>
        </p:spPr>
      </p:pic>
      <p:pic>
        <p:nvPicPr>
          <p:cNvPr id="26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5157192"/>
            <a:ext cx="1368152" cy="1289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772816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229200"/>
            <a:ext cx="1584176" cy="1272753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620688"/>
            <a:ext cx="1358524" cy="104224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476672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013176"/>
            <a:ext cx="1224136" cy="1513615"/>
          </a:xfrm>
          <a:prstGeom prst="rect">
            <a:avLst/>
          </a:prstGeom>
          <a:noFill/>
        </p:spPr>
      </p:pic>
      <p:pic>
        <p:nvPicPr>
          <p:cNvPr id="36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373216"/>
            <a:ext cx="1358524" cy="1042243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3645024"/>
            <a:ext cx="1080120" cy="1323270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988840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789040"/>
            <a:ext cx="1262537" cy="1412776"/>
          </a:xfrm>
          <a:prstGeom prst="rect">
            <a:avLst/>
          </a:prstGeom>
          <a:noFill/>
        </p:spPr>
      </p:pic>
      <p:pic>
        <p:nvPicPr>
          <p:cNvPr id="24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548680"/>
            <a:ext cx="1368152" cy="1289056"/>
          </a:xfrm>
          <a:prstGeom prst="rect">
            <a:avLst/>
          </a:prstGeom>
          <a:noFill/>
        </p:spPr>
      </p:pic>
      <p:pic>
        <p:nvPicPr>
          <p:cNvPr id="26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5157192"/>
            <a:ext cx="1368152" cy="1289056"/>
          </a:xfrm>
          <a:prstGeom prst="rect">
            <a:avLst/>
          </a:prstGeom>
          <a:noFill/>
        </p:spPr>
      </p:pic>
      <p:pic>
        <p:nvPicPr>
          <p:cNvPr id="20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0848"/>
            <a:ext cx="1064851" cy="1271464"/>
          </a:xfrm>
          <a:prstGeom prst="rect">
            <a:avLst/>
          </a:prstGeom>
          <a:noFill/>
        </p:spPr>
      </p:pic>
      <p:pic>
        <p:nvPicPr>
          <p:cNvPr id="23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717032"/>
            <a:ext cx="1064851" cy="1271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672"/>
            <a:ext cx="1224136" cy="1513615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229200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1916832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2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013176"/>
            <a:ext cx="1224136" cy="1513615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5229200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060848"/>
            <a:ext cx="1584176" cy="1272753"/>
          </a:xfrm>
          <a:prstGeom prst="rect">
            <a:avLst/>
          </a:prstGeom>
          <a:noFill/>
        </p:spPr>
      </p:pic>
      <p:pic>
        <p:nvPicPr>
          <p:cNvPr id="34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916832"/>
            <a:ext cx="1262537" cy="1412776"/>
          </a:xfrm>
          <a:prstGeom prst="rect">
            <a:avLst/>
          </a:prstGeom>
          <a:noFill/>
        </p:spPr>
      </p:pic>
      <p:pic>
        <p:nvPicPr>
          <p:cNvPr id="38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717032"/>
            <a:ext cx="1262537" cy="1412776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717032"/>
            <a:ext cx="1584176" cy="1272753"/>
          </a:xfrm>
          <a:prstGeom prst="rect">
            <a:avLst/>
          </a:prstGeom>
          <a:noFill/>
        </p:spPr>
      </p:pic>
      <p:pic>
        <p:nvPicPr>
          <p:cNvPr id="24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476672"/>
            <a:ext cx="1368152" cy="1289056"/>
          </a:xfrm>
          <a:prstGeom prst="rect">
            <a:avLst/>
          </a:prstGeom>
          <a:noFill/>
        </p:spPr>
      </p:pic>
      <p:pic>
        <p:nvPicPr>
          <p:cNvPr id="26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5301208"/>
            <a:ext cx="1368152" cy="1289056"/>
          </a:xfrm>
          <a:prstGeom prst="rect">
            <a:avLst/>
          </a:prstGeom>
          <a:noFill/>
        </p:spPr>
      </p:pic>
      <p:pic>
        <p:nvPicPr>
          <p:cNvPr id="20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19672" y="476672"/>
            <a:ext cx="1284245" cy="1350238"/>
          </a:xfrm>
          <a:prstGeom prst="rect">
            <a:avLst/>
          </a:prstGeom>
          <a:noFill/>
        </p:spPr>
      </p:pic>
      <p:pic>
        <p:nvPicPr>
          <p:cNvPr id="23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3645024"/>
            <a:ext cx="1284245" cy="135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1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229200"/>
            <a:ext cx="1064851" cy="1271464"/>
          </a:xfrm>
          <a:prstGeom prst="rect">
            <a:avLst/>
          </a:prstGeom>
          <a:noFill/>
        </p:spPr>
      </p:pic>
      <p:pic>
        <p:nvPicPr>
          <p:cNvPr id="11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861048"/>
            <a:ext cx="1262537" cy="1412776"/>
          </a:xfrm>
          <a:prstGeom prst="rect">
            <a:avLst/>
          </a:prstGeom>
          <a:noFill/>
        </p:spPr>
      </p:pic>
      <p:pic>
        <p:nvPicPr>
          <p:cNvPr id="22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76672"/>
            <a:ext cx="1584176" cy="1272753"/>
          </a:xfrm>
          <a:prstGeom prst="rect">
            <a:avLst/>
          </a:prstGeom>
          <a:noFill/>
        </p:spPr>
      </p:pic>
      <p:pic>
        <p:nvPicPr>
          <p:cNvPr id="18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132856"/>
            <a:ext cx="1358524" cy="1042243"/>
          </a:xfrm>
          <a:prstGeom prst="rect">
            <a:avLst/>
          </a:prstGeom>
          <a:noFill/>
        </p:spPr>
      </p:pic>
      <p:pic>
        <p:nvPicPr>
          <p:cNvPr id="1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404664"/>
            <a:ext cx="1080120" cy="1323270"/>
          </a:xfrm>
          <a:prstGeom prst="rect">
            <a:avLst/>
          </a:prstGeom>
          <a:noFill/>
        </p:spPr>
      </p:pic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6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5373216"/>
            <a:ext cx="1358524" cy="1042243"/>
          </a:xfrm>
          <a:prstGeom prst="rect">
            <a:avLst/>
          </a:prstGeom>
          <a:noFill/>
        </p:spPr>
      </p:pic>
      <p:pic>
        <p:nvPicPr>
          <p:cNvPr id="37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5229200"/>
            <a:ext cx="1080120" cy="1323270"/>
          </a:xfrm>
          <a:prstGeom prst="rect">
            <a:avLst/>
          </a:prstGeom>
          <a:noFill/>
        </p:spPr>
      </p:pic>
      <p:pic>
        <p:nvPicPr>
          <p:cNvPr id="35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717032"/>
            <a:ext cx="1584176" cy="1272753"/>
          </a:xfrm>
          <a:prstGeom prst="rect">
            <a:avLst/>
          </a:prstGeom>
          <a:noFill/>
        </p:spPr>
      </p:pic>
      <p:pic>
        <p:nvPicPr>
          <p:cNvPr id="33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060848"/>
            <a:ext cx="1064851" cy="1271464"/>
          </a:xfrm>
          <a:prstGeom prst="rect">
            <a:avLst/>
          </a:prstGeom>
          <a:noFill/>
        </p:spPr>
      </p:pic>
      <p:pic>
        <p:nvPicPr>
          <p:cNvPr id="39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301208"/>
            <a:ext cx="1064851" cy="1271464"/>
          </a:xfrm>
          <a:prstGeom prst="rect">
            <a:avLst/>
          </a:prstGeom>
          <a:noFill/>
        </p:spPr>
      </p:pic>
      <p:pic>
        <p:nvPicPr>
          <p:cNvPr id="19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476672"/>
            <a:ext cx="1368152" cy="1289056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3717032"/>
            <a:ext cx="1368152" cy="1289056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3717032"/>
            <a:ext cx="1706131" cy="1369147"/>
          </a:xfrm>
          <a:prstGeom prst="rect">
            <a:avLst/>
          </a:prstGeom>
          <a:noFill/>
        </p:spPr>
      </p:pic>
      <p:pic>
        <p:nvPicPr>
          <p:cNvPr id="24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1916832"/>
            <a:ext cx="1706131" cy="1369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-2565"/>
            <a:ext cx="5538357" cy="684804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23728" y="2492896"/>
            <a:ext cx="34563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rouge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09120"/>
            <a:ext cx="2016224" cy="1946917"/>
          </a:xfrm>
          <a:prstGeom prst="rect">
            <a:avLst/>
          </a:prstGeom>
          <a:noFill/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347864" y="3930403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1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4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916832"/>
            <a:ext cx="1344691" cy="1375842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988840"/>
            <a:ext cx="1706131" cy="1369147"/>
          </a:xfrm>
          <a:prstGeom prst="rect">
            <a:avLst/>
          </a:prstGeom>
          <a:noFill/>
        </p:spPr>
      </p:pic>
      <p:pic>
        <p:nvPicPr>
          <p:cNvPr id="3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916832"/>
            <a:ext cx="1429491" cy="1353252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76672"/>
            <a:ext cx="1284245" cy="1350238"/>
          </a:xfrm>
          <a:prstGeom prst="rect">
            <a:avLst/>
          </a:prstGeom>
          <a:noFill/>
        </p:spPr>
      </p:pic>
      <p:pic>
        <p:nvPicPr>
          <p:cNvPr id="2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476672"/>
            <a:ext cx="1368152" cy="1289056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364502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1" y="5157192"/>
            <a:ext cx="1344691" cy="1375842"/>
          </a:xfrm>
          <a:prstGeom prst="rect">
            <a:avLst/>
          </a:prstGeom>
          <a:noFill/>
        </p:spPr>
      </p:pic>
      <p:pic>
        <p:nvPicPr>
          <p:cNvPr id="17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7" y="5229200"/>
            <a:ext cx="1706131" cy="1369147"/>
          </a:xfrm>
          <a:prstGeom prst="rect">
            <a:avLst/>
          </a:prstGeom>
          <a:noFill/>
        </p:spPr>
      </p:pic>
      <p:pic>
        <p:nvPicPr>
          <p:cNvPr id="18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199" y="5157192"/>
            <a:ext cx="1429491" cy="1353252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1" y="3717032"/>
            <a:ext cx="1284245" cy="1350238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3" y="3717032"/>
            <a:ext cx="1368152" cy="1289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4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916832"/>
            <a:ext cx="1344691" cy="1375842"/>
          </a:xfrm>
          <a:prstGeom prst="rect">
            <a:avLst/>
          </a:prstGeom>
          <a:noFill/>
        </p:spPr>
      </p:pic>
      <p:pic>
        <p:nvPicPr>
          <p:cNvPr id="3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916832"/>
            <a:ext cx="1429491" cy="1353252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76672"/>
            <a:ext cx="1284245" cy="1350238"/>
          </a:xfrm>
          <a:prstGeom prst="rect">
            <a:avLst/>
          </a:prstGeom>
          <a:noFill/>
        </p:spPr>
      </p:pic>
      <p:pic>
        <p:nvPicPr>
          <p:cNvPr id="2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476672"/>
            <a:ext cx="1368152" cy="1289056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08518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7" descr="https://encrypted-tbn0.gstatic.com/images?q=tbn:ANd9GcQoYu-rYJfAqFIqykLDYh152pO115d_dFpoy10y85K1KLhFifS2q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717032"/>
            <a:ext cx="1344691" cy="1375842"/>
          </a:xfrm>
          <a:prstGeom prst="rect">
            <a:avLst/>
          </a:prstGeom>
          <a:noFill/>
        </p:spPr>
      </p:pic>
      <p:pic>
        <p:nvPicPr>
          <p:cNvPr id="18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645024"/>
            <a:ext cx="1429491" cy="1353252"/>
          </a:xfrm>
          <a:prstGeom prst="rect">
            <a:avLst/>
          </a:prstGeom>
          <a:noFill/>
        </p:spPr>
      </p:pic>
      <p:pic>
        <p:nvPicPr>
          <p:cNvPr id="19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1" y="3717032"/>
            <a:ext cx="1284245" cy="1350238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5157192"/>
            <a:ext cx="1368152" cy="1289056"/>
          </a:xfrm>
          <a:prstGeom prst="rect">
            <a:avLst/>
          </a:prstGeom>
          <a:noFill/>
        </p:spPr>
      </p:pic>
      <p:pic>
        <p:nvPicPr>
          <p:cNvPr id="21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2132856"/>
            <a:ext cx="1358524" cy="1042243"/>
          </a:xfrm>
          <a:prstGeom prst="rect">
            <a:avLst/>
          </a:prstGeom>
          <a:noFill/>
        </p:spPr>
      </p:pic>
      <p:pic>
        <p:nvPicPr>
          <p:cNvPr id="2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5373216"/>
            <a:ext cx="1358524" cy="1042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1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1584176" cy="1272753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988840"/>
            <a:ext cx="1706131" cy="1369147"/>
          </a:xfrm>
          <a:prstGeom prst="rect">
            <a:avLst/>
          </a:prstGeom>
          <a:noFill/>
        </p:spPr>
      </p:pic>
      <p:pic>
        <p:nvPicPr>
          <p:cNvPr id="3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916832"/>
            <a:ext cx="1429491" cy="1353252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76672"/>
            <a:ext cx="1284245" cy="1350238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364502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3789040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1" y="5373216"/>
            <a:ext cx="1358524" cy="1042243"/>
          </a:xfrm>
          <a:prstGeom prst="rect">
            <a:avLst/>
          </a:prstGeom>
          <a:noFill/>
        </p:spPr>
      </p:pic>
      <p:pic>
        <p:nvPicPr>
          <p:cNvPr id="18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7" y="5229200"/>
            <a:ext cx="1706131" cy="1369147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199" y="5157192"/>
            <a:ext cx="1429491" cy="1353252"/>
          </a:xfrm>
          <a:prstGeom prst="rect">
            <a:avLst/>
          </a:prstGeom>
          <a:noFill/>
        </p:spPr>
      </p:pic>
      <p:pic>
        <p:nvPicPr>
          <p:cNvPr id="20" name="Picture 2" descr="C:\Users\Sarah English\AppData\Local\Microsoft\Windows\Temporary Internet Files\Content.IE5\K8V2DNVY\Navionics_Orange_Team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1" y="3717032"/>
            <a:ext cx="1284245" cy="135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1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1584176" cy="1272753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988840"/>
            <a:ext cx="1706131" cy="1369147"/>
          </a:xfrm>
          <a:prstGeom prst="rect">
            <a:avLst/>
          </a:prstGeom>
          <a:noFill/>
        </p:spPr>
      </p:pic>
      <p:pic>
        <p:nvPicPr>
          <p:cNvPr id="3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916832"/>
            <a:ext cx="1429491" cy="1353252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364502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3789040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1" y="5373216"/>
            <a:ext cx="1358524" cy="1042243"/>
          </a:xfrm>
          <a:prstGeom prst="rect">
            <a:avLst/>
          </a:prstGeom>
          <a:noFill/>
        </p:spPr>
      </p:pic>
      <p:pic>
        <p:nvPicPr>
          <p:cNvPr id="18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7" y="5229200"/>
            <a:ext cx="1706131" cy="1369147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199" y="5157192"/>
            <a:ext cx="1429491" cy="1353252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548680"/>
            <a:ext cx="1080120" cy="1323270"/>
          </a:xfrm>
          <a:prstGeom prst="rect">
            <a:avLst/>
          </a:prstGeom>
          <a:noFill/>
        </p:spPr>
      </p:pic>
      <p:pic>
        <p:nvPicPr>
          <p:cNvPr id="22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717032"/>
            <a:ext cx="1080120" cy="1323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1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1584176" cy="1272753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988840"/>
            <a:ext cx="1706131" cy="1369147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7" y="364502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3789040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1" y="5373216"/>
            <a:ext cx="1358524" cy="1042243"/>
          </a:xfrm>
          <a:prstGeom prst="rect">
            <a:avLst/>
          </a:prstGeom>
          <a:noFill/>
        </p:spPr>
      </p:pic>
      <p:pic>
        <p:nvPicPr>
          <p:cNvPr id="18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7" y="5229200"/>
            <a:ext cx="1706131" cy="1369147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548680"/>
            <a:ext cx="1080120" cy="1323270"/>
          </a:xfrm>
          <a:prstGeom prst="rect">
            <a:avLst/>
          </a:prstGeom>
          <a:noFill/>
        </p:spPr>
      </p:pic>
      <p:pic>
        <p:nvPicPr>
          <p:cNvPr id="22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717032"/>
            <a:ext cx="1080120" cy="1323270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2060848"/>
            <a:ext cx="1368152" cy="1289056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5157192"/>
            <a:ext cx="1368152" cy="1289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pic>
        <p:nvPicPr>
          <p:cNvPr id="5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988840"/>
            <a:ext cx="1706131" cy="1369147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085184"/>
            <a:ext cx="1224136" cy="1513615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1" y="5373216"/>
            <a:ext cx="1358524" cy="1042243"/>
          </a:xfrm>
          <a:prstGeom prst="rect">
            <a:avLst/>
          </a:prstGeom>
          <a:noFill/>
        </p:spPr>
      </p:pic>
      <p:pic>
        <p:nvPicPr>
          <p:cNvPr id="18" name="Picture 3" descr="C:\Users\Sarah English\AppData\Local\Microsoft\Windows\Temporary Internet Files\Content.IE5\IUZS43PA\Coeur_Heart_Purple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717032"/>
            <a:ext cx="1706131" cy="1369147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548680"/>
            <a:ext cx="1080120" cy="1323270"/>
          </a:xfrm>
          <a:prstGeom prst="rect">
            <a:avLst/>
          </a:prstGeom>
          <a:noFill/>
        </p:spPr>
      </p:pic>
      <p:pic>
        <p:nvPicPr>
          <p:cNvPr id="22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717032"/>
            <a:ext cx="1080120" cy="1323270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2060848"/>
            <a:ext cx="1368152" cy="1289056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5157192"/>
            <a:ext cx="1368152" cy="1289056"/>
          </a:xfrm>
          <a:prstGeom prst="rect">
            <a:avLst/>
          </a:prstGeom>
          <a:noFill/>
        </p:spPr>
      </p:pic>
      <p:pic>
        <p:nvPicPr>
          <p:cNvPr id="19" name="Picture 7" descr="https://encrypted-tbn0.gstatic.com/images?q=tbn:ANd9GcQoYu-rYJfAqFIqykLDYh152pO115d_dFpoy10y85K1KLhFifS2q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476672"/>
            <a:ext cx="1344691" cy="1375842"/>
          </a:xfrm>
          <a:prstGeom prst="rect">
            <a:avLst/>
          </a:prstGeom>
          <a:noFill/>
        </p:spPr>
      </p:pic>
      <p:pic>
        <p:nvPicPr>
          <p:cNvPr id="24" name="Picture 7" descr="https://encrypted-tbn0.gstatic.com/images?q=tbn:ANd9GcQoYu-rYJfAqFIqykLDYh152pO115d_dFpoy10y85K1KLhFifS2q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3717032"/>
            <a:ext cx="1344691" cy="137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1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1584176" cy="1272753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08518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157192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861048"/>
            <a:ext cx="1358524" cy="1042243"/>
          </a:xfrm>
          <a:prstGeom prst="rect">
            <a:avLst/>
          </a:prstGeom>
          <a:noFill/>
        </p:spPr>
      </p:pic>
      <p:pic>
        <p:nvPicPr>
          <p:cNvPr id="21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548680"/>
            <a:ext cx="1080120" cy="1323270"/>
          </a:xfrm>
          <a:prstGeom prst="rect">
            <a:avLst/>
          </a:prstGeom>
          <a:noFill/>
        </p:spPr>
      </p:pic>
      <p:pic>
        <p:nvPicPr>
          <p:cNvPr id="22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717032"/>
            <a:ext cx="1080120" cy="1323270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2060848"/>
            <a:ext cx="1368152" cy="1289056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157192"/>
            <a:ext cx="1368152" cy="1289056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1916832"/>
            <a:ext cx="1429491" cy="1353252"/>
          </a:xfrm>
          <a:prstGeom prst="rect">
            <a:avLst/>
          </a:prstGeom>
          <a:noFill/>
        </p:spPr>
      </p:pic>
      <p:pic>
        <p:nvPicPr>
          <p:cNvPr id="24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3717032"/>
            <a:ext cx="1429491" cy="1353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9" y="40466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1224136" cy="1513615"/>
          </a:xfrm>
          <a:prstGeom prst="rect">
            <a:avLst/>
          </a:prstGeom>
          <a:noFill/>
        </p:spPr>
      </p:pic>
      <p:pic>
        <p:nvPicPr>
          <p:cNvPr id="11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1584176" cy="1272753"/>
          </a:xfrm>
          <a:prstGeom prst="rect">
            <a:avLst/>
          </a:prstGeom>
          <a:noFill/>
        </p:spPr>
      </p:pic>
      <p:pic>
        <p:nvPicPr>
          <p:cNvPr id="12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132856"/>
            <a:ext cx="1358524" cy="1042243"/>
          </a:xfrm>
          <a:prstGeom prst="rect">
            <a:avLst/>
          </a:prstGeom>
          <a:noFill/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43608" y="3645024"/>
          <a:ext cx="720079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02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61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5" name="Picture 2" descr="C:\Users\Sarah English\AppData\Local\Microsoft\Windows\Temporary Internet Files\Content.IE5\IUZS43PA\Red-Slime--remix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085184"/>
            <a:ext cx="1224136" cy="1513615"/>
          </a:xfrm>
          <a:prstGeom prst="rect">
            <a:avLst/>
          </a:prstGeom>
          <a:noFill/>
        </p:spPr>
      </p:pic>
      <p:pic>
        <p:nvPicPr>
          <p:cNvPr id="16" name="Picture 2" descr="C:\Users\Sarah English\AppData\Local\Microsoft\Windows\Temporary Internet Files\Content.IE5\367FZVZ2\brown-paint-spla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301208"/>
            <a:ext cx="1584176" cy="1272753"/>
          </a:xfrm>
          <a:prstGeom prst="rect">
            <a:avLst/>
          </a:prstGeom>
          <a:noFill/>
        </p:spPr>
      </p:pic>
      <p:pic>
        <p:nvPicPr>
          <p:cNvPr id="17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861048"/>
            <a:ext cx="1358524" cy="1042243"/>
          </a:xfrm>
          <a:prstGeom prst="rect">
            <a:avLst/>
          </a:prstGeom>
          <a:noFill/>
        </p:spPr>
      </p:pic>
      <p:pic>
        <p:nvPicPr>
          <p:cNvPr id="20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060848"/>
            <a:ext cx="1368152" cy="1289056"/>
          </a:xfrm>
          <a:prstGeom prst="rect">
            <a:avLst/>
          </a:prstGeom>
          <a:noFill/>
        </p:spPr>
      </p:pic>
      <p:pic>
        <p:nvPicPr>
          <p:cNvPr id="23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789040"/>
            <a:ext cx="1368152" cy="1289056"/>
          </a:xfrm>
          <a:prstGeom prst="rect">
            <a:avLst/>
          </a:prstGeom>
          <a:noFill/>
        </p:spPr>
      </p:pic>
      <p:pic>
        <p:nvPicPr>
          <p:cNvPr id="19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1916832"/>
            <a:ext cx="1429491" cy="1353252"/>
          </a:xfrm>
          <a:prstGeom prst="rect">
            <a:avLst/>
          </a:prstGeom>
          <a:noFill/>
        </p:spPr>
      </p:pic>
      <p:pic>
        <p:nvPicPr>
          <p:cNvPr id="24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5157192"/>
            <a:ext cx="1429491" cy="1353252"/>
          </a:xfrm>
          <a:prstGeom prst="rect">
            <a:avLst/>
          </a:prstGeom>
          <a:noFill/>
        </p:spPr>
      </p:pic>
      <p:pic>
        <p:nvPicPr>
          <p:cNvPr id="18" name="Picture 7" descr="https://encrypted-tbn0.gstatic.com/images?q=tbn:ANd9GcQoYu-rYJfAqFIqykLDYh152pO115d_dFpoy10y85K1KLhFifS2q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76672"/>
            <a:ext cx="1344691" cy="1375842"/>
          </a:xfrm>
          <a:prstGeom prst="rect">
            <a:avLst/>
          </a:prstGeom>
          <a:noFill/>
        </p:spPr>
      </p:pic>
      <p:pic>
        <p:nvPicPr>
          <p:cNvPr id="25" name="Picture 7" descr="https://encrypted-tbn0.gstatic.com/images?q=tbn:ANd9GcQoYu-rYJfAqFIqykLDYh152pO115d_dFpoy10y85K1KLhFifS2q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3717032"/>
            <a:ext cx="1344691" cy="137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arah English\AppData\Local\Microsoft\Windows\Temporary Internet Files\Content.IE5\GGTS2H3C\splat-25537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557213"/>
            <a:ext cx="5493645" cy="51760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915816" y="3789040"/>
            <a:ext cx="30273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bleu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013176"/>
            <a:ext cx="3363487" cy="1512168"/>
          </a:xfrm>
          <a:prstGeom prst="rect">
            <a:avLst/>
          </a:prstGeom>
          <a:noFill/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83968" y="316915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6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Sarah English\AppData\Local\Microsoft\Windows\Temporary Internet Files\Content.IE5\7TN1XLHV\Splat--Arvin61r5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04664"/>
            <a:ext cx="4727127" cy="579127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59832" y="2420888"/>
            <a:ext cx="2643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v</a:t>
            </a:r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ert</a:t>
            </a:r>
            <a:endParaRPr lang="en-US" sz="9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971472"/>
            <a:ext cx="2463110" cy="1469314"/>
          </a:xfrm>
          <a:prstGeom prst="rect">
            <a:avLst/>
          </a:prstGeom>
          <a:noFill/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8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365104"/>
            <a:ext cx="1760596" cy="2197224"/>
          </a:xfrm>
          <a:prstGeom prst="rect">
            <a:avLst/>
          </a:prstGeom>
          <a:noFill/>
        </p:spPr>
      </p:pic>
      <p:pic>
        <p:nvPicPr>
          <p:cNvPr id="2053" name="Picture 5" descr="C:\Users\Sarah English\AppData\Local\Microsoft\Windows\Temporary Internet Files\Content.IE5\0959TBEW\yellow-42885_6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1090612"/>
            <a:ext cx="6096000" cy="46767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59832" y="2780928"/>
            <a:ext cx="33377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jaune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2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5301208"/>
            <a:ext cx="950409" cy="1124744"/>
          </a:xfrm>
          <a:prstGeom prst="rect">
            <a:avLst/>
          </a:prstGeom>
          <a:noFill/>
        </p:spPr>
      </p:pic>
      <p:pic>
        <p:nvPicPr>
          <p:cNvPr id="18436" name="Picture 4" descr="C:\Users\Sarah English\AppData\Local\Microsoft\Windows\Temporary Internet Files\Content.IE5\IUZS43PA\PngMedium-black-house-4493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764704"/>
            <a:ext cx="5004536" cy="473762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43808" y="2996952"/>
            <a:ext cx="3600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noir</a:t>
            </a:r>
          </a:p>
          <a:p>
            <a:pPr algn="ctr"/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4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60648"/>
            <a:ext cx="2054290" cy="1765405"/>
          </a:xfrm>
          <a:prstGeom prst="rect">
            <a:avLst/>
          </a:prstGeom>
          <a:noFill/>
        </p:spPr>
      </p:pic>
      <p:pic>
        <p:nvPicPr>
          <p:cNvPr id="19463" name="Picture 7" descr="https://encrypted-tbn0.gstatic.com/images?q=tbn:ANd9GcQoYu-rYJfAqFIqykLDYh152pO115d_dFpoy10y85K1KLhFifS2q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196752"/>
            <a:ext cx="4933950" cy="50482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195736" y="2924944"/>
            <a:ext cx="30252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blanc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2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Sarah English\AppData\Local\Microsoft\Windows\Temporary Internet Files\Content.IE5\IUZS43PA\shield-296638_6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04664"/>
            <a:ext cx="5105400" cy="6096000"/>
          </a:xfrm>
          <a:prstGeom prst="rect">
            <a:avLst/>
          </a:prstGeom>
          <a:noFill/>
        </p:spPr>
      </p:pic>
      <p:pic>
        <p:nvPicPr>
          <p:cNvPr id="20489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157192"/>
            <a:ext cx="1973998" cy="137933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779912" y="2132856"/>
            <a:ext cx="23743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gris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2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229200"/>
            <a:ext cx="1638790" cy="1084333"/>
          </a:xfrm>
          <a:prstGeom prst="rect">
            <a:avLst/>
          </a:prstGeom>
          <a:noFill/>
        </p:spPr>
      </p:pic>
      <p:pic>
        <p:nvPicPr>
          <p:cNvPr id="21509" name="Picture 5" descr="C:\Users\Sarah English\AppData\Local\Microsoft\Windows\Temporary Internet Files\Content.IE5\0959TBEW\10721-illustration-of-a-pink-rose-pv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80728"/>
            <a:ext cx="4965710" cy="555661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19672" y="2708920"/>
            <a:ext cx="27109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rose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1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86</Words>
  <Application>Microsoft Office PowerPoint</Application>
  <PresentationFormat>On-screen Show (4:3)</PresentationFormat>
  <Paragraphs>93</Paragraphs>
  <Slides>27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Comic Sans MS</vt:lpstr>
      <vt:lpstr>Office Theme</vt:lpstr>
      <vt:lpstr>Les couleurs – loto boards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dc:description>colours, animals, clothes and body parts (monsters)</dc:description>
  <cp:lastModifiedBy>Julie Thain</cp:lastModifiedBy>
  <cp:revision>196</cp:revision>
  <dcterms:created xsi:type="dcterms:W3CDTF">2016-01-07T16:36:54Z</dcterms:created>
  <dcterms:modified xsi:type="dcterms:W3CDTF">2016-04-01T11:08:58Z</dcterms:modified>
</cp:coreProperties>
</file>