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684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362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46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696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745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985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833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344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486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17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9B5FD-2F60-4050-850E-27D72962EC5B}" type="datetimeFigureOut">
              <a:rPr lang="en-GB" smtClean="0"/>
              <a:t>31/05/2016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3A46B-4AB8-4A54-90C4-2DBEE056B9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049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377" y="501259"/>
            <a:ext cx="3593055" cy="61502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33535" y="2403988"/>
            <a:ext cx="1873045" cy="7078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GB" sz="4000" b="1" dirty="0"/>
              <a:t> </a:t>
            </a:r>
            <a:r>
              <a:rPr lang="en-GB" sz="4000" b="1" dirty="0" smtClean="0"/>
              <a:t>Le Rat</a:t>
            </a:r>
            <a:endParaRPr lang="en-GB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760133" y="0"/>
            <a:ext cx="2431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FFFFFF"/>
                </a:solidFill>
                <a:latin typeface="Arial" panose="020B0604020202020204" pitchFamily="34" charset="0"/>
              </a:rPr>
              <a:t>Images: </a:t>
            </a:r>
            <a:r>
              <a:rPr lang="en-GB" dirty="0" err="1" smtClean="0">
                <a:solidFill>
                  <a:srgbClr val="FFFFFF"/>
                </a:solidFill>
                <a:latin typeface="Arial" panose="020B0604020202020204" pitchFamily="34" charset="0"/>
              </a:rPr>
              <a:t>Pixabay</a:t>
            </a:r>
            <a:r>
              <a:rPr lang="en-GB" dirty="0" smtClean="0">
                <a:solidFill>
                  <a:srgbClr val="FFFFFF"/>
                </a:solidFill>
                <a:latin typeface="Arial" panose="020B0604020202020204" pitchFamily="34" charset="0"/>
              </a:rPr>
              <a:t>/CC0</a:t>
            </a:r>
            <a:endParaRPr lang="en-GB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92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0"/>
              </a:schemeClr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20" y="471949"/>
            <a:ext cx="5731510" cy="600075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675756" y="1784821"/>
            <a:ext cx="4704734" cy="14096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maire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était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bien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content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56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58" y="543786"/>
            <a:ext cx="5731510" cy="50330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75756" y="1784821"/>
            <a:ext cx="4704734" cy="72173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Trop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d’argent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464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48" y="162231"/>
            <a:ext cx="4100052" cy="66957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74659" y="1902808"/>
            <a:ext cx="4704734" cy="14096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Joueur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flûte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était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fort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irrité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43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22" y="128361"/>
            <a:ext cx="3775587" cy="63681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74659" y="1902808"/>
            <a:ext cx="4704734" cy="14096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revoir, Hamelin,  </a:t>
            </a:r>
            <a:r>
              <a:rPr lang="en-GB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</a:t>
            </a:r>
            <a:r>
              <a:rPr lang="en-GB" sz="4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</a:t>
            </a:r>
            <a:r>
              <a:rPr lang="en-GB" sz="4000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reviendrai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86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245" y="228446"/>
            <a:ext cx="5731510" cy="57816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11730" y="958911"/>
            <a:ext cx="4704734" cy="14096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enfants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suivirent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joueur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flûte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007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54" y="0"/>
            <a:ext cx="4085303" cy="65783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71419" y="1519349"/>
            <a:ext cx="6361819" cy="14096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enfants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commencèrent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à chanter et à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danser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34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77" y="0"/>
            <a:ext cx="387698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53432" y="1711078"/>
            <a:ext cx="6701033" cy="14096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enfants</a:t>
            </a:r>
            <a:r>
              <a:rPr lang="en-GB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suivirent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le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joueur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flûte</a:t>
            </a:r>
            <a:r>
              <a:rPr lang="en-GB" sz="4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hors de la </a:t>
            </a:r>
            <a:r>
              <a:rPr lang="en-GB" sz="40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ville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4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07626" y="2448233"/>
            <a:ext cx="5717458" cy="7078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GB" sz="4000" b="1" dirty="0" smtClean="0"/>
              <a:t>Beaucoup de rats </a:t>
            </a:r>
            <a:r>
              <a:rPr lang="en-GB" sz="4000" b="1" dirty="0" err="1" smtClean="0"/>
              <a:t>partout</a:t>
            </a:r>
            <a:endParaRPr lang="en-GB" sz="4000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184" y="0"/>
            <a:ext cx="3897261" cy="678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91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61" y="0"/>
            <a:ext cx="400136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61587" y="2330245"/>
            <a:ext cx="4675238" cy="7078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GB" sz="4000" b="1" dirty="0" smtClean="0"/>
              <a:t>Le </a:t>
            </a:r>
            <a:r>
              <a:rPr lang="en-GB" sz="4000" b="1" dirty="0" err="1" smtClean="0"/>
              <a:t>Joueur</a:t>
            </a:r>
            <a:r>
              <a:rPr lang="en-GB" sz="4000" b="1" dirty="0" smtClean="0"/>
              <a:t> de </a:t>
            </a:r>
            <a:r>
              <a:rPr lang="en-GB" sz="4000" b="1" dirty="0" err="1" smtClean="0"/>
              <a:t>Flûte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197835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35" y="0"/>
            <a:ext cx="6124575" cy="67684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5809" y="2676346"/>
            <a:ext cx="5413119" cy="13234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Il y </a:t>
            </a:r>
            <a:r>
              <a:rPr lang="en-GB" sz="4000" b="1" dirty="0" err="1" smtClean="0"/>
              <a:t>avait</a:t>
            </a:r>
            <a:r>
              <a:rPr lang="en-GB" sz="4000" b="1" dirty="0" smtClean="0"/>
              <a:t> beaucoup de rats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17217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187" y="882425"/>
            <a:ext cx="6230620" cy="491617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707" y="5088982"/>
            <a:ext cx="957580" cy="1419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54807" y="2632624"/>
            <a:ext cx="4704734" cy="7078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err="1" smtClean="0"/>
              <a:t>J’ai</a:t>
            </a:r>
            <a:r>
              <a:rPr lang="en-GB" sz="4000" b="1" dirty="0" smtClean="0"/>
              <a:t> vu un rat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582117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27" y="76200"/>
            <a:ext cx="5451475" cy="6781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53361" y="2617876"/>
            <a:ext cx="4704734" cy="70788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 smtClean="0"/>
              <a:t>Le </a:t>
            </a:r>
            <a:r>
              <a:rPr lang="en-GB" sz="4000" b="1" dirty="0" err="1"/>
              <a:t>m</a:t>
            </a:r>
            <a:r>
              <a:rPr lang="en-GB" sz="4000" b="1" dirty="0" err="1" smtClean="0"/>
              <a:t>aire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54948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86" y="350580"/>
            <a:ext cx="6885172" cy="5312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74194" y="2345260"/>
            <a:ext cx="4704734" cy="13234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GB" sz="4000" b="1" dirty="0" smtClean="0"/>
              <a:t>Les rats </a:t>
            </a:r>
            <a:r>
              <a:rPr lang="en-GB" sz="4000" b="1" dirty="0" err="1" smtClean="0"/>
              <a:t>suivirent</a:t>
            </a:r>
            <a:r>
              <a:rPr lang="en-GB" sz="4000" b="1" dirty="0" smtClean="0"/>
              <a:t> le</a:t>
            </a:r>
          </a:p>
          <a:p>
            <a:r>
              <a:rPr lang="en-GB" sz="4000" b="1" dirty="0" err="1"/>
              <a:t>j</a:t>
            </a:r>
            <a:r>
              <a:rPr lang="en-GB" sz="4000" b="1" dirty="0" err="1" smtClean="0"/>
              <a:t>oueur</a:t>
            </a:r>
            <a:r>
              <a:rPr lang="en-GB" sz="4000" b="1" dirty="0" smtClean="0"/>
              <a:t> de </a:t>
            </a:r>
            <a:r>
              <a:rPr lang="en-GB" sz="4000" b="1" dirty="0" err="1" smtClean="0"/>
              <a:t>flûte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91679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9146" y="145177"/>
            <a:ext cx="6998571" cy="5723603"/>
            <a:chOff x="0" y="0"/>
            <a:chExt cx="3724362" cy="247611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724362" cy="247611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548" y="698999"/>
              <a:ext cx="1119519" cy="839639"/>
            </a:xfrm>
            <a:prstGeom prst="rect">
              <a:avLst/>
            </a:prstGeom>
            <a:effectLst>
              <a:outerShdw blurRad="50800" dist="50800" dir="5400000" algn="ctr" rotWithShape="0">
                <a:srgbClr val="000000"/>
              </a:outerShdw>
              <a:softEdge rad="317500"/>
            </a:effectLst>
          </p:spPr>
        </p:pic>
      </p:grpSp>
      <p:sp>
        <p:nvSpPr>
          <p:cNvPr id="5" name="TextBox 4"/>
          <p:cNvSpPr txBox="1"/>
          <p:nvPr/>
        </p:nvSpPr>
        <p:spPr>
          <a:xfrm>
            <a:off x="7374194" y="2345260"/>
            <a:ext cx="4704734" cy="14096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rats le </a:t>
            </a:r>
            <a:r>
              <a:rPr lang="en-GB" sz="4000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suivirent</a:t>
            </a:r>
            <a:r>
              <a:rPr lang="en-GB" sz="4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000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dans</a:t>
            </a:r>
            <a:r>
              <a:rPr lang="en-GB" sz="4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4000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rivière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75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81" y="863773"/>
            <a:ext cx="6651174" cy="50208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493101" y="2515575"/>
            <a:ext cx="4557251" cy="206825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4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Secours!                     Au Secours!                   Je ne sais pas </a:t>
            </a:r>
            <a:r>
              <a:rPr lang="en-GB" sz="4000" b="1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nager</a:t>
            </a:r>
            <a:r>
              <a:rPr lang="en-GB" sz="40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23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99</Words>
  <Application>Microsoft Office PowerPoint</Application>
  <PresentationFormat>Widescreen</PresentationFormat>
  <Paragraphs>18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White Hills Park Federation Trust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Karsten Stephan</dc:creator>
  <cp:lastModifiedBy>Karsten Stephan</cp:lastModifiedBy>
  <cp:revision>12</cp:revision>
  <dcterms:created xsi:type="dcterms:W3CDTF">2016-05-31T11:01:33Z</dcterms:created>
  <dcterms:modified xsi:type="dcterms:W3CDTF">2016-05-31T21:48:30Z</dcterms:modified>
</cp:coreProperties>
</file>