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a:srgbClr val="660066"/>
    <a:srgbClr val="66FF66"/>
    <a:srgbClr val="339933"/>
    <a:srgbClr val="DFA05B"/>
    <a:srgbClr val="4C216D"/>
    <a:srgbClr val="FF6699"/>
    <a:srgbClr val="A49556"/>
    <a:srgbClr val="FFFFCC"/>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4660"/>
  </p:normalViewPr>
  <p:slideViewPr>
    <p:cSldViewPr>
      <p:cViewPr varScale="1">
        <p:scale>
          <a:sx n="78" d="100"/>
          <a:sy n="78" d="100"/>
        </p:scale>
        <p:origin x="39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4CF05-6D97-4297-BFA7-02368A1BC281}" type="datetimeFigureOut">
              <a:rPr lang="en-GB" smtClean="0"/>
              <a:t>01/06/2016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BF852-B763-492B-BE43-F7CFC97639FB}" type="slidenum">
              <a:rPr lang="en-GB" smtClean="0"/>
              <a:t>‹#›</a:t>
            </a:fld>
            <a:endParaRPr lang="en-GB"/>
          </a:p>
        </p:txBody>
      </p:sp>
    </p:spTree>
    <p:extLst>
      <p:ext uri="{BB962C8B-B14F-4D97-AF65-F5344CB8AC3E}">
        <p14:creationId xmlns:p14="http://schemas.microsoft.com/office/powerpoint/2010/main" val="2054263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EABF852-B763-492B-BE43-F7CFC97639FB}" type="slidenum">
              <a:rPr lang="en-GB" smtClean="0"/>
              <a:t>2</a:t>
            </a:fld>
            <a:endParaRPr lang="en-GB"/>
          </a:p>
        </p:txBody>
      </p:sp>
    </p:spTree>
    <p:extLst>
      <p:ext uri="{BB962C8B-B14F-4D97-AF65-F5344CB8AC3E}">
        <p14:creationId xmlns:p14="http://schemas.microsoft.com/office/powerpoint/2010/main" val="1116409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EABF852-B763-492B-BE43-F7CFC97639FB}" type="slidenum">
              <a:rPr lang="en-GB" smtClean="0"/>
              <a:t>16</a:t>
            </a:fld>
            <a:endParaRPr lang="en-GB"/>
          </a:p>
        </p:txBody>
      </p:sp>
    </p:spTree>
    <p:extLst>
      <p:ext uri="{BB962C8B-B14F-4D97-AF65-F5344CB8AC3E}">
        <p14:creationId xmlns:p14="http://schemas.microsoft.com/office/powerpoint/2010/main" val="1106542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36AC50-F844-4DF5-9292-2144C177E376}" type="slidenum">
              <a:rPr lang="en-US" altLang="en-US"/>
              <a:pPr>
                <a:defRPr/>
              </a:pPr>
              <a:t>‹#›</a:t>
            </a:fld>
            <a:endParaRPr lang="en-US" altLang="en-US"/>
          </a:p>
        </p:txBody>
      </p:sp>
    </p:spTree>
    <p:extLst>
      <p:ext uri="{BB962C8B-B14F-4D97-AF65-F5344CB8AC3E}">
        <p14:creationId xmlns:p14="http://schemas.microsoft.com/office/powerpoint/2010/main" val="3661798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5278CA-4B60-431D-B934-5E4C7C4B100B}" type="slidenum">
              <a:rPr lang="en-US" altLang="en-US"/>
              <a:pPr>
                <a:defRPr/>
              </a:pPr>
              <a:t>‹#›</a:t>
            </a:fld>
            <a:endParaRPr lang="en-US" altLang="en-US"/>
          </a:p>
        </p:txBody>
      </p:sp>
    </p:spTree>
    <p:extLst>
      <p:ext uri="{BB962C8B-B14F-4D97-AF65-F5344CB8AC3E}">
        <p14:creationId xmlns:p14="http://schemas.microsoft.com/office/powerpoint/2010/main" val="2358150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56A7C4-ABBF-4472-B69B-F8A88B531A3F}" type="slidenum">
              <a:rPr lang="en-US" altLang="en-US"/>
              <a:pPr>
                <a:defRPr/>
              </a:pPr>
              <a:t>‹#›</a:t>
            </a:fld>
            <a:endParaRPr lang="en-US" altLang="en-US"/>
          </a:p>
        </p:txBody>
      </p:sp>
    </p:spTree>
    <p:extLst>
      <p:ext uri="{BB962C8B-B14F-4D97-AF65-F5344CB8AC3E}">
        <p14:creationId xmlns:p14="http://schemas.microsoft.com/office/powerpoint/2010/main" val="6781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D99AF67-5333-444B-83F1-28A22A593BAD}" type="slidenum">
              <a:rPr lang="en-US" altLang="en-US"/>
              <a:pPr>
                <a:defRPr/>
              </a:pPr>
              <a:t>‹#›</a:t>
            </a:fld>
            <a:endParaRPr lang="en-US" altLang="en-US"/>
          </a:p>
        </p:txBody>
      </p:sp>
    </p:spTree>
    <p:extLst>
      <p:ext uri="{BB962C8B-B14F-4D97-AF65-F5344CB8AC3E}">
        <p14:creationId xmlns:p14="http://schemas.microsoft.com/office/powerpoint/2010/main" val="1769357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51F09B-924B-49E0-A2A6-8A45DF5BA327}" type="slidenum">
              <a:rPr lang="en-US" altLang="en-US"/>
              <a:pPr>
                <a:defRPr/>
              </a:pPr>
              <a:t>‹#›</a:t>
            </a:fld>
            <a:endParaRPr lang="en-US" altLang="en-US"/>
          </a:p>
        </p:txBody>
      </p:sp>
    </p:spTree>
    <p:extLst>
      <p:ext uri="{BB962C8B-B14F-4D97-AF65-F5344CB8AC3E}">
        <p14:creationId xmlns:p14="http://schemas.microsoft.com/office/powerpoint/2010/main" val="1645959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FE1264-C31A-4258-9770-91004F305854}" type="slidenum">
              <a:rPr lang="en-US" altLang="en-US"/>
              <a:pPr>
                <a:defRPr/>
              </a:pPr>
              <a:t>‹#›</a:t>
            </a:fld>
            <a:endParaRPr lang="en-US" altLang="en-US"/>
          </a:p>
        </p:txBody>
      </p:sp>
    </p:spTree>
    <p:extLst>
      <p:ext uri="{BB962C8B-B14F-4D97-AF65-F5344CB8AC3E}">
        <p14:creationId xmlns:p14="http://schemas.microsoft.com/office/powerpoint/2010/main" val="2547577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93CB31D-E438-448F-9D84-29C8174C717C}" type="slidenum">
              <a:rPr lang="en-US" altLang="en-US"/>
              <a:pPr>
                <a:defRPr/>
              </a:pPr>
              <a:t>‹#›</a:t>
            </a:fld>
            <a:endParaRPr lang="en-US" altLang="en-US"/>
          </a:p>
        </p:txBody>
      </p:sp>
    </p:spTree>
    <p:extLst>
      <p:ext uri="{BB962C8B-B14F-4D97-AF65-F5344CB8AC3E}">
        <p14:creationId xmlns:p14="http://schemas.microsoft.com/office/powerpoint/2010/main" val="3487788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64AA0DC-DCFB-427F-AA8E-6ACFDD52E6EB}" type="slidenum">
              <a:rPr lang="en-US" altLang="en-US"/>
              <a:pPr>
                <a:defRPr/>
              </a:pPr>
              <a:t>‹#›</a:t>
            </a:fld>
            <a:endParaRPr lang="en-US" altLang="en-US"/>
          </a:p>
        </p:txBody>
      </p:sp>
    </p:spTree>
    <p:extLst>
      <p:ext uri="{BB962C8B-B14F-4D97-AF65-F5344CB8AC3E}">
        <p14:creationId xmlns:p14="http://schemas.microsoft.com/office/powerpoint/2010/main" val="2097421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00EDA9A-5D14-47B8-A7A7-D49ABF8BEB9E}" type="slidenum">
              <a:rPr lang="en-US" altLang="en-US"/>
              <a:pPr>
                <a:defRPr/>
              </a:pPr>
              <a:t>‹#›</a:t>
            </a:fld>
            <a:endParaRPr lang="en-US" altLang="en-US"/>
          </a:p>
        </p:txBody>
      </p:sp>
    </p:spTree>
    <p:extLst>
      <p:ext uri="{BB962C8B-B14F-4D97-AF65-F5344CB8AC3E}">
        <p14:creationId xmlns:p14="http://schemas.microsoft.com/office/powerpoint/2010/main" val="3776289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70BE882-40B1-4F5F-91BD-B4D46CBE640E}" type="slidenum">
              <a:rPr lang="en-US" altLang="en-US"/>
              <a:pPr>
                <a:defRPr/>
              </a:pPr>
              <a:t>‹#›</a:t>
            </a:fld>
            <a:endParaRPr lang="en-US" altLang="en-US"/>
          </a:p>
        </p:txBody>
      </p:sp>
    </p:spTree>
    <p:extLst>
      <p:ext uri="{BB962C8B-B14F-4D97-AF65-F5344CB8AC3E}">
        <p14:creationId xmlns:p14="http://schemas.microsoft.com/office/powerpoint/2010/main" val="1134777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4E26196-EBE8-44C7-9AAF-6A9675D5AEBC}" type="slidenum">
              <a:rPr lang="en-US" altLang="en-US"/>
              <a:pPr>
                <a:defRPr/>
              </a:pPr>
              <a:t>‹#›</a:t>
            </a:fld>
            <a:endParaRPr lang="en-US" altLang="en-US"/>
          </a:p>
        </p:txBody>
      </p:sp>
    </p:spTree>
    <p:extLst>
      <p:ext uri="{BB962C8B-B14F-4D97-AF65-F5344CB8AC3E}">
        <p14:creationId xmlns:p14="http://schemas.microsoft.com/office/powerpoint/2010/main" val="239842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1"/>
            </a:gs>
            <a:gs pos="100000">
              <a:schemeClr val="accent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7267399F-6F27-4C58-B39C-FE9DDF7207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media10.mp3"/><Relationship Id="rId7" Type="http://schemas.openxmlformats.org/officeDocument/2006/relationships/image" Target="../media/image4.png"/><Relationship Id="rId2" Type="http://schemas.microsoft.com/office/2007/relationships/media" Target="../media/media10.mp3"/><Relationship Id="rId1" Type="http://schemas.openxmlformats.org/officeDocument/2006/relationships/tags" Target="../tags/tag10.xml"/><Relationship Id="rId6" Type="http://schemas.openxmlformats.org/officeDocument/2006/relationships/image" Target="../media/image19.jpeg"/><Relationship Id="rId5" Type="http://schemas.openxmlformats.org/officeDocument/2006/relationships/image" Target="../media/image20.jpe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1.mp3"/><Relationship Id="rId7" Type="http://schemas.openxmlformats.org/officeDocument/2006/relationships/image" Target="../media/image23.jpeg"/><Relationship Id="rId2" Type="http://schemas.microsoft.com/office/2007/relationships/media" Target="../media/media11.mp3"/><Relationship Id="rId1" Type="http://schemas.openxmlformats.org/officeDocument/2006/relationships/tags" Target="../tags/tag11.xml"/><Relationship Id="rId6" Type="http://schemas.openxmlformats.org/officeDocument/2006/relationships/image" Target="../media/image22.jpg"/><Relationship Id="rId5" Type="http://schemas.openxmlformats.org/officeDocument/2006/relationships/image" Target="../media/image21.jpe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media12.mp3"/><Relationship Id="rId7" Type="http://schemas.openxmlformats.org/officeDocument/2006/relationships/image" Target="../media/image4.png"/><Relationship Id="rId2" Type="http://schemas.microsoft.com/office/2007/relationships/media" Target="../media/media12.mp3"/><Relationship Id="rId1" Type="http://schemas.openxmlformats.org/officeDocument/2006/relationships/tags" Target="../tags/tag1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3.mp3"/><Relationship Id="rId7" Type="http://schemas.openxmlformats.org/officeDocument/2006/relationships/image" Target="../media/image28.png"/><Relationship Id="rId2" Type="http://schemas.microsoft.com/office/2007/relationships/media" Target="../media/media13.mp3"/><Relationship Id="rId1" Type="http://schemas.openxmlformats.org/officeDocument/2006/relationships/tags" Target="../tags/tag1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media14.mp3"/><Relationship Id="rId2" Type="http://schemas.microsoft.com/office/2007/relationships/media" Target="../media/media14.mp3"/><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image" Target="../media/image29.jpe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media15.mp3"/><Relationship Id="rId2" Type="http://schemas.microsoft.com/office/2007/relationships/media" Target="../media/media15.mp3"/><Relationship Id="rId1" Type="http://schemas.openxmlformats.org/officeDocument/2006/relationships/tags" Target="../tags/tag15.xml"/><Relationship Id="rId6" Type="http://schemas.openxmlformats.org/officeDocument/2006/relationships/image" Target="../media/image4.png"/><Relationship Id="rId5" Type="http://schemas.openxmlformats.org/officeDocument/2006/relationships/image" Target="../media/image30.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6.mp3"/><Relationship Id="rId7" Type="http://schemas.openxmlformats.org/officeDocument/2006/relationships/image" Target="../media/image32.jpeg"/><Relationship Id="rId2" Type="http://schemas.microsoft.com/office/2007/relationships/media" Target="../media/media16.mp3"/><Relationship Id="rId1" Type="http://schemas.openxmlformats.org/officeDocument/2006/relationships/tags" Target="../tags/tag16.xml"/><Relationship Id="rId6" Type="http://schemas.openxmlformats.org/officeDocument/2006/relationships/image" Target="../media/image31.jpe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media2.mp3"/><Relationship Id="rId7" Type="http://schemas.openxmlformats.org/officeDocument/2006/relationships/image" Target="../media/image4.png"/><Relationship Id="rId2" Type="http://schemas.microsoft.com/office/2007/relationships/media" Target="../media/media2.mp3"/><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media3.mp3"/><Relationship Id="rId2" Type="http://schemas.microsoft.com/office/2007/relationships/media" Target="../media/media3.mp3"/><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6.jpe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microsoft.com/office/2007/relationships/media" Target="../media/media4.mp3"/><Relationship Id="rId7" Type="http://schemas.openxmlformats.org/officeDocument/2006/relationships/image" Target="../media/image7.png"/><Relationship Id="rId2" Type="http://schemas.openxmlformats.org/officeDocument/2006/relationships/tags" Target="../tags/tag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Layout" Target="../slideLayouts/slideLayout2.xml"/><Relationship Id="rId4" Type="http://schemas.openxmlformats.org/officeDocument/2006/relationships/audio" Target="../media/media4.mp3"/><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audio" Target="../media/media5.mp3"/><Relationship Id="rId7" Type="http://schemas.openxmlformats.org/officeDocument/2006/relationships/image" Target="../media/image4.png"/><Relationship Id="rId2" Type="http://schemas.microsoft.com/office/2007/relationships/media" Target="../media/media5.mp3"/><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media6.mp3"/><Relationship Id="rId7" Type="http://schemas.openxmlformats.org/officeDocument/2006/relationships/image" Target="../media/image4.png"/><Relationship Id="rId2" Type="http://schemas.microsoft.com/office/2007/relationships/media" Target="../media/media6.mp3"/><Relationship Id="rId1" Type="http://schemas.openxmlformats.org/officeDocument/2006/relationships/tags" Target="../tags/tag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media7.mp3"/><Relationship Id="rId7" Type="http://schemas.openxmlformats.org/officeDocument/2006/relationships/image" Target="../media/image4.png"/><Relationship Id="rId2" Type="http://schemas.microsoft.com/office/2007/relationships/media" Target="../media/media7.mp3"/><Relationship Id="rId1" Type="http://schemas.openxmlformats.org/officeDocument/2006/relationships/tags" Target="../tags/tag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media8.mp3"/><Relationship Id="rId7" Type="http://schemas.openxmlformats.org/officeDocument/2006/relationships/image" Target="../media/image4.png"/><Relationship Id="rId2" Type="http://schemas.microsoft.com/office/2007/relationships/media" Target="../media/media8.mp3"/><Relationship Id="rId1" Type="http://schemas.openxmlformats.org/officeDocument/2006/relationships/tags" Target="../tags/tag8.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9.mp3"/><Relationship Id="rId7" Type="http://schemas.openxmlformats.org/officeDocument/2006/relationships/image" Target="../media/image19.jpeg"/><Relationship Id="rId2" Type="http://schemas.microsoft.com/office/2007/relationships/media" Target="../media/media9.mp3"/><Relationship Id="rId1" Type="http://schemas.openxmlformats.org/officeDocument/2006/relationships/tags" Target="../tags/tag9.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6"/>
          <p:cNvSpPr txBox="1">
            <a:spLocks noChangeArrowheads="1"/>
          </p:cNvSpPr>
          <p:nvPr/>
        </p:nvSpPr>
        <p:spPr bwMode="auto">
          <a:xfrm>
            <a:off x="971550" y="333375"/>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2052" name="Text Box 8"/>
          <p:cNvSpPr txBox="1">
            <a:spLocks noChangeArrowheads="1"/>
          </p:cNvSpPr>
          <p:nvPr/>
        </p:nvSpPr>
        <p:spPr bwMode="auto">
          <a:xfrm>
            <a:off x="250825" y="333375"/>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latin typeface="Comic Sans MS" panose="030F0702030302020204" pitchFamily="66" charset="0"/>
              </a:rPr>
              <a:t>1</a:t>
            </a:r>
            <a:endParaRPr lang="en-US" altLang="en-US" sz="2400" b="1">
              <a:latin typeface="Comic Sans MS" panose="030F0702030302020204" pitchFamily="66" charset="0"/>
            </a:endParaRPr>
          </a:p>
        </p:txBody>
      </p:sp>
      <p:pic>
        <p:nvPicPr>
          <p:cNvPr id="8"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3528" y="1408190"/>
            <a:ext cx="6018666" cy="3316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359762" y="3232365"/>
            <a:ext cx="1491980" cy="1846939"/>
          </a:xfrm>
          <a:prstGeom prst="rect">
            <a:avLst/>
          </a:prstGeom>
        </p:spPr>
      </p:pic>
      <p:sp>
        <p:nvSpPr>
          <p:cNvPr id="9" name="Text Box 7"/>
          <p:cNvSpPr txBox="1">
            <a:spLocks noChangeArrowheads="1"/>
          </p:cNvSpPr>
          <p:nvPr/>
        </p:nvSpPr>
        <p:spPr bwMode="auto">
          <a:xfrm>
            <a:off x="6355746" y="2416820"/>
            <a:ext cx="2592387" cy="2308324"/>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a:latin typeface="Comic Sans MS" panose="030F0702030302020204" pitchFamily="66" charset="0"/>
              </a:rPr>
              <a:t>Il y a </a:t>
            </a:r>
            <a:r>
              <a:rPr lang="en-GB" altLang="en-US" sz="2400" b="1" dirty="0" err="1">
                <a:latin typeface="Comic Sans MS" panose="030F0702030302020204" pitchFamily="66" charset="0"/>
              </a:rPr>
              <a:t>bien</a:t>
            </a:r>
            <a:r>
              <a:rPr lang="en-GB" altLang="en-US" sz="2400" b="1" dirty="0">
                <a:latin typeface="Comic Sans MS" panose="030F0702030302020204" pitchFamily="66" charset="0"/>
              </a:rPr>
              <a:t> des </a:t>
            </a:r>
            <a:r>
              <a:rPr lang="en-GB" altLang="en-US" sz="2400" b="1" dirty="0" err="1">
                <a:latin typeface="Comic Sans MS" panose="030F0702030302020204" pitchFamily="66" charset="0"/>
              </a:rPr>
              <a:t>années</a:t>
            </a:r>
            <a:r>
              <a:rPr lang="en-GB" altLang="en-US" sz="2400" b="1" dirty="0">
                <a:latin typeface="Comic Sans MS" panose="030F0702030302020204" pitchFamily="66" charset="0"/>
              </a:rPr>
              <a:t> </a:t>
            </a:r>
            <a:r>
              <a:rPr lang="en-GB" altLang="en-US" sz="2400" b="1" dirty="0" smtClean="0">
                <a:latin typeface="Comic Sans MS" panose="030F0702030302020204" pitchFamily="66" charset="0"/>
              </a:rPr>
              <a:t>que les habitants de Hamelin </a:t>
            </a:r>
            <a:r>
              <a:rPr lang="en-GB" altLang="en-US" sz="2400" b="1" dirty="0" err="1" smtClean="0">
                <a:latin typeface="Comic Sans MS" panose="030F0702030302020204" pitchFamily="66" charset="0"/>
              </a:rPr>
              <a:t>préparaient</a:t>
            </a:r>
            <a:r>
              <a:rPr lang="en-GB" altLang="en-US" sz="2400" b="1" dirty="0" smtClean="0">
                <a:latin typeface="Comic Sans MS" panose="030F0702030302020204" pitchFamily="66" charset="0"/>
              </a:rPr>
              <a:t> </a:t>
            </a:r>
            <a:r>
              <a:rPr lang="en-GB" altLang="en-US" sz="2400" b="1" dirty="0" err="1" smtClean="0">
                <a:latin typeface="Comic Sans MS" panose="030F0702030302020204" pitchFamily="66" charset="0"/>
              </a:rPr>
              <a:t>une</a:t>
            </a:r>
            <a:r>
              <a:rPr lang="en-GB" altLang="en-US" sz="2400" b="1" dirty="0" smtClean="0">
                <a:latin typeface="Comic Sans MS" panose="030F0702030302020204" pitchFamily="66" charset="0"/>
              </a:rPr>
              <a:t> </a:t>
            </a:r>
            <a:r>
              <a:rPr lang="en-GB" altLang="en-US" sz="2400" b="1" dirty="0" err="1" smtClean="0">
                <a:latin typeface="Comic Sans MS" panose="030F0702030302020204" pitchFamily="66" charset="0"/>
              </a:rPr>
              <a:t>grande</a:t>
            </a:r>
            <a:r>
              <a:rPr lang="en-GB" altLang="en-US" sz="2400" b="1" dirty="0" smtClean="0">
                <a:latin typeface="Comic Sans MS" panose="030F0702030302020204" pitchFamily="66" charset="0"/>
              </a:rPr>
              <a:t> fête</a:t>
            </a:r>
            <a:endParaRPr lang="en-GB" altLang="en-US" sz="2400" b="1" dirty="0">
              <a:latin typeface="Comic Sans MS" panose="030F0702030302020204" pitchFamily="66" charset="0"/>
            </a:endParaRPr>
          </a:p>
        </p:txBody>
      </p:sp>
      <p:sp>
        <p:nvSpPr>
          <p:cNvPr id="10" name="Text Box 7"/>
          <p:cNvSpPr txBox="1">
            <a:spLocks noChangeArrowheads="1"/>
          </p:cNvSpPr>
          <p:nvPr/>
        </p:nvSpPr>
        <p:spPr bwMode="auto">
          <a:xfrm>
            <a:off x="6355746" y="997291"/>
            <a:ext cx="2592388"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err="1" smtClean="0">
                <a:latin typeface="Comic Sans MS" panose="030F0702030302020204" pitchFamily="66" charset="0"/>
              </a:rPr>
              <a:t>Bienvenue</a:t>
            </a:r>
            <a:r>
              <a:rPr lang="en-GB" altLang="en-US" sz="2400" b="1" dirty="0" smtClean="0">
                <a:latin typeface="Comic Sans MS" panose="030F0702030302020204" pitchFamily="66" charset="0"/>
              </a:rPr>
              <a:t> </a:t>
            </a:r>
            <a:r>
              <a:rPr lang="en-GB" altLang="en-US" sz="2400" b="1" dirty="0" err="1" smtClean="0">
                <a:latin typeface="Comic Sans MS" panose="030F0702030302020204" pitchFamily="66" charset="0"/>
              </a:rPr>
              <a:t>en</a:t>
            </a:r>
            <a:r>
              <a:rPr lang="en-GB" altLang="en-US" sz="2400" b="1" dirty="0" smtClean="0">
                <a:latin typeface="Comic Sans MS" panose="030F0702030302020204" pitchFamily="66" charset="0"/>
              </a:rPr>
              <a:t> </a:t>
            </a:r>
            <a:r>
              <a:rPr lang="en-GB" altLang="en-US" sz="2400" b="1" dirty="0" err="1" smtClean="0">
                <a:latin typeface="Comic Sans MS" panose="030F0702030302020204" pitchFamily="66" charset="0"/>
              </a:rPr>
              <a:t>notre</a:t>
            </a:r>
            <a:r>
              <a:rPr lang="en-GB" altLang="en-US" sz="2400" b="1" dirty="0" smtClean="0">
                <a:latin typeface="Comic Sans MS" panose="030F0702030302020204" pitchFamily="66" charset="0"/>
              </a:rPr>
              <a:t> belle </a:t>
            </a:r>
            <a:r>
              <a:rPr lang="en-GB" altLang="en-US" sz="2400" b="1" dirty="0" err="1" smtClean="0">
                <a:latin typeface="Comic Sans MS" panose="030F0702030302020204" pitchFamily="66" charset="0"/>
              </a:rPr>
              <a:t>ville</a:t>
            </a:r>
            <a:r>
              <a:rPr lang="en-GB" altLang="en-US" sz="2400" b="1" dirty="0" smtClean="0">
                <a:latin typeface="Comic Sans MS" panose="030F0702030302020204" pitchFamily="66" charset="0"/>
              </a:rPr>
              <a:t> de Hamelin!</a:t>
            </a:r>
            <a:endParaRPr lang="en-US" altLang="en-US" sz="2400" b="1" dirty="0">
              <a:latin typeface="Comic Sans MS" panose="030F0702030302020204" pitchFamily="66" charset="0"/>
            </a:endParaRPr>
          </a:p>
        </p:txBody>
      </p:sp>
      <p:sp>
        <p:nvSpPr>
          <p:cNvPr id="11" name="Text Box 7"/>
          <p:cNvSpPr txBox="1">
            <a:spLocks noChangeArrowheads="1"/>
          </p:cNvSpPr>
          <p:nvPr/>
        </p:nvSpPr>
        <p:spPr bwMode="auto">
          <a:xfrm>
            <a:off x="323528" y="4848472"/>
            <a:ext cx="8496944" cy="46166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err="1" smtClean="0">
                <a:latin typeface="Comic Sans MS" panose="030F0702030302020204" pitchFamily="66" charset="0"/>
              </a:rPr>
              <a:t>Personne</a:t>
            </a:r>
            <a:r>
              <a:rPr lang="en-GB" altLang="en-US" sz="2400" b="1" dirty="0" smtClean="0">
                <a:latin typeface="Comic Sans MS" panose="030F0702030302020204" pitchFamily="66" charset="0"/>
              </a:rPr>
              <a:t> ne </a:t>
            </a:r>
            <a:r>
              <a:rPr lang="en-GB" altLang="en-US" sz="2400" b="1" dirty="0" err="1" smtClean="0">
                <a:latin typeface="Comic Sans MS" panose="030F0702030302020204" pitchFamily="66" charset="0"/>
              </a:rPr>
              <a:t>remarqua</a:t>
            </a:r>
            <a:r>
              <a:rPr lang="en-GB" altLang="en-US" sz="2400" b="1" dirty="0" smtClean="0">
                <a:latin typeface="Comic Sans MS" panose="030F0702030302020204" pitchFamily="66" charset="0"/>
              </a:rPr>
              <a:t> </a:t>
            </a:r>
            <a:r>
              <a:rPr lang="en-GB" altLang="en-US" sz="2400" b="1" dirty="0" err="1" smtClean="0">
                <a:latin typeface="Comic Sans MS" panose="030F0702030302020204" pitchFamily="66" charset="0"/>
              </a:rPr>
              <a:t>qu’un</a:t>
            </a:r>
            <a:r>
              <a:rPr lang="en-GB" altLang="en-US" sz="2400" b="1" dirty="0" smtClean="0">
                <a:latin typeface="Comic Sans MS" panose="030F0702030302020204" pitchFamily="66" charset="0"/>
              </a:rPr>
              <a:t> rat </a:t>
            </a:r>
            <a:r>
              <a:rPr lang="en-GB" altLang="en-US" sz="2400" b="1" dirty="0" err="1" smtClean="0">
                <a:latin typeface="Comic Sans MS" panose="030F0702030302020204" pitchFamily="66" charset="0"/>
              </a:rPr>
              <a:t>entra</a:t>
            </a:r>
            <a:r>
              <a:rPr lang="en-GB" altLang="en-US" sz="2400" b="1" dirty="0" smtClean="0">
                <a:latin typeface="Comic Sans MS" panose="030F0702030302020204" pitchFamily="66" charset="0"/>
              </a:rPr>
              <a:t> </a:t>
            </a:r>
            <a:r>
              <a:rPr lang="en-GB" altLang="en-US" sz="2400" b="1" dirty="0" err="1" smtClean="0">
                <a:latin typeface="Comic Sans MS" panose="030F0702030302020204" pitchFamily="66" charset="0"/>
              </a:rPr>
              <a:t>dans</a:t>
            </a:r>
            <a:r>
              <a:rPr lang="en-GB" altLang="en-US" sz="2400" b="1" dirty="0" smtClean="0">
                <a:latin typeface="Comic Sans MS" panose="030F0702030302020204" pitchFamily="66" charset="0"/>
              </a:rPr>
              <a:t> la </a:t>
            </a:r>
            <a:r>
              <a:rPr lang="en-GB" altLang="en-US" sz="2400" b="1" dirty="0" err="1" smtClean="0">
                <a:latin typeface="Comic Sans MS" panose="030F0702030302020204" pitchFamily="66" charset="0"/>
              </a:rPr>
              <a:t>ville</a:t>
            </a:r>
            <a:endParaRPr lang="en-US" altLang="en-US" sz="2400" b="1" dirty="0">
              <a:latin typeface="Comic Sans MS" panose="030F0702030302020204" pitchFamily="66" charset="0"/>
            </a:endParaRPr>
          </a:p>
        </p:txBody>
      </p:sp>
      <p:pic>
        <p:nvPicPr>
          <p:cNvPr id="3" name="Picture 2"/>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9046" y="5310137"/>
            <a:ext cx="1008170" cy="1493585"/>
          </a:xfrm>
          <a:prstGeom prst="rect">
            <a:avLst/>
          </a:prstGeom>
        </p:spPr>
      </p:pic>
      <p:sp>
        <p:nvSpPr>
          <p:cNvPr id="13" name="Text Box 7"/>
          <p:cNvSpPr txBox="1">
            <a:spLocks noChangeArrowheads="1"/>
          </p:cNvSpPr>
          <p:nvPr/>
        </p:nvSpPr>
        <p:spPr bwMode="auto">
          <a:xfrm>
            <a:off x="1763688" y="5391631"/>
            <a:ext cx="2952328" cy="46166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err="1">
                <a:latin typeface="Comic Sans MS" panose="030F0702030302020204" pitchFamily="66" charset="0"/>
              </a:rPr>
              <a:t>s</a:t>
            </a:r>
            <a:r>
              <a:rPr lang="en-GB" altLang="en-US" sz="2400" b="1" dirty="0" err="1" smtClean="0">
                <a:latin typeface="Comic Sans MS" panose="030F0702030302020204" pitchFamily="66" charset="0"/>
              </a:rPr>
              <a:t>uivi</a:t>
            </a:r>
            <a:r>
              <a:rPr lang="en-GB" altLang="en-US" sz="2400" b="1" dirty="0" smtClean="0">
                <a:latin typeface="Comic Sans MS" panose="030F0702030302020204" pitchFamily="66" charset="0"/>
              </a:rPr>
              <a:t> d’un </a:t>
            </a:r>
            <a:r>
              <a:rPr lang="en-GB" altLang="en-US" sz="2400" b="1" dirty="0" err="1" smtClean="0">
                <a:latin typeface="Comic Sans MS" panose="030F0702030302020204" pitchFamily="66" charset="0"/>
              </a:rPr>
              <a:t>autre</a:t>
            </a:r>
            <a:r>
              <a:rPr lang="en-GB" altLang="en-US" sz="2400" b="1" dirty="0" smtClean="0">
                <a:latin typeface="Comic Sans MS" panose="030F0702030302020204" pitchFamily="66" charset="0"/>
              </a:rPr>
              <a:t>…</a:t>
            </a:r>
            <a:endParaRPr lang="en-US" altLang="en-US" sz="2400" b="1" dirty="0">
              <a:latin typeface="Comic Sans MS" panose="030F0702030302020204" pitchFamily="66" charset="0"/>
            </a:endParaRPr>
          </a:p>
        </p:txBody>
      </p:sp>
      <p:pic>
        <p:nvPicPr>
          <p:cNvPr id="14" name="Picture 13"/>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601667" y="5391631"/>
            <a:ext cx="1008170" cy="1493585"/>
          </a:xfrm>
          <a:prstGeom prst="rect">
            <a:avLst/>
          </a:prstGeom>
        </p:spPr>
      </p:pic>
      <p:pic>
        <p:nvPicPr>
          <p:cNvPr id="15" name="Picture 14"/>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448373" y="5364415"/>
            <a:ext cx="1008170" cy="1493585"/>
          </a:xfrm>
          <a:prstGeom prst="rect">
            <a:avLst/>
          </a:prstGeom>
        </p:spPr>
      </p:pic>
      <p:sp>
        <p:nvSpPr>
          <p:cNvPr id="16" name="Text Box 7"/>
          <p:cNvSpPr txBox="1">
            <a:spLocks noChangeArrowheads="1"/>
          </p:cNvSpPr>
          <p:nvPr/>
        </p:nvSpPr>
        <p:spPr bwMode="auto">
          <a:xfrm>
            <a:off x="6342194" y="6118851"/>
            <a:ext cx="2801806" cy="46166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err="1">
                <a:latin typeface="Comic Sans MS" panose="030F0702030302020204" pitchFamily="66" charset="0"/>
              </a:rPr>
              <a:t>s</a:t>
            </a:r>
            <a:r>
              <a:rPr lang="en-GB" altLang="en-US" sz="2400" b="1" dirty="0" err="1" smtClean="0">
                <a:latin typeface="Comic Sans MS" panose="030F0702030302020204" pitchFamily="66" charset="0"/>
              </a:rPr>
              <a:t>uivi</a:t>
            </a:r>
            <a:r>
              <a:rPr lang="en-GB" altLang="en-US" sz="2400" b="1" dirty="0" smtClean="0">
                <a:latin typeface="Comic Sans MS" panose="030F0702030302020204" pitchFamily="66" charset="0"/>
              </a:rPr>
              <a:t> d’un </a:t>
            </a:r>
            <a:r>
              <a:rPr lang="en-GB" altLang="en-US" sz="2400" b="1" dirty="0" err="1" smtClean="0">
                <a:latin typeface="Comic Sans MS" panose="030F0702030302020204" pitchFamily="66" charset="0"/>
              </a:rPr>
              <a:t>autre</a:t>
            </a:r>
            <a:r>
              <a:rPr lang="en-GB" altLang="en-US" sz="2400" b="1" dirty="0" smtClean="0">
                <a:latin typeface="Comic Sans MS" panose="030F0702030302020204" pitchFamily="66" charset="0"/>
              </a:rPr>
              <a:t>…</a:t>
            </a:r>
            <a:endParaRPr lang="en-US" altLang="en-US" sz="2400" b="1" dirty="0">
              <a:latin typeface="Comic Sans MS" panose="030F0702030302020204" pitchFamily="66" charset="0"/>
            </a:endParaRPr>
          </a:p>
        </p:txBody>
      </p:sp>
      <p:pic>
        <p:nvPicPr>
          <p:cNvPr id="7" name="page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extLst>
              <a:ext uri="{28A0092B-C50C-407E-A947-70E740481C1C}">
                <a14:useLocalDpi xmlns:a14="http://schemas.microsoft.com/office/drawing/2010/main" val="0"/>
              </a:ext>
            </a:extLst>
          </a:blip>
          <a:stretch>
            <a:fillRect/>
          </a:stretch>
        </p:blipFill>
        <p:spPr>
          <a:xfrm>
            <a:off x="7646299" y="333413"/>
            <a:ext cx="609600" cy="609600"/>
          </a:xfrm>
          <a:prstGeom prst="rect">
            <a:avLst/>
          </a:prstGeom>
        </p:spPr>
      </p:pic>
      <p:sp>
        <p:nvSpPr>
          <p:cNvPr id="4" name="TextBox 3"/>
          <p:cNvSpPr txBox="1"/>
          <p:nvPr/>
        </p:nvSpPr>
        <p:spPr>
          <a:xfrm>
            <a:off x="6803677" y="-10537"/>
            <a:ext cx="2431867" cy="369332"/>
          </a:xfrm>
          <a:prstGeom prst="rect">
            <a:avLst/>
          </a:prstGeom>
          <a:noFill/>
        </p:spPr>
        <p:txBody>
          <a:bodyPr wrap="square" rtlCol="0">
            <a:spAutoFit/>
          </a:bodyPr>
          <a:lstStyle/>
          <a:p>
            <a:r>
              <a:rPr lang="en-GB" dirty="0" smtClean="0">
                <a:solidFill>
                  <a:schemeClr val="bg1"/>
                </a:solidFill>
              </a:rPr>
              <a:t>Images: </a:t>
            </a:r>
            <a:r>
              <a:rPr lang="en-GB" dirty="0" err="1" smtClean="0">
                <a:solidFill>
                  <a:schemeClr val="bg1"/>
                </a:solidFill>
              </a:rPr>
              <a:t>Pixabay</a:t>
            </a:r>
            <a:r>
              <a:rPr lang="en-GB" dirty="0" smtClean="0">
                <a:solidFill>
                  <a:schemeClr val="bg1"/>
                </a:solidFill>
              </a:rPr>
              <a:t>/CC0</a:t>
            </a:r>
            <a:endParaRPr lang="en-GB" dirty="0">
              <a:solidFill>
                <a:schemeClr val="bg1"/>
              </a:solidFill>
            </a:endParaRPr>
          </a:p>
        </p:txBody>
      </p:sp>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16"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61992" y="1801991"/>
            <a:ext cx="8049093" cy="2348414"/>
            <a:chOff x="261992" y="1801991"/>
            <a:chExt cx="8049093" cy="2348414"/>
          </a:xfrm>
        </p:grpSpPr>
        <p:pic>
          <p:nvPicPr>
            <p:cNvPr id="11270" name="Picture 2" descr="http://www.hameln.de/_images/5137-weserbild-mit-schrift.jpg"/>
            <p:cNvPicPr>
              <a:picLocks noChangeAspect="1" noChangeArrowheads="1"/>
            </p:cNvPicPr>
            <p:nvPr/>
          </p:nvPicPr>
          <p:blipFill rotWithShape="1">
            <a:blip r:embed="rId5" cstate="screen">
              <a:extLst>
                <a:ext uri="{28A0092B-C50C-407E-A947-70E740481C1C}">
                  <a14:useLocalDpi xmlns:a14="http://schemas.microsoft.com/office/drawing/2010/main" val="0"/>
                </a:ext>
              </a:extLst>
            </a:blip>
            <a:srcRect/>
            <a:stretch/>
          </p:blipFill>
          <p:spPr bwMode="auto">
            <a:xfrm>
              <a:off x="261992" y="1801991"/>
              <a:ext cx="8049093" cy="234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830564" y="2949571"/>
              <a:ext cx="1119519" cy="839639"/>
            </a:xfrm>
            <a:prstGeom prst="rect">
              <a:avLst/>
            </a:prstGeom>
            <a:effectLst>
              <a:outerShdw blurRad="50800" dist="50800" dir="5400000" algn="ctr" rotWithShape="0">
                <a:srgbClr val="000000"/>
              </a:outerShdw>
              <a:softEdge rad="317500"/>
            </a:effectLst>
          </p:spPr>
        </p:pic>
        <p:pic>
          <p:nvPicPr>
            <p:cNvPr id="16" name="Picture 1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94021" y="2999946"/>
              <a:ext cx="1119519" cy="839639"/>
            </a:xfrm>
            <a:prstGeom prst="rect">
              <a:avLst/>
            </a:prstGeom>
            <a:effectLst>
              <a:outerShdw blurRad="50800" dist="50800" dir="5400000" algn="ctr" rotWithShape="0">
                <a:srgbClr val="000000"/>
              </a:outerShdw>
              <a:softEdge rad="317500"/>
            </a:effectLst>
          </p:spPr>
        </p:pic>
      </p:grpSp>
      <p:sp>
        <p:nvSpPr>
          <p:cNvPr id="11267" name="Text Box 5"/>
          <p:cNvSpPr txBox="1">
            <a:spLocks noChangeArrowheads="1"/>
          </p:cNvSpPr>
          <p:nvPr/>
        </p:nvSpPr>
        <p:spPr bwMode="auto">
          <a:xfrm>
            <a:off x="492269" y="172710"/>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10</a:t>
            </a:r>
            <a:endParaRPr lang="en-US" altLang="en-US" sz="2400" b="1">
              <a:solidFill>
                <a:srgbClr val="000000"/>
              </a:solidFill>
              <a:latin typeface="Comic Sans MS" panose="030F0702030302020204" pitchFamily="66" charset="0"/>
            </a:endParaRPr>
          </a:p>
        </p:txBody>
      </p:sp>
      <p:sp>
        <p:nvSpPr>
          <p:cNvPr id="11268" name="Text Box 8"/>
          <p:cNvSpPr txBox="1">
            <a:spLocks noChangeArrowheads="1"/>
          </p:cNvSpPr>
          <p:nvPr/>
        </p:nvSpPr>
        <p:spPr bwMode="auto">
          <a:xfrm>
            <a:off x="182852" y="4327805"/>
            <a:ext cx="3741075"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fr-FR" altLang="en-US" sz="2400" b="1" dirty="0" smtClean="0">
                <a:solidFill>
                  <a:srgbClr val="002060"/>
                </a:solidFill>
                <a:latin typeface="Comic Sans MS" panose="030F0702030302020204" pitchFamily="66" charset="0"/>
              </a:rPr>
              <a:t>« Attention! </a:t>
            </a:r>
            <a:r>
              <a:rPr lang="fr-FR" altLang="en-US" sz="2400" b="1" dirty="0">
                <a:solidFill>
                  <a:srgbClr val="002060"/>
                </a:solidFill>
                <a:latin typeface="Comic Sans MS" panose="030F0702030302020204" pitchFamily="66" charset="0"/>
              </a:rPr>
              <a:t>L</a:t>
            </a:r>
            <a:r>
              <a:rPr lang="fr-FR" altLang="en-US" sz="2400" b="1" dirty="0" smtClean="0">
                <a:solidFill>
                  <a:srgbClr val="002060"/>
                </a:solidFill>
                <a:latin typeface="Comic Sans MS" panose="030F0702030302020204" pitchFamily="66" charset="0"/>
              </a:rPr>
              <a:t>a </a:t>
            </a:r>
            <a:r>
              <a:rPr lang="fr-FR" altLang="en-US" sz="2400" b="1" dirty="0">
                <a:solidFill>
                  <a:srgbClr val="002060"/>
                </a:solidFill>
                <a:latin typeface="Comic Sans MS" panose="030F0702030302020204" pitchFamily="66" charset="0"/>
              </a:rPr>
              <a:t>rivière </a:t>
            </a:r>
            <a:r>
              <a:rPr lang="fr-FR" altLang="en-US" sz="2400" b="1" dirty="0" smtClean="0">
                <a:solidFill>
                  <a:srgbClr val="002060"/>
                </a:solidFill>
                <a:latin typeface="Comic Sans MS" panose="030F0702030302020204" pitchFamily="66" charset="0"/>
              </a:rPr>
              <a:t>est </a:t>
            </a:r>
            <a:r>
              <a:rPr lang="fr-FR" altLang="en-US" sz="2400" b="1" dirty="0">
                <a:solidFill>
                  <a:srgbClr val="002060"/>
                </a:solidFill>
                <a:latin typeface="Comic Sans MS" panose="030F0702030302020204" pitchFamily="66" charset="0"/>
              </a:rPr>
              <a:t>trop dangereuse, l‘eau trop </a:t>
            </a:r>
            <a:r>
              <a:rPr lang="fr-FR" altLang="en-US" sz="2400" b="1" dirty="0" smtClean="0">
                <a:solidFill>
                  <a:srgbClr val="002060"/>
                </a:solidFill>
                <a:latin typeface="Comic Sans MS" panose="030F0702030302020204" pitchFamily="66" charset="0"/>
              </a:rPr>
              <a:t>profonde..  </a:t>
            </a:r>
            <a:r>
              <a:rPr lang="fr-FR" altLang="en-US" sz="2400" b="1" dirty="0">
                <a:solidFill>
                  <a:srgbClr val="002060"/>
                </a:solidFill>
                <a:latin typeface="Comic Sans MS" panose="030F0702030302020204" pitchFamily="66" charset="0"/>
              </a:rPr>
              <a:t>» </a:t>
            </a:r>
          </a:p>
        </p:txBody>
      </p:sp>
      <p:sp>
        <p:nvSpPr>
          <p:cNvPr id="11269" name="Text Box 9"/>
          <p:cNvSpPr txBox="1">
            <a:spLocks noChangeArrowheads="1"/>
          </p:cNvSpPr>
          <p:nvPr/>
        </p:nvSpPr>
        <p:spPr bwMode="auto">
          <a:xfrm>
            <a:off x="4788024" y="4150405"/>
            <a:ext cx="4103688" cy="2677656"/>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rgbClr val="002060"/>
                </a:solidFill>
                <a:latin typeface="Comic Sans MS" panose="030F0702030302020204" pitchFamily="66" charset="0"/>
              </a:rPr>
              <a:t>« Nagez, nagez » </a:t>
            </a:r>
            <a:r>
              <a:rPr lang="de-DE" altLang="en-US" sz="2400" b="1" dirty="0" smtClean="0">
                <a:solidFill>
                  <a:srgbClr val="000000"/>
                </a:solidFill>
                <a:latin typeface="Comic Sans MS" panose="030F0702030302020204" pitchFamily="66" charset="0"/>
              </a:rPr>
              <a:t>s‘écrièrent  les rats. Mais la rivière était trop dangereuse, l‘eau trop profonde.....et les rats se noyèrent dans la rivière.</a:t>
            </a:r>
            <a:endParaRPr lang="de-DE" altLang="en-US" sz="2400" b="1" dirty="0">
              <a:solidFill>
                <a:srgbClr val="000000"/>
              </a:solidFill>
              <a:latin typeface="Comic Sans MS" panose="030F0702030302020204" pitchFamily="66" charset="0"/>
            </a:endParaRPr>
          </a:p>
        </p:txBody>
      </p:sp>
      <p:sp>
        <p:nvSpPr>
          <p:cNvPr id="10" name="Oval Callout 9"/>
          <p:cNvSpPr/>
          <p:nvPr/>
        </p:nvSpPr>
        <p:spPr>
          <a:xfrm>
            <a:off x="229737" y="727401"/>
            <a:ext cx="4321175" cy="1989137"/>
          </a:xfrm>
          <a:prstGeom prst="wedgeEllipseCallout">
            <a:avLst/>
          </a:prstGeom>
          <a:gradFill>
            <a:gsLst>
              <a:gs pos="0">
                <a:srgbClr val="92D050">
                  <a:alpha val="0"/>
                </a:srgbClr>
              </a:gs>
              <a:gs pos="50000">
                <a:srgbClr val="FFFFCC"/>
              </a:gs>
              <a:gs pos="100000">
                <a:schemeClr val="accent1">
                  <a:shade val="100000"/>
                  <a:satMod val="11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de-DE" sz="2400" b="1" dirty="0" smtClean="0">
                <a:solidFill>
                  <a:schemeClr val="accent6">
                    <a:lumMod val="50000"/>
                  </a:schemeClr>
                </a:solidFill>
                <a:latin typeface="Comic Sans MS" pitchFamily="66" charset="0"/>
              </a:rPr>
              <a:t>« Au secours,au secours, je ne sais pas nager! » </a:t>
            </a:r>
            <a:endParaRPr lang="en-GB" dirty="0">
              <a:solidFill>
                <a:schemeClr val="accent6">
                  <a:lumMod val="50000"/>
                </a:schemeClr>
              </a:solidFill>
            </a:endParaRPr>
          </a:p>
        </p:txBody>
      </p:sp>
      <p:sp>
        <p:nvSpPr>
          <p:cNvPr id="11" name="Text Box 6"/>
          <p:cNvSpPr txBox="1">
            <a:spLocks noChangeArrowheads="1"/>
          </p:cNvSpPr>
          <p:nvPr/>
        </p:nvSpPr>
        <p:spPr bwMode="auto">
          <a:xfrm>
            <a:off x="1406194" y="176212"/>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pic>
        <p:nvPicPr>
          <p:cNvPr id="2" name="page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8006285" y="322984"/>
            <a:ext cx="609600" cy="609600"/>
          </a:xfrm>
          <a:prstGeom prst="rect">
            <a:avLst/>
          </a:prstGeom>
        </p:spPr>
      </p:pic>
    </p:spTree>
    <p:custDataLst>
      <p:tags r:id="rId1"/>
    </p:custDataLst>
    <p:extLst>
      <p:ext uri="{BB962C8B-B14F-4D97-AF65-F5344CB8AC3E}">
        <p14:creationId xmlns:p14="http://schemas.microsoft.com/office/powerpoint/2010/main" val="25679533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36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1"/>
            </a:gs>
            <a:gs pos="100000">
              <a:schemeClr val="accent2"/>
            </a:gs>
          </a:gsLst>
          <a:lin ang="2700000" scaled="1"/>
        </a:gradFill>
        <a:effectLst/>
      </p:bgPr>
    </p:bg>
    <p:spTree>
      <p:nvGrpSpPr>
        <p:cNvPr id="1" name=""/>
        <p:cNvGrpSpPr/>
        <p:nvPr/>
      </p:nvGrpSpPr>
      <p:grpSpPr>
        <a:xfrm>
          <a:off x="0" y="0"/>
          <a:ext cx="0" cy="0"/>
          <a:chOff x="0" y="0"/>
          <a:chExt cx="0" cy="0"/>
        </a:xfrm>
      </p:grpSpPr>
      <p:sp>
        <p:nvSpPr>
          <p:cNvPr id="12293" name="Text Box 10"/>
          <p:cNvSpPr txBox="1">
            <a:spLocks noChangeArrowheads="1"/>
          </p:cNvSpPr>
          <p:nvPr/>
        </p:nvSpPr>
        <p:spPr bwMode="auto">
          <a:xfrm>
            <a:off x="683568" y="99864"/>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11</a:t>
            </a:r>
            <a:endParaRPr lang="en-US" altLang="en-US" sz="2400" b="1">
              <a:solidFill>
                <a:srgbClr val="000000"/>
              </a:solidFill>
              <a:latin typeface="Comic Sans MS" panose="030F0702030302020204" pitchFamily="66" charset="0"/>
            </a:endParaRPr>
          </a:p>
        </p:txBody>
      </p:sp>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51920" y="754946"/>
            <a:ext cx="2376264" cy="3571584"/>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2014" y="1014162"/>
            <a:ext cx="3138183" cy="3312368"/>
          </a:xfrm>
          <a:prstGeom prst="rect">
            <a:avLst/>
          </a:prstGeom>
        </p:spPr>
      </p:pic>
      <p:pic>
        <p:nvPicPr>
          <p:cNvPr id="4" name="Picture 3"/>
          <p:cNvPicPr>
            <a:picLocks noChangeAspect="1"/>
          </p:cNvPicPr>
          <p:nvPr/>
        </p:nvPicPr>
        <p:blipFill rotWithShape="1">
          <a:blip r:embed="rId7" cstate="email">
            <a:extLst>
              <a:ext uri="{28A0092B-C50C-407E-A947-70E740481C1C}">
                <a14:useLocalDpi xmlns:a14="http://schemas.microsoft.com/office/drawing/2010/main" val="0"/>
              </a:ext>
            </a:extLst>
          </a:blip>
          <a:srcRect/>
          <a:stretch/>
        </p:blipFill>
        <p:spPr>
          <a:xfrm>
            <a:off x="7258569" y="860388"/>
            <a:ext cx="1008112" cy="3466142"/>
          </a:xfrm>
          <a:prstGeom prst="rect">
            <a:avLst/>
          </a:prstGeom>
        </p:spPr>
      </p:pic>
      <p:sp>
        <p:nvSpPr>
          <p:cNvPr id="8" name="Text Box 6"/>
          <p:cNvSpPr txBox="1">
            <a:spLocks noChangeArrowheads="1"/>
          </p:cNvSpPr>
          <p:nvPr/>
        </p:nvSpPr>
        <p:spPr bwMode="auto">
          <a:xfrm>
            <a:off x="395288" y="4940300"/>
            <a:ext cx="8641208"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rgbClr val="002060"/>
                </a:solidFill>
                <a:latin typeface="Comic Sans MS" panose="030F0702030302020204" pitchFamily="66" charset="0"/>
              </a:rPr>
              <a:t>« Où </a:t>
            </a:r>
            <a:r>
              <a:rPr lang="de-DE" altLang="en-US" sz="2400" b="1" dirty="0">
                <a:solidFill>
                  <a:srgbClr val="002060"/>
                </a:solidFill>
                <a:latin typeface="Comic Sans MS" panose="030F0702030302020204" pitchFamily="66" charset="0"/>
              </a:rPr>
              <a:t>sont les rats</a:t>
            </a:r>
            <a:r>
              <a:rPr lang="de-DE" altLang="en-US" sz="2400" b="1" dirty="0" smtClean="0">
                <a:solidFill>
                  <a:srgbClr val="002060"/>
                </a:solidFill>
                <a:latin typeface="Comic Sans MS" panose="030F0702030302020204" pitchFamily="66" charset="0"/>
              </a:rPr>
              <a:t>? » </a:t>
            </a:r>
            <a:r>
              <a:rPr lang="de-DE" altLang="en-US" sz="2400" b="1" dirty="0">
                <a:latin typeface="Comic Sans MS" panose="030F0702030302020204" pitchFamily="66" charset="0"/>
              </a:rPr>
              <a:t>demandèrent les habitants de   Hamelin. </a:t>
            </a:r>
            <a:r>
              <a:rPr lang="de-DE" altLang="en-US" sz="2400" b="1" dirty="0" smtClean="0">
                <a:solidFill>
                  <a:srgbClr val="002060"/>
                </a:solidFill>
                <a:latin typeface="Comic Sans MS" panose="030F0702030302020204" pitchFamily="66" charset="0"/>
              </a:rPr>
              <a:t>« Les </a:t>
            </a:r>
            <a:r>
              <a:rPr lang="de-DE" altLang="en-US" sz="2400" b="1" dirty="0">
                <a:solidFill>
                  <a:srgbClr val="002060"/>
                </a:solidFill>
                <a:latin typeface="Comic Sans MS" panose="030F0702030302020204" pitchFamily="66" charset="0"/>
              </a:rPr>
              <a:t>rats ont disparu, les rats ont </a:t>
            </a:r>
            <a:r>
              <a:rPr lang="de-DE" altLang="en-US" sz="2400" b="1" dirty="0" smtClean="0">
                <a:solidFill>
                  <a:srgbClr val="002060"/>
                </a:solidFill>
                <a:latin typeface="Comic Sans MS" panose="030F0702030302020204" pitchFamily="66" charset="0"/>
              </a:rPr>
              <a:t>disparu! »  </a:t>
            </a:r>
            <a:r>
              <a:rPr lang="de-DE" altLang="en-US" sz="2400" b="1" dirty="0">
                <a:latin typeface="Comic Sans MS" panose="030F0702030302020204" pitchFamily="66" charset="0"/>
              </a:rPr>
              <a:t>Les habitants de Hamelin étaient bien contents!</a:t>
            </a:r>
          </a:p>
        </p:txBody>
      </p:sp>
      <p:sp>
        <p:nvSpPr>
          <p:cNvPr id="9" name="Text Box 6"/>
          <p:cNvSpPr txBox="1">
            <a:spLocks noChangeArrowheads="1"/>
          </p:cNvSpPr>
          <p:nvPr/>
        </p:nvSpPr>
        <p:spPr bwMode="auto">
          <a:xfrm>
            <a:off x="1497879" y="62794"/>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pic>
        <p:nvPicPr>
          <p:cNvPr id="2" name="page 1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extLst>
              <a:ext uri="{28A0092B-C50C-407E-A947-70E740481C1C}">
                <a14:useLocalDpi xmlns:a14="http://schemas.microsoft.com/office/drawing/2010/main" val="0"/>
              </a:ext>
            </a:extLst>
          </a:blip>
          <a:stretch>
            <a:fillRect/>
          </a:stretch>
        </p:blipFill>
        <p:spPr>
          <a:xfrm>
            <a:off x="7762625" y="62794"/>
            <a:ext cx="609600" cy="609600"/>
          </a:xfrm>
          <a:prstGeom prst="rect">
            <a:avLst/>
          </a:prstGeom>
        </p:spPr>
      </p:pic>
    </p:spTree>
    <p:custDataLst>
      <p:tags r:id="rId1"/>
    </p:custDataLst>
    <p:extLst>
      <p:ext uri="{BB962C8B-B14F-4D97-AF65-F5344CB8AC3E}">
        <p14:creationId xmlns:p14="http://schemas.microsoft.com/office/powerpoint/2010/main" val="13672924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04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5"/>
          <p:cNvSpPr txBox="1">
            <a:spLocks noChangeArrowheads="1"/>
          </p:cNvSpPr>
          <p:nvPr/>
        </p:nvSpPr>
        <p:spPr bwMode="auto">
          <a:xfrm>
            <a:off x="755650" y="188913"/>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12</a:t>
            </a:r>
            <a:endParaRPr lang="en-US" altLang="en-US" sz="2400" b="1">
              <a:solidFill>
                <a:srgbClr val="000000"/>
              </a:solidFill>
              <a:latin typeface="Comic Sans MS" panose="030F0702030302020204" pitchFamily="66" charset="0"/>
            </a:endParaRPr>
          </a:p>
        </p:txBody>
      </p:sp>
      <p:pic>
        <p:nvPicPr>
          <p:cNvPr id="3" name="Picture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26587" y="3933056"/>
            <a:ext cx="3017126" cy="2649414"/>
          </a:xfrm>
          <a:prstGeom prst="rect">
            <a:avLst/>
          </a:prstGeom>
        </p:spPr>
      </p:pic>
      <p:pic>
        <p:nvPicPr>
          <p:cNvPr id="5" name="Picture 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168800" y="775386"/>
            <a:ext cx="2880320" cy="2437021"/>
          </a:xfrm>
          <a:prstGeom prst="rect">
            <a:avLst/>
          </a:prstGeom>
        </p:spPr>
      </p:pic>
      <p:sp>
        <p:nvSpPr>
          <p:cNvPr id="9" name="Text Box 6"/>
          <p:cNvSpPr txBox="1">
            <a:spLocks noChangeArrowheads="1"/>
          </p:cNvSpPr>
          <p:nvPr/>
        </p:nvSpPr>
        <p:spPr bwMode="auto">
          <a:xfrm>
            <a:off x="1547664" y="188913"/>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10" name="Text Box 6"/>
          <p:cNvSpPr txBox="1">
            <a:spLocks noChangeArrowheads="1"/>
          </p:cNvSpPr>
          <p:nvPr/>
        </p:nvSpPr>
        <p:spPr bwMode="auto">
          <a:xfrm>
            <a:off x="179512" y="1007691"/>
            <a:ext cx="4140200" cy="830997"/>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chemeClr val="accent2"/>
                </a:solidFill>
                <a:latin typeface="Comic Sans MS" panose="030F0702030302020204" pitchFamily="66" charset="0"/>
              </a:rPr>
              <a:t>« Où </a:t>
            </a:r>
            <a:r>
              <a:rPr lang="de-DE" altLang="en-US" sz="2400" b="1" dirty="0">
                <a:solidFill>
                  <a:schemeClr val="accent2"/>
                </a:solidFill>
                <a:latin typeface="Comic Sans MS" panose="030F0702030302020204" pitchFamily="66" charset="0"/>
              </a:rPr>
              <a:t>sont les rats </a:t>
            </a:r>
            <a:r>
              <a:rPr lang="de-DE" altLang="en-US" sz="2400" b="1" dirty="0" smtClean="0">
                <a:solidFill>
                  <a:schemeClr val="accent2"/>
                </a:solidFill>
                <a:latin typeface="Comic Sans MS" panose="030F0702030302020204" pitchFamily="66" charset="0"/>
              </a:rPr>
              <a:t>? », </a:t>
            </a:r>
            <a:r>
              <a:rPr lang="de-DE" altLang="en-US" sz="2400" b="1" dirty="0">
                <a:solidFill>
                  <a:schemeClr val="accent2"/>
                </a:solidFill>
                <a:latin typeface="Comic Sans MS" panose="030F0702030302020204" pitchFamily="66" charset="0"/>
              </a:rPr>
              <a:t>demanda le maire</a:t>
            </a:r>
            <a:endParaRPr lang="de-DE" altLang="en-US" sz="2400" b="1" dirty="0">
              <a:latin typeface="Comic Sans MS" panose="030F0702030302020204" pitchFamily="66" charset="0"/>
            </a:endParaRPr>
          </a:p>
        </p:txBody>
      </p:sp>
      <p:sp>
        <p:nvSpPr>
          <p:cNvPr id="11" name="Text Box 10"/>
          <p:cNvSpPr txBox="1">
            <a:spLocks noChangeArrowheads="1"/>
          </p:cNvSpPr>
          <p:nvPr/>
        </p:nvSpPr>
        <p:spPr bwMode="auto">
          <a:xfrm>
            <a:off x="3940679" y="4810888"/>
            <a:ext cx="5040064"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rgbClr val="660066"/>
                </a:solidFill>
                <a:latin typeface="Comic Sans MS" panose="030F0702030302020204" pitchFamily="66" charset="0"/>
              </a:rPr>
              <a:t>« Mais </a:t>
            </a:r>
            <a:r>
              <a:rPr lang="de-DE" altLang="en-US" sz="2400" b="1" dirty="0">
                <a:solidFill>
                  <a:srgbClr val="660066"/>
                </a:solidFill>
                <a:latin typeface="Comic Sans MS" panose="030F0702030302020204" pitchFamily="66" charset="0"/>
              </a:rPr>
              <a:t>l‘argent que nous avons promis,c‘est </a:t>
            </a:r>
            <a:r>
              <a:rPr lang="de-DE" altLang="en-US" sz="2400" b="1" dirty="0" smtClean="0">
                <a:solidFill>
                  <a:srgbClr val="660066"/>
                </a:solidFill>
                <a:latin typeface="Comic Sans MS" panose="030F0702030302020204" pitchFamily="66" charset="0"/>
              </a:rPr>
              <a:t>trop ! »  </a:t>
            </a:r>
            <a:r>
              <a:rPr lang="de-DE" altLang="en-US" sz="2400" b="1" dirty="0">
                <a:latin typeface="Comic Sans MS" panose="030F0702030302020204" pitchFamily="66" charset="0"/>
              </a:rPr>
              <a:t>dit le trésorier.</a:t>
            </a:r>
            <a:r>
              <a:rPr lang="de-DE" altLang="en-US" sz="2400" b="1" dirty="0">
                <a:solidFill>
                  <a:srgbClr val="660066"/>
                </a:solidFill>
                <a:latin typeface="Comic Sans MS" panose="030F0702030302020204" pitchFamily="66" charset="0"/>
              </a:rPr>
              <a:t>.</a:t>
            </a:r>
            <a:endParaRPr lang="de-DE" altLang="en-US" sz="2400" b="1" dirty="0">
              <a:latin typeface="Comic Sans MS" panose="030F0702030302020204" pitchFamily="66" charset="0"/>
            </a:endParaRPr>
          </a:p>
        </p:txBody>
      </p:sp>
      <p:sp>
        <p:nvSpPr>
          <p:cNvPr id="12" name="Text Box 8"/>
          <p:cNvSpPr txBox="1">
            <a:spLocks noChangeArrowheads="1"/>
          </p:cNvSpPr>
          <p:nvPr/>
        </p:nvSpPr>
        <p:spPr bwMode="auto">
          <a:xfrm>
            <a:off x="3941994" y="2906672"/>
            <a:ext cx="4788165" cy="138499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chemeClr val="accent2"/>
                </a:solidFill>
                <a:latin typeface="Comic Sans MS" panose="030F0702030302020204" pitchFamily="66" charset="0"/>
              </a:rPr>
              <a:t>« Les </a:t>
            </a:r>
            <a:r>
              <a:rPr lang="de-DE" altLang="en-US" sz="2400" b="1" dirty="0">
                <a:solidFill>
                  <a:schemeClr val="accent2"/>
                </a:solidFill>
                <a:latin typeface="Comic Sans MS" panose="030F0702030302020204" pitchFamily="66" charset="0"/>
              </a:rPr>
              <a:t>rats ont disparu, les rats ont </a:t>
            </a:r>
            <a:r>
              <a:rPr lang="de-DE" altLang="en-US" sz="2400" b="1" dirty="0" smtClean="0">
                <a:solidFill>
                  <a:schemeClr val="accent2"/>
                </a:solidFill>
                <a:latin typeface="Comic Sans MS" panose="030F0702030302020204" pitchFamily="66" charset="0"/>
              </a:rPr>
              <a:t>disparu ! »</a:t>
            </a:r>
            <a:endParaRPr lang="de-DE" altLang="en-US" sz="2400" b="1" dirty="0">
              <a:solidFill>
                <a:schemeClr val="accent2"/>
              </a:solidFill>
              <a:latin typeface="Comic Sans MS" panose="030F0702030302020204" pitchFamily="66" charset="0"/>
            </a:endParaRPr>
          </a:p>
          <a:p>
            <a:pPr eaLnBrk="1" hangingPunct="1">
              <a:spcBef>
                <a:spcPct val="50000"/>
              </a:spcBef>
              <a:buFontTx/>
              <a:buNone/>
            </a:pPr>
            <a:r>
              <a:rPr lang="de-DE" altLang="en-US" sz="2400" b="1" dirty="0">
                <a:latin typeface="Comic Sans MS" panose="030F0702030302020204" pitchFamily="66" charset="0"/>
              </a:rPr>
              <a:t>Le maire était bien content.</a:t>
            </a:r>
          </a:p>
        </p:txBody>
      </p:sp>
      <p:pic>
        <p:nvPicPr>
          <p:cNvPr id="2" name="page 1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7856430" y="398091"/>
            <a:ext cx="609600" cy="609600"/>
          </a:xfrm>
          <a:prstGeom prst="rect">
            <a:avLst/>
          </a:prstGeom>
        </p:spPr>
      </p:pic>
    </p:spTree>
    <p:custDataLst>
      <p:tags r:id="rId1"/>
    </p:custDataLst>
    <p:extLst>
      <p:ext uri="{BB962C8B-B14F-4D97-AF65-F5344CB8AC3E}">
        <p14:creationId xmlns:p14="http://schemas.microsoft.com/office/powerpoint/2010/main" val="6326399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7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5"/>
          <p:cNvSpPr txBox="1">
            <a:spLocks noChangeArrowheads="1"/>
          </p:cNvSpPr>
          <p:nvPr/>
        </p:nvSpPr>
        <p:spPr bwMode="auto">
          <a:xfrm>
            <a:off x="755650" y="188913"/>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13</a:t>
            </a:r>
            <a:endParaRPr lang="en-US" altLang="en-US" sz="2400" b="1">
              <a:solidFill>
                <a:srgbClr val="000000"/>
              </a:solidFill>
              <a:latin typeface="Comic Sans MS" panose="030F0702030302020204" pitchFamily="66" charset="0"/>
            </a:endParaRPr>
          </a:p>
        </p:txBody>
      </p:sp>
      <p:pic>
        <p:nvPicPr>
          <p:cNvPr id="3" name="Picture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9577" y="2622354"/>
            <a:ext cx="2701304" cy="4235646"/>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851920" y="4278582"/>
            <a:ext cx="1492811" cy="2449490"/>
          </a:xfrm>
          <a:prstGeom prst="rect">
            <a:avLst/>
          </a:prstGeom>
        </p:spPr>
      </p:pic>
      <p:pic>
        <p:nvPicPr>
          <p:cNvPr id="2" name="Picture 1"/>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17435" y="980728"/>
            <a:ext cx="2375511" cy="2085995"/>
          </a:xfrm>
          <a:prstGeom prst="rect">
            <a:avLst/>
          </a:prstGeom>
        </p:spPr>
      </p:pic>
      <p:sp>
        <p:nvSpPr>
          <p:cNvPr id="10" name="Text Box 6"/>
          <p:cNvSpPr txBox="1">
            <a:spLocks noChangeArrowheads="1"/>
          </p:cNvSpPr>
          <p:nvPr/>
        </p:nvSpPr>
        <p:spPr bwMode="auto">
          <a:xfrm>
            <a:off x="1547664" y="188913"/>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11" name="Text Box 7"/>
          <p:cNvSpPr txBox="1">
            <a:spLocks noChangeArrowheads="1"/>
          </p:cNvSpPr>
          <p:nvPr/>
        </p:nvSpPr>
        <p:spPr bwMode="auto">
          <a:xfrm>
            <a:off x="3347864" y="720542"/>
            <a:ext cx="5328592" cy="1754326"/>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chemeClr val="accent2"/>
                </a:solidFill>
                <a:latin typeface="Comic Sans MS" panose="030F0702030302020204" pitchFamily="66" charset="0"/>
              </a:rPr>
              <a:t>« Nous </a:t>
            </a:r>
            <a:r>
              <a:rPr lang="de-DE" altLang="en-US" sz="2400" b="1" dirty="0">
                <a:solidFill>
                  <a:schemeClr val="accent2"/>
                </a:solidFill>
                <a:latin typeface="Comic Sans MS" panose="030F0702030302020204" pitchFamily="66" charset="0"/>
              </a:rPr>
              <a:t>avons promis trop d‘argent</a:t>
            </a:r>
            <a:r>
              <a:rPr lang="de-DE" altLang="en-US" sz="2400" b="1" dirty="0" smtClean="0">
                <a:solidFill>
                  <a:schemeClr val="accent2"/>
                </a:solidFill>
                <a:latin typeface="Comic Sans MS" panose="030F0702030302020204" pitchFamily="66" charset="0"/>
              </a:rPr>
              <a:t>! », </a:t>
            </a:r>
            <a:r>
              <a:rPr lang="de-DE" altLang="en-US" sz="2400" b="1" dirty="0">
                <a:latin typeface="Comic Sans MS" panose="030F0702030302020204" pitchFamily="66" charset="0"/>
              </a:rPr>
              <a:t>répéta le maire.</a:t>
            </a:r>
          </a:p>
          <a:p>
            <a:pPr eaLnBrk="1" hangingPunct="1">
              <a:spcBef>
                <a:spcPct val="50000"/>
              </a:spcBef>
              <a:buFontTx/>
              <a:buNone/>
            </a:pPr>
            <a:r>
              <a:rPr lang="de-DE" altLang="en-US" sz="2400" b="1" dirty="0" smtClean="0">
                <a:solidFill>
                  <a:schemeClr val="accent2"/>
                </a:solidFill>
                <a:latin typeface="Comic Sans MS" panose="030F0702030302020204" pitchFamily="66" charset="0"/>
              </a:rPr>
              <a:t>« Nous </a:t>
            </a:r>
            <a:r>
              <a:rPr lang="de-DE" altLang="en-US" sz="2400" b="1" dirty="0">
                <a:solidFill>
                  <a:schemeClr val="accent2"/>
                </a:solidFill>
                <a:latin typeface="Comic Sans MS" panose="030F0702030302020204" pitchFamily="66" charset="0"/>
              </a:rPr>
              <a:t>ne lui</a:t>
            </a:r>
            <a:r>
              <a:rPr lang="de-DE" altLang="en-US" sz="2400" b="1" dirty="0">
                <a:latin typeface="Comic Sans MS" panose="030F0702030302020204" pitchFamily="66" charset="0"/>
              </a:rPr>
              <a:t> </a:t>
            </a:r>
            <a:r>
              <a:rPr lang="de-DE" altLang="en-US" sz="2400" b="1" dirty="0">
                <a:solidFill>
                  <a:schemeClr val="accent2"/>
                </a:solidFill>
                <a:latin typeface="Comic Sans MS" panose="030F0702030302020204" pitchFamily="66" charset="0"/>
              </a:rPr>
              <a:t>donnerons que cent livres, pas </a:t>
            </a:r>
            <a:r>
              <a:rPr lang="de-DE" altLang="en-US" sz="2400" b="1" dirty="0" err="1">
                <a:solidFill>
                  <a:schemeClr val="accent2"/>
                </a:solidFill>
                <a:latin typeface="Comic Sans MS" panose="030F0702030302020204" pitchFamily="66" charset="0"/>
              </a:rPr>
              <a:t>cinq</a:t>
            </a:r>
            <a:r>
              <a:rPr lang="de-DE" altLang="en-US" sz="2400" b="1" dirty="0">
                <a:solidFill>
                  <a:schemeClr val="accent2"/>
                </a:solidFill>
                <a:latin typeface="Comic Sans MS" panose="030F0702030302020204" pitchFamily="66" charset="0"/>
              </a:rPr>
              <a:t> </a:t>
            </a:r>
            <a:r>
              <a:rPr lang="de-DE" altLang="en-US" sz="2400" b="1" dirty="0" err="1" smtClean="0">
                <a:solidFill>
                  <a:schemeClr val="accent2"/>
                </a:solidFill>
                <a:latin typeface="Comic Sans MS" panose="030F0702030302020204" pitchFamily="66" charset="0"/>
              </a:rPr>
              <a:t>cents</a:t>
            </a:r>
            <a:r>
              <a:rPr lang="de-DE" altLang="en-US" sz="2400" b="1" dirty="0" smtClean="0">
                <a:solidFill>
                  <a:schemeClr val="accent2"/>
                </a:solidFill>
                <a:latin typeface="Comic Sans MS" panose="030F0702030302020204" pitchFamily="66" charset="0"/>
              </a:rPr>
              <a:t>! » </a:t>
            </a:r>
            <a:endParaRPr lang="de-DE" altLang="en-US" sz="2400" b="1" dirty="0">
              <a:solidFill>
                <a:schemeClr val="accent2"/>
              </a:solidFill>
              <a:latin typeface="Comic Sans MS" panose="030F0702030302020204" pitchFamily="66" charset="0"/>
            </a:endParaRPr>
          </a:p>
        </p:txBody>
      </p:sp>
      <p:sp>
        <p:nvSpPr>
          <p:cNvPr id="12" name="Text Box 10"/>
          <p:cNvSpPr txBox="1">
            <a:spLocks noChangeArrowheads="1"/>
          </p:cNvSpPr>
          <p:nvPr/>
        </p:nvSpPr>
        <p:spPr bwMode="auto">
          <a:xfrm>
            <a:off x="2911206" y="2660526"/>
            <a:ext cx="4541114" cy="156966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smtClean="0">
                <a:solidFill>
                  <a:schemeClr val="accent2"/>
                </a:solidFill>
                <a:latin typeface="Comic Sans MS" panose="030F0702030302020204" pitchFamily="66" charset="0"/>
              </a:rPr>
              <a:t>« Cinq cents livres c‘est </a:t>
            </a:r>
            <a:r>
              <a:rPr lang="de-DE" altLang="en-US" sz="2400" b="1" dirty="0">
                <a:solidFill>
                  <a:schemeClr val="accent2"/>
                </a:solidFill>
                <a:latin typeface="Comic Sans MS" panose="030F0702030302020204" pitchFamily="66" charset="0"/>
              </a:rPr>
              <a:t>pas </a:t>
            </a:r>
            <a:r>
              <a:rPr lang="de-DE" altLang="en-US" sz="2400" b="1" dirty="0" smtClean="0">
                <a:solidFill>
                  <a:schemeClr val="accent2"/>
                </a:solidFill>
                <a:latin typeface="Comic Sans MS" panose="030F0702030302020204" pitchFamily="66" charset="0"/>
              </a:rPr>
              <a:t>beaucoup », </a:t>
            </a:r>
            <a:r>
              <a:rPr lang="de-DE" altLang="en-US" sz="2400" b="1" dirty="0">
                <a:latin typeface="Comic Sans MS" panose="030F0702030302020204" pitchFamily="66" charset="0"/>
              </a:rPr>
              <a:t>répondit le joueur de flûte. Il </a:t>
            </a:r>
            <a:r>
              <a:rPr lang="de-DE" altLang="en-US" sz="2400" b="1" dirty="0" err="1">
                <a:latin typeface="Comic Sans MS" panose="030F0702030302020204" pitchFamily="66" charset="0"/>
              </a:rPr>
              <a:t>était</a:t>
            </a:r>
            <a:r>
              <a:rPr lang="de-DE" altLang="en-US" sz="2400" b="1" dirty="0">
                <a:latin typeface="Comic Sans MS" panose="030F0702030302020204" pitchFamily="66" charset="0"/>
              </a:rPr>
              <a:t> </a:t>
            </a:r>
            <a:r>
              <a:rPr lang="de-DE" altLang="en-US" sz="2400" b="1" dirty="0" smtClean="0">
                <a:latin typeface="Comic Sans MS" panose="030F0702030302020204" pitchFamily="66" charset="0"/>
              </a:rPr>
              <a:t>fort </a:t>
            </a:r>
            <a:r>
              <a:rPr lang="de-DE" altLang="en-US" sz="2400" b="1" dirty="0">
                <a:latin typeface="Comic Sans MS" panose="030F0702030302020204" pitchFamily="66" charset="0"/>
              </a:rPr>
              <a:t>irrité.</a:t>
            </a:r>
          </a:p>
        </p:txBody>
      </p:sp>
      <p:sp>
        <p:nvSpPr>
          <p:cNvPr id="13" name="Text Box 12"/>
          <p:cNvSpPr txBox="1">
            <a:spLocks noChangeArrowheads="1"/>
          </p:cNvSpPr>
          <p:nvPr/>
        </p:nvSpPr>
        <p:spPr bwMode="auto">
          <a:xfrm>
            <a:off x="5344731" y="4415844"/>
            <a:ext cx="3799269"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Il </a:t>
            </a:r>
            <a:r>
              <a:rPr lang="de-DE" altLang="en-US" sz="2400" b="1" dirty="0" smtClean="0">
                <a:latin typeface="Comic Sans MS" panose="030F0702030302020204" pitchFamily="66" charset="0"/>
              </a:rPr>
              <a:t>dit, « </a:t>
            </a:r>
            <a:r>
              <a:rPr lang="de-DE" altLang="en-US" sz="2400" b="1" dirty="0" smtClean="0">
                <a:solidFill>
                  <a:schemeClr val="accent2"/>
                </a:solidFill>
                <a:latin typeface="Comic Sans MS" panose="030F0702030302020204" pitchFamily="66" charset="0"/>
              </a:rPr>
              <a:t>Au </a:t>
            </a:r>
            <a:r>
              <a:rPr lang="de-DE" altLang="en-US" sz="2400" b="1" dirty="0">
                <a:solidFill>
                  <a:schemeClr val="accent2"/>
                </a:solidFill>
                <a:latin typeface="Comic Sans MS" panose="030F0702030302020204" pitchFamily="66" charset="0"/>
              </a:rPr>
              <a:t>Revoir</a:t>
            </a:r>
            <a:r>
              <a:rPr lang="de-DE" altLang="en-US" sz="2400" b="1" dirty="0">
                <a:latin typeface="Comic Sans MS" panose="030F0702030302020204" pitchFamily="66" charset="0"/>
              </a:rPr>
              <a:t> </a:t>
            </a:r>
            <a:r>
              <a:rPr lang="de-DE" altLang="en-US" sz="2400" b="1" dirty="0">
                <a:solidFill>
                  <a:schemeClr val="accent2"/>
                </a:solidFill>
                <a:latin typeface="Comic Sans MS" panose="030F0702030302020204" pitchFamily="66" charset="0"/>
              </a:rPr>
              <a:t>Hamelin, je </a:t>
            </a:r>
            <a:r>
              <a:rPr lang="de-DE" altLang="en-US" sz="2400" b="1" dirty="0" smtClean="0">
                <a:solidFill>
                  <a:schemeClr val="accent2"/>
                </a:solidFill>
                <a:latin typeface="Comic Sans MS" panose="030F0702030302020204" pitchFamily="66" charset="0"/>
              </a:rPr>
              <a:t>reviendrai »</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et puis il quitta la ville.</a:t>
            </a:r>
          </a:p>
        </p:txBody>
      </p:sp>
      <p:pic>
        <p:nvPicPr>
          <p:cNvPr id="4" name="page 1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extLst>
              <a:ext uri="{28A0092B-C50C-407E-A947-70E740481C1C}">
                <a14:useLocalDpi xmlns:a14="http://schemas.microsoft.com/office/drawing/2010/main" val="0"/>
              </a:ext>
            </a:extLst>
          </a:blip>
          <a:stretch>
            <a:fillRect/>
          </a:stretch>
        </p:blipFill>
        <p:spPr>
          <a:xfrm>
            <a:off x="7668344" y="98426"/>
            <a:ext cx="609600" cy="609600"/>
          </a:xfrm>
          <a:prstGeom prst="rect">
            <a:avLst/>
          </a:prstGeom>
        </p:spPr>
      </p:pic>
    </p:spTree>
    <p:custDataLst>
      <p:tags r:id="rId1"/>
    </p:custDataLst>
    <p:extLst>
      <p:ext uri="{BB962C8B-B14F-4D97-AF65-F5344CB8AC3E}">
        <p14:creationId xmlns:p14="http://schemas.microsoft.com/office/powerpoint/2010/main" val="14392431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21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5"/>
          <p:cNvSpPr txBox="1">
            <a:spLocks noChangeArrowheads="1"/>
          </p:cNvSpPr>
          <p:nvPr/>
        </p:nvSpPr>
        <p:spPr bwMode="auto">
          <a:xfrm>
            <a:off x="755650" y="188913"/>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14</a:t>
            </a:r>
            <a:endParaRPr lang="en-US" altLang="en-US" sz="2400" b="1">
              <a:solidFill>
                <a:srgbClr val="000000"/>
              </a:solidFill>
              <a:latin typeface="Comic Sans MS" panose="030F0702030302020204" pitchFamily="66" charset="0"/>
            </a:endParaRPr>
          </a:p>
        </p:txBody>
      </p:sp>
      <p:pic>
        <p:nvPicPr>
          <p:cNvPr id="2" name="Picture 1"/>
          <p:cNvPicPr>
            <a:picLocks noChangeAspect="1"/>
          </p:cNvPicPr>
          <p:nvPr/>
        </p:nvPicPr>
        <p:blipFill rotWithShape="1">
          <a:blip r:embed="rId5" cstate="email">
            <a:extLst>
              <a:ext uri="{28A0092B-C50C-407E-A947-70E740481C1C}">
                <a14:useLocalDpi xmlns:a14="http://schemas.microsoft.com/office/drawing/2010/main" val="0"/>
              </a:ext>
            </a:extLst>
          </a:blip>
          <a:srcRect l="-50948"/>
          <a:stretch/>
        </p:blipFill>
        <p:spPr>
          <a:xfrm>
            <a:off x="2123728" y="1124744"/>
            <a:ext cx="2952328" cy="4201991"/>
          </a:xfrm>
          <a:prstGeom prst="rect">
            <a:avLst/>
          </a:prstGeom>
        </p:spPr>
      </p:pic>
      <p:sp>
        <p:nvSpPr>
          <p:cNvPr id="6" name="Text Box 6"/>
          <p:cNvSpPr txBox="1">
            <a:spLocks noChangeArrowheads="1"/>
          </p:cNvSpPr>
          <p:nvPr/>
        </p:nvSpPr>
        <p:spPr bwMode="auto">
          <a:xfrm>
            <a:off x="1547664" y="188913"/>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7" name="Text Box 7"/>
          <p:cNvSpPr txBox="1">
            <a:spLocks noChangeArrowheads="1"/>
          </p:cNvSpPr>
          <p:nvPr/>
        </p:nvSpPr>
        <p:spPr bwMode="auto">
          <a:xfrm>
            <a:off x="755650" y="5445224"/>
            <a:ext cx="7632700" cy="83026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err="1">
                <a:latin typeface="Comic Sans MS" panose="030F0702030302020204" pitchFamily="66" charset="0"/>
              </a:rPr>
              <a:t>Quelques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semaines</a:t>
            </a:r>
            <a:r>
              <a:rPr lang="de-DE" altLang="en-US" sz="2400" b="1" dirty="0">
                <a:latin typeface="Comic Sans MS" panose="030F0702030302020204" pitchFamily="66" charset="0"/>
              </a:rPr>
              <a:t> plus </a:t>
            </a:r>
            <a:r>
              <a:rPr lang="de-DE" altLang="en-US" sz="2400" b="1" dirty="0" err="1" smtClean="0">
                <a:latin typeface="Comic Sans MS" panose="030F0702030302020204" pitchFamily="66" charset="0"/>
              </a:rPr>
              <a:t>tard</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le </a:t>
            </a:r>
            <a:r>
              <a:rPr lang="de-DE" altLang="en-US" sz="2400" b="1" dirty="0" err="1">
                <a:latin typeface="Comic Sans MS" panose="030F0702030302020204" pitchFamily="66" charset="0"/>
              </a:rPr>
              <a:t>joueur</a:t>
            </a:r>
            <a:r>
              <a:rPr lang="de-DE" altLang="en-US" sz="2400" b="1" dirty="0">
                <a:latin typeface="Comic Sans MS" panose="030F0702030302020204" pitchFamily="66" charset="0"/>
              </a:rPr>
              <a:t> de </a:t>
            </a:r>
            <a:r>
              <a:rPr lang="de-DE" altLang="en-US" sz="2400" b="1" dirty="0" err="1">
                <a:latin typeface="Comic Sans MS" panose="030F0702030302020204" pitchFamily="66" charset="0"/>
              </a:rPr>
              <a:t>flûte</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revint</a:t>
            </a:r>
            <a:r>
              <a:rPr lang="de-DE" altLang="en-US" sz="2400" b="1" dirty="0">
                <a:latin typeface="Comic Sans MS" panose="030F0702030302020204" pitchFamily="66" charset="0"/>
              </a:rPr>
              <a:t> à </a:t>
            </a:r>
            <a:r>
              <a:rPr lang="de-DE" altLang="en-US" sz="2400" b="1" dirty="0" err="1">
                <a:latin typeface="Comic Sans MS" panose="030F0702030302020204" pitchFamily="66" charset="0"/>
              </a:rPr>
              <a:t>Hamelin</a:t>
            </a:r>
            <a:r>
              <a:rPr lang="de-DE" altLang="en-US" sz="2400" b="1" dirty="0">
                <a:latin typeface="Comic Sans MS" panose="030F0702030302020204" pitchFamily="66" charset="0"/>
              </a:rPr>
              <a:t>.</a:t>
            </a:r>
          </a:p>
        </p:txBody>
      </p:sp>
      <p:pic>
        <p:nvPicPr>
          <p:cNvPr id="3" name="page 1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cstate="print">
            <a:extLst>
              <a:ext uri="{28A0092B-C50C-407E-A947-70E740481C1C}">
                <a14:useLocalDpi xmlns:a14="http://schemas.microsoft.com/office/drawing/2010/main" val="0"/>
              </a:ext>
            </a:extLst>
          </a:blip>
          <a:stretch>
            <a:fillRect/>
          </a:stretch>
        </p:blipFill>
        <p:spPr>
          <a:xfrm>
            <a:off x="7778750" y="190886"/>
            <a:ext cx="609600" cy="609600"/>
          </a:xfrm>
          <a:prstGeom prst="rect">
            <a:avLst/>
          </a:prstGeom>
        </p:spPr>
      </p:pic>
    </p:spTree>
    <p:custDataLst>
      <p:tags r:id="rId1"/>
    </p:custDataLst>
    <p:extLst>
      <p:ext uri="{BB962C8B-B14F-4D97-AF65-F5344CB8AC3E}">
        <p14:creationId xmlns:p14="http://schemas.microsoft.com/office/powerpoint/2010/main" val="27533184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0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5"/>
          <p:cNvSpPr txBox="1">
            <a:spLocks noChangeArrowheads="1"/>
          </p:cNvSpPr>
          <p:nvPr/>
        </p:nvSpPr>
        <p:spPr bwMode="auto">
          <a:xfrm>
            <a:off x="755650" y="188913"/>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15</a:t>
            </a:r>
            <a:endParaRPr lang="en-US" altLang="en-US" sz="2400" b="1">
              <a:solidFill>
                <a:srgbClr val="000000"/>
              </a:solidFill>
              <a:latin typeface="Comic Sans MS" panose="030F0702030302020204" pitchFamily="66" charset="0"/>
            </a:endParaRPr>
          </a:p>
        </p:txBody>
      </p:sp>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6717" y="1772816"/>
            <a:ext cx="6222787" cy="5085184"/>
          </a:xfrm>
          <a:prstGeom prst="rect">
            <a:avLst/>
          </a:prstGeom>
        </p:spPr>
      </p:pic>
      <p:sp>
        <p:nvSpPr>
          <p:cNvPr id="7" name="Text Box 6"/>
          <p:cNvSpPr txBox="1">
            <a:spLocks noChangeArrowheads="1"/>
          </p:cNvSpPr>
          <p:nvPr/>
        </p:nvSpPr>
        <p:spPr bwMode="auto">
          <a:xfrm>
            <a:off x="1547664" y="188913"/>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8" name="Text Box 8"/>
          <p:cNvSpPr txBox="1">
            <a:spLocks noChangeArrowheads="1"/>
          </p:cNvSpPr>
          <p:nvPr/>
        </p:nvSpPr>
        <p:spPr bwMode="auto">
          <a:xfrm>
            <a:off x="179512" y="826754"/>
            <a:ext cx="5112568" cy="830997"/>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Il </a:t>
            </a:r>
            <a:r>
              <a:rPr lang="de-DE" altLang="en-US" sz="2400" b="1" dirty="0" err="1">
                <a:latin typeface="Comic Sans MS" panose="030F0702030302020204" pitchFamily="66" charset="0"/>
              </a:rPr>
              <a:t>revint</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sur</a:t>
            </a:r>
            <a:r>
              <a:rPr lang="de-DE" altLang="en-US" sz="2400" b="1" dirty="0">
                <a:latin typeface="Comic Sans MS" panose="030F0702030302020204" pitchFamily="66" charset="0"/>
              </a:rPr>
              <a:t> la </a:t>
            </a:r>
            <a:r>
              <a:rPr lang="de-DE" altLang="en-US" sz="2400" b="1" dirty="0" err="1">
                <a:latin typeface="Comic Sans MS" panose="030F0702030302020204" pitchFamily="66" charset="0"/>
              </a:rPr>
              <a:t>place</a:t>
            </a:r>
            <a:r>
              <a:rPr lang="de-DE" altLang="en-US" sz="2400" b="1" dirty="0">
                <a:latin typeface="Comic Sans MS" panose="030F0702030302020204" pitchFamily="66" charset="0"/>
              </a:rPr>
              <a:t> </a:t>
            </a:r>
            <a:r>
              <a:rPr lang="de-DE" altLang="en-US" sz="2400" b="1" dirty="0" smtClean="0">
                <a:latin typeface="Comic Sans MS" panose="030F0702030302020204" pitchFamily="66" charset="0"/>
              </a:rPr>
              <a:t>du </a:t>
            </a:r>
            <a:r>
              <a:rPr lang="de-DE" altLang="en-US" sz="2400" b="1" dirty="0" err="1">
                <a:latin typeface="Comic Sans MS" panose="030F0702030302020204" pitchFamily="66" charset="0"/>
              </a:rPr>
              <a:t>marché</a:t>
            </a:r>
            <a:r>
              <a:rPr lang="de-DE" altLang="en-US" sz="2400" b="1" dirty="0">
                <a:latin typeface="Comic Sans MS" panose="030F0702030302020204" pitchFamily="66" charset="0"/>
              </a:rPr>
              <a:t> et </a:t>
            </a:r>
            <a:r>
              <a:rPr lang="de-DE" altLang="en-US" sz="2400" b="1" dirty="0" err="1">
                <a:latin typeface="Comic Sans MS" panose="030F0702030302020204" pitchFamily="66" charset="0"/>
              </a:rPr>
              <a:t>commença</a:t>
            </a:r>
            <a:r>
              <a:rPr lang="de-DE" altLang="en-US" sz="2400" b="1" dirty="0">
                <a:latin typeface="Comic Sans MS" panose="030F0702030302020204" pitchFamily="66" charset="0"/>
              </a:rPr>
              <a:t> à </a:t>
            </a:r>
            <a:r>
              <a:rPr lang="de-DE" altLang="en-US" sz="2400" b="1" dirty="0" err="1">
                <a:latin typeface="Comic Sans MS" panose="030F0702030302020204" pitchFamily="66" charset="0"/>
              </a:rPr>
              <a:t>jouer</a:t>
            </a:r>
            <a:r>
              <a:rPr lang="de-DE" altLang="en-US" sz="2400" b="1" dirty="0">
                <a:latin typeface="Comic Sans MS" panose="030F0702030302020204" pitchFamily="66" charset="0"/>
              </a:rPr>
              <a:t> de la </a:t>
            </a:r>
            <a:r>
              <a:rPr lang="en-US" altLang="en-US" sz="2400" b="1" dirty="0" err="1">
                <a:latin typeface="Comic Sans MS" panose="030F0702030302020204" pitchFamily="66" charset="0"/>
              </a:rPr>
              <a:t>flûte</a:t>
            </a:r>
            <a:r>
              <a:rPr lang="en-US" altLang="en-US" sz="2400" b="1" dirty="0">
                <a:latin typeface="Comic Sans MS" panose="030F0702030302020204" pitchFamily="66" charset="0"/>
              </a:rPr>
              <a:t>.</a:t>
            </a:r>
            <a:endParaRPr lang="de-DE" altLang="en-US" sz="2400" b="1" dirty="0">
              <a:latin typeface="Comic Sans MS" panose="030F0702030302020204" pitchFamily="66" charset="0"/>
            </a:endParaRPr>
          </a:p>
        </p:txBody>
      </p:sp>
      <p:sp>
        <p:nvSpPr>
          <p:cNvPr id="9" name="Text Box 9"/>
          <p:cNvSpPr txBox="1">
            <a:spLocks noChangeArrowheads="1"/>
          </p:cNvSpPr>
          <p:nvPr/>
        </p:nvSpPr>
        <p:spPr bwMode="auto">
          <a:xfrm>
            <a:off x="5940152" y="1412776"/>
            <a:ext cx="3096592" cy="2677656"/>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err="1">
                <a:latin typeface="Comic Sans MS" panose="030F0702030302020204" pitchFamily="66" charset="0"/>
              </a:rPr>
              <a:t>Cette</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fois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ce</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n‘était</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pas</a:t>
            </a:r>
            <a:r>
              <a:rPr lang="de-DE" altLang="en-US" sz="2400" b="1" dirty="0">
                <a:latin typeface="Comic Sans MS" panose="030F0702030302020204" pitchFamily="66" charset="0"/>
              </a:rPr>
              <a:t> les </a:t>
            </a:r>
            <a:r>
              <a:rPr lang="de-DE" altLang="en-US" sz="2400" b="1" dirty="0" err="1">
                <a:latin typeface="Comic Sans MS" panose="030F0702030302020204" pitchFamily="66" charset="0"/>
              </a:rPr>
              <a:t>rats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qui</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sortirent</a:t>
            </a:r>
            <a:r>
              <a:rPr lang="de-DE" altLang="en-US" sz="2400" b="1" dirty="0">
                <a:latin typeface="Comic Sans MS" panose="030F0702030302020204" pitchFamily="66" charset="0"/>
              </a:rPr>
              <a:t> des </a:t>
            </a:r>
            <a:r>
              <a:rPr lang="de-DE" altLang="en-US" sz="2400" b="1" dirty="0" err="1">
                <a:latin typeface="Comic Sans MS" panose="030F0702030302020204" pitchFamily="66" charset="0"/>
              </a:rPr>
              <a:t>maison</a:t>
            </a:r>
            <a:r>
              <a:rPr lang="de-DE" altLang="en-US" sz="2400" b="1" dirty="0">
                <a:latin typeface="Comic Sans MS" panose="030F0702030302020204" pitchFamily="66" charset="0"/>
              </a:rPr>
              <a:t>, </a:t>
            </a:r>
            <a:r>
              <a:rPr lang="de-DE" altLang="en-US" sz="2400" b="1" dirty="0" err="1" smtClean="0">
                <a:latin typeface="Comic Sans MS" panose="030F0702030302020204" pitchFamily="66" charset="0"/>
              </a:rPr>
              <a:t>mais</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les </a:t>
            </a:r>
            <a:r>
              <a:rPr lang="de-DE" altLang="en-US" sz="2400" b="1" dirty="0" err="1">
                <a:latin typeface="Comic Sans MS" panose="030F0702030302020204" pitchFamily="66" charset="0"/>
              </a:rPr>
              <a:t>enfants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qui</a:t>
            </a:r>
            <a:r>
              <a:rPr lang="de-DE" altLang="en-US" sz="2400" b="1" dirty="0">
                <a:latin typeface="Comic Sans MS" panose="030F0702030302020204" pitchFamily="66" charset="0"/>
              </a:rPr>
              <a:t> </a:t>
            </a:r>
            <a:r>
              <a:rPr lang="de-DE" altLang="en-US" sz="2400" b="1" dirty="0" err="1" smtClean="0">
                <a:latin typeface="Comic Sans MS" panose="030F0702030302020204" pitchFamily="66" charset="0"/>
              </a:rPr>
              <a:t>suivirent</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le </a:t>
            </a:r>
            <a:r>
              <a:rPr lang="de-DE" altLang="en-US" sz="2400" b="1" dirty="0" err="1">
                <a:latin typeface="Comic Sans MS" panose="030F0702030302020204" pitchFamily="66" charset="0"/>
              </a:rPr>
              <a:t>joueur</a:t>
            </a:r>
            <a:r>
              <a:rPr lang="de-DE" altLang="en-US" sz="2400" b="1" dirty="0">
                <a:latin typeface="Comic Sans MS" panose="030F0702030302020204" pitchFamily="66" charset="0"/>
              </a:rPr>
              <a:t> de </a:t>
            </a:r>
            <a:r>
              <a:rPr lang="de-DE" altLang="en-US" sz="2400" b="1" dirty="0" err="1">
                <a:latin typeface="Comic Sans MS" panose="030F0702030302020204" pitchFamily="66" charset="0"/>
              </a:rPr>
              <a:t>flûte</a:t>
            </a:r>
            <a:r>
              <a:rPr lang="de-DE" altLang="en-US" sz="2400" b="1" dirty="0">
                <a:latin typeface="Comic Sans MS" panose="030F0702030302020204" pitchFamily="66" charset="0"/>
              </a:rPr>
              <a:t>.</a:t>
            </a:r>
          </a:p>
        </p:txBody>
      </p:sp>
      <p:pic>
        <p:nvPicPr>
          <p:cNvPr id="3" name="page 1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cstate="print">
            <a:extLst>
              <a:ext uri="{28A0092B-C50C-407E-A947-70E740481C1C}">
                <a14:useLocalDpi xmlns:a14="http://schemas.microsoft.com/office/drawing/2010/main" val="0"/>
              </a:ext>
            </a:extLst>
          </a:blip>
          <a:stretch>
            <a:fillRect/>
          </a:stretch>
        </p:blipFill>
        <p:spPr>
          <a:xfrm>
            <a:off x="7884368" y="162404"/>
            <a:ext cx="609600" cy="609600"/>
          </a:xfrm>
          <a:prstGeom prst="rect">
            <a:avLst/>
          </a:prstGeom>
        </p:spPr>
      </p:pic>
    </p:spTree>
    <p:custDataLst>
      <p:tags r:id="rId1"/>
    </p:custDataLst>
    <p:extLst>
      <p:ext uri="{BB962C8B-B14F-4D97-AF65-F5344CB8AC3E}">
        <p14:creationId xmlns:p14="http://schemas.microsoft.com/office/powerpoint/2010/main" val="1397038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85"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6"/>
          <p:cNvSpPr txBox="1">
            <a:spLocks noChangeArrowheads="1"/>
          </p:cNvSpPr>
          <p:nvPr/>
        </p:nvSpPr>
        <p:spPr bwMode="auto">
          <a:xfrm>
            <a:off x="755650" y="188913"/>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16</a:t>
            </a:r>
            <a:endParaRPr lang="en-US" altLang="en-US" sz="2400" b="1">
              <a:solidFill>
                <a:srgbClr val="000000"/>
              </a:solidFill>
              <a:latin typeface="Comic Sans MS" panose="030F0702030302020204" pitchFamily="66" charset="0"/>
            </a:endParaRPr>
          </a:p>
        </p:txBody>
      </p:sp>
      <p:pic>
        <p:nvPicPr>
          <p:cNvPr id="2" name="Picture 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033755" y="3043238"/>
            <a:ext cx="2304802" cy="3706122"/>
          </a:xfrm>
          <a:prstGeom prst="rect">
            <a:avLst/>
          </a:prstGeom>
        </p:spPr>
      </p:pic>
      <p:pic>
        <p:nvPicPr>
          <p:cNvPr id="4" name="Picture 3"/>
          <p:cNvPicPr>
            <a:picLocks noChangeAspect="1"/>
          </p:cNvPicPr>
          <p:nvPr/>
        </p:nvPicPr>
        <p:blipFill rotWithShape="1">
          <a:blip r:embed="rId7" cstate="email">
            <a:extLst>
              <a:ext uri="{28A0092B-C50C-407E-A947-70E740481C1C}">
                <a14:useLocalDpi xmlns:a14="http://schemas.microsoft.com/office/drawing/2010/main" val="0"/>
              </a:ext>
            </a:extLst>
          </a:blip>
          <a:srcRect/>
          <a:stretch/>
        </p:blipFill>
        <p:spPr>
          <a:xfrm>
            <a:off x="1176367" y="699884"/>
            <a:ext cx="2819570" cy="3593212"/>
          </a:xfrm>
          <a:prstGeom prst="rect">
            <a:avLst/>
          </a:prstGeom>
        </p:spPr>
      </p:pic>
      <p:sp>
        <p:nvSpPr>
          <p:cNvPr id="8" name="Text Box 6"/>
          <p:cNvSpPr txBox="1">
            <a:spLocks noChangeArrowheads="1"/>
          </p:cNvSpPr>
          <p:nvPr/>
        </p:nvSpPr>
        <p:spPr bwMode="auto">
          <a:xfrm>
            <a:off x="1547664" y="188913"/>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9" name="Text Box 7"/>
          <p:cNvSpPr txBox="1">
            <a:spLocks noChangeArrowheads="1"/>
          </p:cNvSpPr>
          <p:nvPr/>
        </p:nvSpPr>
        <p:spPr bwMode="auto">
          <a:xfrm>
            <a:off x="4355976" y="1080856"/>
            <a:ext cx="3671887" cy="156966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Les </a:t>
            </a:r>
            <a:r>
              <a:rPr lang="de-DE" altLang="en-US" sz="2400" b="1" dirty="0" err="1">
                <a:latin typeface="Comic Sans MS" panose="030F0702030302020204" pitchFamily="66" charset="0"/>
              </a:rPr>
              <a:t>enfants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commencèrent</a:t>
            </a:r>
            <a:r>
              <a:rPr lang="de-DE" altLang="en-US" sz="2400" b="1" dirty="0">
                <a:latin typeface="Comic Sans MS" panose="030F0702030302020204" pitchFamily="66" charset="0"/>
              </a:rPr>
              <a:t> à </a:t>
            </a:r>
            <a:r>
              <a:rPr lang="de-DE" altLang="en-US" sz="2400" b="1" dirty="0" err="1">
                <a:latin typeface="Comic Sans MS" panose="030F0702030302020204" pitchFamily="66" charset="0"/>
              </a:rPr>
              <a:t>chanter</a:t>
            </a:r>
            <a:r>
              <a:rPr lang="de-DE" altLang="en-US" sz="2400" b="1" dirty="0">
                <a:latin typeface="Comic Sans MS" panose="030F0702030302020204" pitchFamily="66" charset="0"/>
              </a:rPr>
              <a:t> </a:t>
            </a:r>
            <a:r>
              <a:rPr lang="de-DE" altLang="en-US" sz="2400" b="1" dirty="0" smtClean="0">
                <a:latin typeface="Comic Sans MS" panose="030F0702030302020204" pitchFamily="66" charset="0"/>
              </a:rPr>
              <a:t>et à </a:t>
            </a:r>
            <a:r>
              <a:rPr lang="de-DE" altLang="en-US" sz="2400" b="1" dirty="0" err="1" smtClean="0">
                <a:latin typeface="Comic Sans MS" panose="030F0702030302020204" pitchFamily="66" charset="0"/>
              </a:rPr>
              <a:t>danser</a:t>
            </a:r>
            <a:r>
              <a:rPr lang="de-DE" altLang="en-US" sz="2400" b="1" dirty="0" smtClean="0">
                <a:latin typeface="Comic Sans MS" panose="030F0702030302020204" pitchFamily="66" charset="0"/>
              </a:rPr>
              <a:t> et </a:t>
            </a:r>
            <a:r>
              <a:rPr lang="de-DE" altLang="en-US" sz="2400" b="1" dirty="0" err="1">
                <a:latin typeface="Comic Sans MS" panose="030F0702030302020204" pitchFamily="66" charset="0"/>
              </a:rPr>
              <a:t>ils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quittèrent</a:t>
            </a:r>
            <a:r>
              <a:rPr lang="de-DE" altLang="en-US" sz="2400" b="1" dirty="0">
                <a:latin typeface="Comic Sans MS" panose="030F0702030302020204" pitchFamily="66" charset="0"/>
              </a:rPr>
              <a:t> la </a:t>
            </a:r>
            <a:r>
              <a:rPr lang="de-DE" altLang="en-US" sz="2400" b="1" dirty="0" err="1">
                <a:latin typeface="Comic Sans MS" panose="030F0702030302020204" pitchFamily="66" charset="0"/>
              </a:rPr>
              <a:t>ville</a:t>
            </a:r>
            <a:r>
              <a:rPr lang="de-DE" altLang="en-US" sz="2400" b="1" dirty="0">
                <a:latin typeface="Comic Sans MS" panose="030F0702030302020204" pitchFamily="66" charset="0"/>
              </a:rPr>
              <a:t> .</a:t>
            </a:r>
          </a:p>
        </p:txBody>
      </p:sp>
      <p:sp>
        <p:nvSpPr>
          <p:cNvPr id="10" name="Text Box 9"/>
          <p:cNvSpPr txBox="1">
            <a:spLocks noChangeArrowheads="1"/>
          </p:cNvSpPr>
          <p:nvPr/>
        </p:nvSpPr>
        <p:spPr bwMode="auto">
          <a:xfrm>
            <a:off x="1047514" y="4789901"/>
            <a:ext cx="4103687" cy="156966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Les </a:t>
            </a:r>
            <a:r>
              <a:rPr lang="de-DE" altLang="en-US" sz="2400" b="1" dirty="0" err="1">
                <a:latin typeface="Comic Sans MS" panose="030F0702030302020204" pitchFamily="66" charset="0"/>
              </a:rPr>
              <a:t>enfants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suivirent</a:t>
            </a:r>
            <a:r>
              <a:rPr lang="de-DE" altLang="en-US" sz="2400" b="1" dirty="0">
                <a:latin typeface="Comic Sans MS" panose="030F0702030302020204" pitchFamily="66" charset="0"/>
              </a:rPr>
              <a:t> le </a:t>
            </a:r>
            <a:r>
              <a:rPr lang="de-DE" altLang="en-US" sz="2400" b="1" dirty="0" err="1">
                <a:latin typeface="Comic Sans MS" panose="030F0702030302020204" pitchFamily="66" charset="0"/>
              </a:rPr>
              <a:t>joueur</a:t>
            </a:r>
            <a:r>
              <a:rPr lang="de-DE" altLang="en-US" sz="2400" b="1" dirty="0">
                <a:latin typeface="Comic Sans MS" panose="030F0702030302020204" pitchFamily="66" charset="0"/>
              </a:rPr>
              <a:t> de </a:t>
            </a:r>
            <a:r>
              <a:rPr lang="de-DE" altLang="en-US" sz="2400" b="1" dirty="0" err="1">
                <a:latin typeface="Comic Sans MS" panose="030F0702030302020204" pitchFamily="66" charset="0"/>
              </a:rPr>
              <a:t>flûte</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hors</a:t>
            </a:r>
            <a:r>
              <a:rPr lang="de-DE" altLang="en-US" sz="2400" b="1" dirty="0">
                <a:latin typeface="Comic Sans MS" panose="030F0702030302020204" pitchFamily="66" charset="0"/>
              </a:rPr>
              <a:t> de la </a:t>
            </a:r>
            <a:r>
              <a:rPr lang="de-DE" altLang="en-US" sz="2400" b="1" dirty="0" err="1">
                <a:latin typeface="Comic Sans MS" panose="030F0702030302020204" pitchFamily="66" charset="0"/>
              </a:rPr>
              <a:t>ville</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jusqu‘aux</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montagnes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où</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ils</a:t>
            </a:r>
            <a:r>
              <a:rPr lang="de-DE" altLang="en-US" sz="2400" b="1" dirty="0">
                <a:latin typeface="Comic Sans MS" panose="030F0702030302020204" pitchFamily="66" charset="0"/>
              </a:rPr>
              <a:t> </a:t>
            </a:r>
            <a:r>
              <a:rPr lang="de-DE" altLang="en-US" sz="2400" b="1" dirty="0" err="1" smtClean="0">
                <a:latin typeface="Comic Sans MS" panose="030F0702030302020204" pitchFamily="66" charset="0"/>
              </a:rPr>
              <a:t>disparurent</a:t>
            </a:r>
            <a:r>
              <a:rPr lang="de-DE" altLang="en-US" sz="2400" b="1" dirty="0" smtClean="0">
                <a:latin typeface="Comic Sans MS" panose="030F0702030302020204" pitchFamily="66" charset="0"/>
              </a:rPr>
              <a:t>.</a:t>
            </a:r>
            <a:endParaRPr lang="de-DE" altLang="en-US" sz="2400" b="1" dirty="0">
              <a:latin typeface="Comic Sans MS" panose="030F0702030302020204" pitchFamily="66" charset="0"/>
            </a:endParaRPr>
          </a:p>
        </p:txBody>
      </p:sp>
      <p:pic>
        <p:nvPicPr>
          <p:cNvPr id="5" name="page 1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extLst>
              <a:ext uri="{28A0092B-C50C-407E-A947-70E740481C1C}">
                <a14:useLocalDpi xmlns:a14="http://schemas.microsoft.com/office/drawing/2010/main" val="0"/>
              </a:ext>
            </a:extLst>
          </a:blip>
          <a:stretch>
            <a:fillRect/>
          </a:stretch>
        </p:blipFill>
        <p:spPr>
          <a:xfrm>
            <a:off x="7884368" y="188913"/>
            <a:ext cx="609600" cy="609600"/>
          </a:xfrm>
          <a:prstGeom prst="rect">
            <a:avLst/>
          </a:prstGeom>
        </p:spPr>
      </p:pic>
      <p:sp>
        <p:nvSpPr>
          <p:cNvPr id="3" name="TextBox 2"/>
          <p:cNvSpPr txBox="1"/>
          <p:nvPr/>
        </p:nvSpPr>
        <p:spPr>
          <a:xfrm>
            <a:off x="0" y="6496836"/>
            <a:ext cx="5724128" cy="307777"/>
          </a:xfrm>
          <a:prstGeom prst="rect">
            <a:avLst/>
          </a:prstGeom>
          <a:noFill/>
        </p:spPr>
        <p:txBody>
          <a:bodyPr wrap="square" rtlCol="0">
            <a:spAutoFit/>
          </a:bodyPr>
          <a:lstStyle/>
          <a:p>
            <a:r>
              <a:rPr lang="en-GB" sz="1400" dirty="0" smtClean="0">
                <a:latin typeface="Comic Sans MS" panose="030F0702030302020204" pitchFamily="66" charset="0"/>
              </a:rPr>
              <a:t>Images: </a:t>
            </a:r>
            <a:r>
              <a:rPr lang="en-GB" sz="1400" dirty="0" err="1">
                <a:solidFill>
                  <a:schemeClr val="accent4"/>
                </a:solidFill>
                <a:latin typeface="Comic Sans MS" panose="030F0702030302020204" pitchFamily="66" charset="0"/>
              </a:rPr>
              <a:t>P</a:t>
            </a:r>
            <a:r>
              <a:rPr lang="en-GB" sz="1400" dirty="0" err="1" smtClean="0">
                <a:solidFill>
                  <a:schemeClr val="accent4"/>
                </a:solidFill>
                <a:latin typeface="Comic Sans MS" panose="030F0702030302020204" pitchFamily="66" charset="0"/>
              </a:rPr>
              <a:t>ixabay</a:t>
            </a:r>
            <a:r>
              <a:rPr lang="en-GB" sz="1400" dirty="0" smtClean="0">
                <a:solidFill>
                  <a:schemeClr val="accent4"/>
                </a:solidFill>
                <a:latin typeface="Comic Sans MS" panose="030F0702030302020204" pitchFamily="66" charset="0"/>
              </a:rPr>
              <a:t> </a:t>
            </a:r>
            <a:r>
              <a:rPr lang="en-GB" sz="1400" dirty="0" smtClean="0">
                <a:latin typeface="Comic Sans MS" panose="030F0702030302020204" pitchFamily="66" charset="0"/>
              </a:rPr>
              <a:t>&amp; CC0 </a:t>
            </a:r>
            <a:endParaRPr lang="en-GB" sz="14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21756768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3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6"/>
          <p:cNvSpPr txBox="1">
            <a:spLocks noChangeArrowheads="1"/>
          </p:cNvSpPr>
          <p:nvPr/>
        </p:nvSpPr>
        <p:spPr bwMode="auto">
          <a:xfrm>
            <a:off x="0" y="4085368"/>
            <a:ext cx="8964488" cy="2677656"/>
          </a:xfrm>
          <a:prstGeom prst="rect">
            <a:avLst/>
          </a:prstGeom>
          <a:solidFill>
            <a:srgbClr val="99FF99"/>
          </a:solidFill>
          <a:ln w="9525">
            <a:noFill/>
            <a:miter lim="800000"/>
            <a:headEnd/>
            <a:tailEnd/>
          </a:ln>
        </p:spPr>
        <p:txBody>
          <a:bodyPr wrap="square">
            <a:spAutoFit/>
          </a:bodyPr>
          <a:lstStyle/>
          <a:p>
            <a:pPr eaLnBrk="1" hangingPunct="1">
              <a:spcBef>
                <a:spcPct val="50000"/>
              </a:spcBef>
              <a:defRPr/>
            </a:pPr>
            <a:r>
              <a:rPr lang="en-GB" sz="2400" b="1" dirty="0" smtClean="0">
                <a:latin typeface="Comic Sans MS" pitchFamily="66" charset="0"/>
              </a:rPr>
              <a:t>..au bout de </a:t>
            </a:r>
            <a:r>
              <a:rPr lang="en-GB" sz="2400" b="1" dirty="0" err="1" smtClean="0">
                <a:solidFill>
                  <a:srgbClr val="002060"/>
                </a:solidFill>
                <a:latin typeface="Comic Sans MS" pitchFamily="66" charset="0"/>
              </a:rPr>
              <a:t>deux</a:t>
            </a:r>
            <a:r>
              <a:rPr lang="en-GB" sz="2400" b="1" dirty="0" smtClean="0">
                <a:latin typeface="Comic Sans MS" pitchFamily="66" charset="0"/>
              </a:rPr>
              <a:t> </a:t>
            </a:r>
            <a:r>
              <a:rPr lang="en-GB" sz="2400" b="1" dirty="0" smtClean="0">
                <a:solidFill>
                  <a:srgbClr val="002060"/>
                </a:solidFill>
                <a:latin typeface="Comic Sans MS" pitchFamily="66" charset="0"/>
              </a:rPr>
              <a:t>minutes,</a:t>
            </a:r>
            <a:r>
              <a:rPr lang="en-GB" sz="2400" b="1" dirty="0" smtClean="0">
                <a:latin typeface="Comic Sans MS" pitchFamily="66" charset="0"/>
              </a:rPr>
              <a:t> </a:t>
            </a:r>
            <a:r>
              <a:rPr lang="en-GB" sz="2400" b="1" dirty="0" err="1" smtClean="0">
                <a:latin typeface="Comic Sans MS" pitchFamily="66" charset="0"/>
              </a:rPr>
              <a:t>il</a:t>
            </a:r>
            <a:r>
              <a:rPr lang="en-GB" sz="2400" b="1" dirty="0" smtClean="0">
                <a:latin typeface="Comic Sans MS" pitchFamily="66" charset="0"/>
              </a:rPr>
              <a:t> y </a:t>
            </a:r>
            <a:r>
              <a:rPr lang="en-GB" sz="2400" b="1" dirty="0" err="1" smtClean="0">
                <a:latin typeface="Comic Sans MS" pitchFamily="66" charset="0"/>
              </a:rPr>
              <a:t>avait</a:t>
            </a:r>
            <a:r>
              <a:rPr lang="en-GB" sz="2400" b="1" dirty="0" smtClean="0">
                <a:solidFill>
                  <a:schemeClr val="accent6">
                    <a:lumMod val="50000"/>
                  </a:schemeClr>
                </a:solidFill>
                <a:latin typeface="Comic Sans MS" pitchFamily="66" charset="0"/>
              </a:rPr>
              <a:t> </a:t>
            </a:r>
            <a:r>
              <a:rPr lang="en-GB" sz="2400" b="1" dirty="0" err="1" smtClean="0">
                <a:solidFill>
                  <a:srgbClr val="002060"/>
                </a:solidFill>
                <a:latin typeface="Comic Sans MS" pitchFamily="66" charset="0"/>
              </a:rPr>
              <a:t>une</a:t>
            </a:r>
            <a:r>
              <a:rPr lang="en-GB" sz="2400" b="1" dirty="0" smtClean="0">
                <a:solidFill>
                  <a:srgbClr val="002060"/>
                </a:solidFill>
                <a:latin typeface="Comic Sans MS" pitchFamily="66" charset="0"/>
              </a:rPr>
              <a:t> </a:t>
            </a:r>
            <a:r>
              <a:rPr lang="en-GB" sz="2400" b="1" dirty="0" err="1" smtClean="0">
                <a:solidFill>
                  <a:srgbClr val="002060"/>
                </a:solidFill>
                <a:latin typeface="Comic Sans MS" pitchFamily="66" charset="0"/>
              </a:rPr>
              <a:t>dizaine</a:t>
            </a:r>
            <a:r>
              <a:rPr lang="en-GB" sz="2400" b="1" dirty="0" smtClean="0">
                <a:solidFill>
                  <a:srgbClr val="002060"/>
                </a:solidFill>
                <a:latin typeface="Comic Sans MS" pitchFamily="66" charset="0"/>
              </a:rPr>
              <a:t> </a:t>
            </a:r>
            <a:r>
              <a:rPr lang="en-GB" sz="2400" b="1" dirty="0" smtClean="0">
                <a:latin typeface="Comic Sans MS" pitchFamily="66" charset="0"/>
              </a:rPr>
              <a:t>de rats   ..au bout de </a:t>
            </a:r>
            <a:r>
              <a:rPr lang="en-GB" sz="2400" b="1" dirty="0" smtClean="0">
                <a:solidFill>
                  <a:schemeClr val="accent6">
                    <a:lumMod val="50000"/>
                  </a:schemeClr>
                </a:solidFill>
                <a:latin typeface="Comic Sans MS" pitchFamily="66" charset="0"/>
              </a:rPr>
              <a:t>cinq  </a:t>
            </a:r>
            <a:r>
              <a:rPr lang="en-GB" sz="2400" b="1" dirty="0" smtClean="0">
                <a:solidFill>
                  <a:srgbClr val="002060"/>
                </a:solidFill>
                <a:latin typeface="Comic Sans MS" pitchFamily="66" charset="0"/>
              </a:rPr>
              <a:t>minutes,</a:t>
            </a:r>
            <a:r>
              <a:rPr lang="en-GB" sz="2400" b="1" dirty="0" smtClean="0">
                <a:latin typeface="Comic Sans MS" pitchFamily="66" charset="0"/>
              </a:rPr>
              <a:t> </a:t>
            </a:r>
            <a:r>
              <a:rPr lang="en-GB" sz="2400" b="1" dirty="0" err="1" smtClean="0">
                <a:latin typeface="Comic Sans MS" pitchFamily="66" charset="0"/>
              </a:rPr>
              <a:t>il</a:t>
            </a:r>
            <a:r>
              <a:rPr lang="en-GB" sz="2400" b="1" dirty="0" smtClean="0">
                <a:latin typeface="Comic Sans MS" pitchFamily="66" charset="0"/>
              </a:rPr>
              <a:t> y </a:t>
            </a:r>
            <a:r>
              <a:rPr lang="en-GB" sz="2400" b="1" dirty="0" err="1" smtClean="0">
                <a:latin typeface="Comic Sans MS" pitchFamily="66" charset="0"/>
              </a:rPr>
              <a:t>avait</a:t>
            </a:r>
            <a:r>
              <a:rPr lang="en-GB" sz="2400" b="1" dirty="0" smtClean="0">
                <a:latin typeface="Comic Sans MS" pitchFamily="66" charset="0"/>
              </a:rPr>
              <a:t> </a:t>
            </a:r>
            <a:r>
              <a:rPr lang="en-GB" sz="2400" b="1" dirty="0" err="1" smtClean="0">
                <a:solidFill>
                  <a:schemeClr val="accent6">
                    <a:lumMod val="50000"/>
                  </a:schemeClr>
                </a:solidFill>
                <a:latin typeface="Comic Sans MS" pitchFamily="66" charset="0"/>
              </a:rPr>
              <a:t>une</a:t>
            </a:r>
            <a:r>
              <a:rPr lang="en-GB" sz="2400" b="1" dirty="0" smtClean="0">
                <a:solidFill>
                  <a:schemeClr val="accent6">
                    <a:lumMod val="50000"/>
                  </a:schemeClr>
                </a:solidFill>
                <a:latin typeface="Comic Sans MS" pitchFamily="66" charset="0"/>
              </a:rPr>
              <a:t> </a:t>
            </a:r>
            <a:r>
              <a:rPr lang="en-GB" sz="2400" b="1" dirty="0" err="1" smtClean="0">
                <a:solidFill>
                  <a:schemeClr val="accent6">
                    <a:lumMod val="50000"/>
                  </a:schemeClr>
                </a:solidFill>
                <a:latin typeface="Comic Sans MS" pitchFamily="66" charset="0"/>
              </a:rPr>
              <a:t>centaine</a:t>
            </a:r>
            <a:r>
              <a:rPr lang="en-GB" sz="2400" b="1" dirty="0" smtClean="0">
                <a:solidFill>
                  <a:schemeClr val="accent6">
                    <a:lumMod val="50000"/>
                  </a:schemeClr>
                </a:solidFill>
                <a:latin typeface="Comic Sans MS" pitchFamily="66" charset="0"/>
              </a:rPr>
              <a:t> de rats  ..</a:t>
            </a:r>
            <a:r>
              <a:rPr lang="en-GB" sz="2400" b="1" dirty="0" smtClean="0">
                <a:latin typeface="Comic Sans MS" pitchFamily="66" charset="0"/>
              </a:rPr>
              <a:t>au bout de </a:t>
            </a:r>
            <a:r>
              <a:rPr lang="en-GB" sz="2400" b="1" dirty="0" smtClean="0">
                <a:solidFill>
                  <a:srgbClr val="002060"/>
                </a:solidFill>
                <a:latin typeface="Comic Sans MS" pitchFamily="66" charset="0"/>
              </a:rPr>
              <a:t>dix   minutes,</a:t>
            </a:r>
            <a:r>
              <a:rPr lang="en-GB" sz="2400" b="1" dirty="0" smtClean="0">
                <a:latin typeface="Comic Sans MS" pitchFamily="66" charset="0"/>
              </a:rPr>
              <a:t> </a:t>
            </a:r>
            <a:r>
              <a:rPr lang="en-GB" sz="2400" b="1" dirty="0" err="1" smtClean="0">
                <a:latin typeface="Comic Sans MS" pitchFamily="66" charset="0"/>
              </a:rPr>
              <a:t>il</a:t>
            </a:r>
            <a:r>
              <a:rPr lang="en-GB" sz="2400" b="1" dirty="0" smtClean="0">
                <a:latin typeface="Comic Sans MS" pitchFamily="66" charset="0"/>
              </a:rPr>
              <a:t> y </a:t>
            </a:r>
            <a:r>
              <a:rPr lang="en-GB" sz="2400" b="1" dirty="0" err="1" smtClean="0">
                <a:latin typeface="Comic Sans MS" pitchFamily="66" charset="0"/>
              </a:rPr>
              <a:t>en</a:t>
            </a:r>
            <a:r>
              <a:rPr lang="en-GB" sz="2400" b="1" dirty="0" smtClean="0">
                <a:latin typeface="Comic Sans MS" pitchFamily="66" charset="0"/>
              </a:rPr>
              <a:t> </a:t>
            </a:r>
            <a:r>
              <a:rPr lang="en-GB" sz="2400" b="1" dirty="0" err="1" smtClean="0">
                <a:latin typeface="Comic Sans MS" pitchFamily="66" charset="0"/>
              </a:rPr>
              <a:t>avait</a:t>
            </a:r>
            <a:r>
              <a:rPr lang="en-GB" sz="2400" b="1" dirty="0" smtClean="0">
                <a:latin typeface="Comic Sans MS" pitchFamily="66" charset="0"/>
              </a:rPr>
              <a:t> </a:t>
            </a:r>
            <a:r>
              <a:rPr lang="en-GB" sz="2400" b="1" dirty="0" err="1" smtClean="0">
                <a:solidFill>
                  <a:srgbClr val="002060"/>
                </a:solidFill>
                <a:latin typeface="Comic Sans MS" pitchFamily="66" charset="0"/>
              </a:rPr>
              <a:t>plusieurs</a:t>
            </a:r>
            <a:r>
              <a:rPr lang="en-GB" sz="2400" b="1" dirty="0" smtClean="0">
                <a:solidFill>
                  <a:srgbClr val="002060"/>
                </a:solidFill>
                <a:latin typeface="Comic Sans MS" pitchFamily="66" charset="0"/>
              </a:rPr>
              <a:t> </a:t>
            </a:r>
            <a:r>
              <a:rPr lang="en-GB" sz="2400" b="1" dirty="0" err="1" smtClean="0">
                <a:solidFill>
                  <a:srgbClr val="002060"/>
                </a:solidFill>
                <a:latin typeface="Comic Sans MS" pitchFamily="66" charset="0"/>
              </a:rPr>
              <a:t>centaines</a:t>
            </a:r>
            <a:r>
              <a:rPr lang="en-GB" sz="2400" b="1" dirty="0">
                <a:solidFill>
                  <a:srgbClr val="002060"/>
                </a:solidFill>
                <a:latin typeface="Comic Sans MS" pitchFamily="66" charset="0"/>
              </a:rPr>
              <a:t> </a:t>
            </a:r>
            <a:r>
              <a:rPr lang="en-GB" sz="2400" b="1" dirty="0" smtClean="0">
                <a:solidFill>
                  <a:schemeClr val="accent6">
                    <a:lumMod val="50000"/>
                  </a:schemeClr>
                </a:solidFill>
                <a:latin typeface="Comic Sans MS" pitchFamily="66" charset="0"/>
              </a:rPr>
              <a:t>..</a:t>
            </a:r>
            <a:r>
              <a:rPr lang="en-GB" sz="2400" b="1" dirty="0">
                <a:latin typeface="Comic Sans MS" pitchFamily="66" charset="0"/>
              </a:rPr>
              <a:t>au bout de </a:t>
            </a:r>
            <a:r>
              <a:rPr lang="en-GB" sz="2400" b="1" dirty="0" err="1" smtClean="0">
                <a:solidFill>
                  <a:srgbClr val="002060"/>
                </a:solidFill>
                <a:latin typeface="Comic Sans MS" pitchFamily="66" charset="0"/>
              </a:rPr>
              <a:t>vingt</a:t>
            </a:r>
            <a:r>
              <a:rPr lang="en-GB" sz="2400" b="1" dirty="0" smtClean="0">
                <a:solidFill>
                  <a:srgbClr val="002060"/>
                </a:solidFill>
                <a:latin typeface="Comic Sans MS" pitchFamily="66" charset="0"/>
              </a:rPr>
              <a:t> minutes,</a:t>
            </a:r>
            <a:r>
              <a:rPr lang="en-GB" sz="2400" b="1" dirty="0" smtClean="0">
                <a:latin typeface="Comic Sans MS" pitchFamily="66" charset="0"/>
              </a:rPr>
              <a:t> </a:t>
            </a:r>
            <a:r>
              <a:rPr lang="en-GB" sz="2400" b="1" dirty="0" err="1">
                <a:latin typeface="Comic Sans MS" pitchFamily="66" charset="0"/>
              </a:rPr>
              <a:t>il</a:t>
            </a:r>
            <a:r>
              <a:rPr lang="en-GB" sz="2400" b="1" dirty="0">
                <a:latin typeface="Comic Sans MS" pitchFamily="66" charset="0"/>
              </a:rPr>
              <a:t> y </a:t>
            </a:r>
            <a:r>
              <a:rPr lang="en-GB" sz="2400" b="1" dirty="0" err="1">
                <a:latin typeface="Comic Sans MS" pitchFamily="66" charset="0"/>
              </a:rPr>
              <a:t>en</a:t>
            </a:r>
            <a:r>
              <a:rPr lang="en-GB" sz="2400" b="1" dirty="0">
                <a:latin typeface="Comic Sans MS" pitchFamily="66" charset="0"/>
              </a:rPr>
              <a:t> </a:t>
            </a:r>
            <a:r>
              <a:rPr lang="en-GB" sz="2400" b="1" dirty="0" err="1">
                <a:latin typeface="Comic Sans MS" pitchFamily="66" charset="0"/>
              </a:rPr>
              <a:t>avait</a:t>
            </a:r>
            <a:r>
              <a:rPr lang="en-GB" sz="2400" b="1" dirty="0">
                <a:latin typeface="Comic Sans MS" pitchFamily="66" charset="0"/>
              </a:rPr>
              <a:t> </a:t>
            </a:r>
            <a:r>
              <a:rPr lang="en-GB" sz="2400" b="1" dirty="0" smtClean="0">
                <a:solidFill>
                  <a:srgbClr val="002060"/>
                </a:solidFill>
                <a:latin typeface="Comic Sans MS" pitchFamily="66" charset="0"/>
              </a:rPr>
              <a:t>un </a:t>
            </a:r>
            <a:r>
              <a:rPr lang="en-GB" sz="2400" b="1" dirty="0" err="1" smtClean="0">
                <a:solidFill>
                  <a:srgbClr val="002060"/>
                </a:solidFill>
                <a:latin typeface="Comic Sans MS" pitchFamily="66" charset="0"/>
              </a:rPr>
              <a:t>millier</a:t>
            </a:r>
            <a:r>
              <a:rPr lang="en-GB" sz="2400" b="1" dirty="0">
                <a:solidFill>
                  <a:srgbClr val="002060"/>
                </a:solidFill>
                <a:latin typeface="Comic Sans MS" pitchFamily="66" charset="0"/>
              </a:rPr>
              <a:t> </a:t>
            </a:r>
            <a:r>
              <a:rPr lang="fr-FR" sz="2400" b="1" dirty="0" smtClean="0">
                <a:solidFill>
                  <a:srgbClr val="002060"/>
                </a:solidFill>
                <a:latin typeface="Comic Sans MS" pitchFamily="66" charset="0"/>
              </a:rPr>
              <a:t>          ..</a:t>
            </a:r>
            <a:r>
              <a:rPr lang="fr-FR" sz="2400" b="1" dirty="0" smtClean="0">
                <a:solidFill>
                  <a:schemeClr val="accent4"/>
                </a:solidFill>
                <a:latin typeface="Comic Sans MS" pitchFamily="66" charset="0"/>
              </a:rPr>
              <a:t>au </a:t>
            </a:r>
            <a:r>
              <a:rPr lang="fr-FR" sz="2400" b="1" dirty="0">
                <a:solidFill>
                  <a:schemeClr val="accent4"/>
                </a:solidFill>
                <a:latin typeface="Comic Sans MS" pitchFamily="66" charset="0"/>
              </a:rPr>
              <a:t>bout </a:t>
            </a:r>
            <a:r>
              <a:rPr lang="fr-FR" sz="2400" b="1" dirty="0" smtClean="0">
                <a:solidFill>
                  <a:srgbClr val="002060"/>
                </a:solidFill>
                <a:latin typeface="Comic Sans MS" pitchFamily="66" charset="0"/>
              </a:rPr>
              <a:t>d’une demi-heure,</a:t>
            </a:r>
            <a:r>
              <a:rPr lang="fr-FR" sz="2400" b="1" dirty="0" smtClean="0">
                <a:latin typeface="Comic Sans MS" pitchFamily="66" charset="0"/>
              </a:rPr>
              <a:t> il </a:t>
            </a:r>
            <a:r>
              <a:rPr lang="fr-FR" sz="2400" b="1" dirty="0">
                <a:latin typeface="Comic Sans MS" pitchFamily="66" charset="0"/>
              </a:rPr>
              <a:t>y en avait </a:t>
            </a:r>
            <a:r>
              <a:rPr lang="fr-FR" sz="2400" b="1" dirty="0">
                <a:solidFill>
                  <a:srgbClr val="002060"/>
                </a:solidFill>
                <a:latin typeface="Comic Sans MS" pitchFamily="66" charset="0"/>
              </a:rPr>
              <a:t>plusieurs </a:t>
            </a:r>
            <a:r>
              <a:rPr lang="fr-FR" sz="2400" b="1" dirty="0" err="1" smtClean="0">
                <a:solidFill>
                  <a:srgbClr val="002060"/>
                </a:solidFill>
                <a:latin typeface="Comic Sans MS" pitchFamily="66" charset="0"/>
              </a:rPr>
              <a:t>milliers..</a:t>
            </a:r>
            <a:r>
              <a:rPr lang="fr-FR" sz="2400" b="1" dirty="0" err="1">
                <a:solidFill>
                  <a:schemeClr val="accent4"/>
                </a:solidFill>
                <a:latin typeface="Comic Sans MS" pitchFamily="66" charset="0"/>
              </a:rPr>
              <a:t>au</a:t>
            </a:r>
            <a:r>
              <a:rPr lang="fr-FR" sz="2400" b="1" dirty="0">
                <a:solidFill>
                  <a:schemeClr val="accent4"/>
                </a:solidFill>
                <a:latin typeface="Comic Sans MS" pitchFamily="66" charset="0"/>
              </a:rPr>
              <a:t> bout </a:t>
            </a:r>
            <a:r>
              <a:rPr lang="fr-FR" sz="2400" b="1" dirty="0">
                <a:solidFill>
                  <a:srgbClr val="002060"/>
                </a:solidFill>
                <a:latin typeface="Comic Sans MS" pitchFamily="66" charset="0"/>
              </a:rPr>
              <a:t>d’une </a:t>
            </a:r>
            <a:r>
              <a:rPr lang="fr-FR" sz="2400" b="1" dirty="0" smtClean="0">
                <a:solidFill>
                  <a:srgbClr val="002060"/>
                </a:solidFill>
                <a:latin typeface="Comic Sans MS" pitchFamily="66" charset="0"/>
              </a:rPr>
              <a:t>heure,</a:t>
            </a:r>
            <a:r>
              <a:rPr lang="fr-FR" sz="2400" b="1" dirty="0" smtClean="0">
                <a:latin typeface="Comic Sans MS" pitchFamily="66" charset="0"/>
              </a:rPr>
              <a:t> </a:t>
            </a:r>
            <a:r>
              <a:rPr lang="fr-FR" sz="2400" b="1" dirty="0">
                <a:latin typeface="Comic Sans MS" pitchFamily="66" charset="0"/>
              </a:rPr>
              <a:t>il y en avait </a:t>
            </a:r>
            <a:r>
              <a:rPr lang="fr-FR" sz="2400" b="1" dirty="0" smtClean="0">
                <a:solidFill>
                  <a:srgbClr val="002060"/>
                </a:solidFill>
                <a:latin typeface="Comic Sans MS" pitchFamily="66" charset="0"/>
              </a:rPr>
              <a:t>plusieurs centaines de milliers!!</a:t>
            </a:r>
            <a:endParaRPr lang="en-GB" sz="2400" b="1" dirty="0" smtClean="0">
              <a:solidFill>
                <a:srgbClr val="002060"/>
              </a:solidFill>
              <a:latin typeface="Comic Sans MS" pitchFamily="66" charset="0"/>
            </a:endParaRPr>
          </a:p>
        </p:txBody>
      </p:sp>
      <p:sp>
        <p:nvSpPr>
          <p:cNvPr id="3076" name="Text Box 9"/>
          <p:cNvSpPr txBox="1">
            <a:spLocks noChangeArrowheads="1"/>
          </p:cNvSpPr>
          <p:nvPr/>
        </p:nvSpPr>
        <p:spPr bwMode="auto">
          <a:xfrm>
            <a:off x="684213" y="404813"/>
            <a:ext cx="649287"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a:latin typeface="Comic Sans MS" panose="030F0702030302020204" pitchFamily="66" charset="0"/>
              </a:rPr>
              <a:t>2</a:t>
            </a:r>
            <a:endParaRPr lang="en-US" altLang="en-US" sz="2400" b="1" dirty="0">
              <a:latin typeface="Comic Sans MS" panose="030F0702030302020204" pitchFamily="66" charset="0"/>
            </a:endParaRPr>
          </a:p>
        </p:txBody>
      </p:sp>
      <p:pic>
        <p:nvPicPr>
          <p:cNvPr id="2" name="Picture 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907704" y="840967"/>
            <a:ext cx="4593282" cy="3223355"/>
          </a:xfrm>
          <a:prstGeom prst="rect">
            <a:avLst/>
          </a:prstGeom>
        </p:spPr>
      </p:pic>
      <p:sp>
        <p:nvSpPr>
          <p:cNvPr id="7" name="Text Box 6"/>
          <p:cNvSpPr txBox="1">
            <a:spLocks noChangeArrowheads="1"/>
          </p:cNvSpPr>
          <p:nvPr/>
        </p:nvSpPr>
        <p:spPr bwMode="auto">
          <a:xfrm>
            <a:off x="1475656" y="404813"/>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pic>
        <p:nvPicPr>
          <p:cNvPr id="5" name="page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7956376" y="359569"/>
            <a:ext cx="609600" cy="6096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149"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684213" y="404813"/>
            <a:ext cx="649287"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latin typeface="Comic Sans MS" panose="030F0702030302020204" pitchFamily="66" charset="0"/>
              </a:rPr>
              <a:t>3</a:t>
            </a:r>
            <a:endParaRPr lang="en-US" altLang="en-US" sz="2400" b="1">
              <a:latin typeface="Comic Sans MS" panose="030F0702030302020204" pitchFamily="66" charset="0"/>
            </a:endParaRPr>
          </a:p>
        </p:txBody>
      </p:sp>
      <p:sp>
        <p:nvSpPr>
          <p:cNvPr id="4100" name="Text Box 7"/>
          <p:cNvSpPr txBox="1">
            <a:spLocks noChangeArrowheads="1"/>
          </p:cNvSpPr>
          <p:nvPr/>
        </p:nvSpPr>
        <p:spPr bwMode="auto">
          <a:xfrm>
            <a:off x="5017600" y="1822424"/>
            <a:ext cx="4139952" cy="433965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smtClean="0">
                <a:solidFill>
                  <a:srgbClr val="002060"/>
                </a:solidFill>
                <a:latin typeface="Comic Sans MS" panose="030F0702030302020204" pitchFamily="66" charset="0"/>
              </a:rPr>
              <a:t>Le Rap des Rats</a:t>
            </a:r>
            <a:endParaRPr lang="en-GB" altLang="en-US" sz="2400" b="1" dirty="0">
              <a:solidFill>
                <a:srgbClr val="002060"/>
              </a:solidFill>
              <a:latin typeface="Comic Sans MS" panose="030F0702030302020204" pitchFamily="66" charset="0"/>
            </a:endParaRPr>
          </a:p>
          <a:p>
            <a:pPr eaLnBrk="1" hangingPunct="1">
              <a:spcBef>
                <a:spcPct val="50000"/>
              </a:spcBef>
              <a:buFontTx/>
              <a:buNone/>
            </a:pPr>
            <a:r>
              <a:rPr lang="en-GB" altLang="en-US" sz="2400" b="1" dirty="0" smtClean="0">
                <a:solidFill>
                  <a:schemeClr val="accent6"/>
                </a:solidFill>
                <a:latin typeface="Comic Sans MS" panose="030F0702030302020204" pitchFamily="66" charset="0"/>
              </a:rPr>
              <a:t>Il y </a:t>
            </a:r>
            <a:r>
              <a:rPr lang="en-GB" altLang="en-US" sz="2400" b="1" dirty="0" err="1" smtClean="0">
                <a:solidFill>
                  <a:schemeClr val="accent6"/>
                </a:solidFill>
                <a:latin typeface="Comic Sans MS" panose="030F0702030302020204" pitchFamily="66" charset="0"/>
              </a:rPr>
              <a:t>avait</a:t>
            </a:r>
            <a:endParaRPr lang="en-GB" altLang="en-US" sz="2400" b="1" dirty="0">
              <a:solidFill>
                <a:schemeClr val="accent6"/>
              </a:solidFill>
              <a:latin typeface="Comic Sans MS" panose="030F0702030302020204" pitchFamily="66" charset="0"/>
            </a:endParaRPr>
          </a:p>
          <a:p>
            <a:pPr eaLnBrk="1" hangingPunct="1">
              <a:spcBef>
                <a:spcPct val="50000"/>
              </a:spcBef>
              <a:buFontTx/>
              <a:buNone/>
            </a:pPr>
            <a:r>
              <a:rPr lang="en-GB" altLang="en-US" sz="2400" b="1" dirty="0">
                <a:latin typeface="Comic Sans MS" panose="030F0702030302020204" pitchFamily="66" charset="0"/>
              </a:rPr>
              <a:t>d</a:t>
            </a:r>
            <a:r>
              <a:rPr lang="en-GB" altLang="en-US" sz="2400" b="1" dirty="0" smtClean="0">
                <a:latin typeface="Comic Sans MS" panose="030F0702030302020204" pitchFamily="66" charset="0"/>
              </a:rPr>
              <a:t>es rats </a:t>
            </a:r>
            <a:r>
              <a:rPr lang="en-GB" altLang="en-US" sz="2400" b="1" dirty="0" smtClean="0">
                <a:solidFill>
                  <a:srgbClr val="002060"/>
                </a:solidFill>
                <a:latin typeface="Comic Sans MS" panose="030F0702030302020204" pitchFamily="66" charset="0"/>
              </a:rPr>
              <a:t>au centre-</a:t>
            </a:r>
            <a:r>
              <a:rPr lang="en-GB" altLang="en-US" sz="2400" b="1" dirty="0" err="1" smtClean="0">
                <a:solidFill>
                  <a:srgbClr val="002060"/>
                </a:solidFill>
                <a:latin typeface="Comic Sans MS" panose="030F0702030302020204" pitchFamily="66" charset="0"/>
              </a:rPr>
              <a:t>ville</a:t>
            </a:r>
            <a:r>
              <a:rPr lang="en-GB" altLang="en-US" sz="2400" b="1" dirty="0" smtClean="0">
                <a:solidFill>
                  <a:srgbClr val="002060"/>
                </a:solidFill>
                <a:latin typeface="Comic Sans MS" panose="030F0702030302020204" pitchFamily="66" charset="0"/>
              </a:rPr>
              <a:t>    </a:t>
            </a:r>
            <a:r>
              <a:rPr lang="en-GB" altLang="en-US" sz="2400" b="1" dirty="0" smtClean="0">
                <a:latin typeface="Comic Sans MS" panose="030F0702030302020204" pitchFamily="66" charset="0"/>
              </a:rPr>
              <a:t>des rats </a:t>
            </a:r>
            <a:r>
              <a:rPr lang="en-GB" altLang="en-US" sz="2400" b="1" dirty="0" err="1" smtClean="0">
                <a:solidFill>
                  <a:srgbClr val="002060"/>
                </a:solidFill>
                <a:latin typeface="Comic Sans MS" panose="030F0702030302020204" pitchFamily="66" charset="0"/>
              </a:rPr>
              <a:t>dans</a:t>
            </a:r>
            <a:r>
              <a:rPr lang="en-GB" altLang="en-US" sz="2400" b="1" dirty="0" smtClean="0">
                <a:solidFill>
                  <a:srgbClr val="002060"/>
                </a:solidFill>
                <a:latin typeface="Comic Sans MS" panose="030F0702030302020204" pitchFamily="66" charset="0"/>
              </a:rPr>
              <a:t> les </a:t>
            </a:r>
            <a:r>
              <a:rPr lang="en-GB" altLang="en-US" sz="2400" b="1" dirty="0" err="1" smtClean="0">
                <a:solidFill>
                  <a:srgbClr val="002060"/>
                </a:solidFill>
                <a:latin typeface="Comic Sans MS" panose="030F0702030302020204" pitchFamily="66" charset="0"/>
              </a:rPr>
              <a:t>maisons</a:t>
            </a:r>
            <a:r>
              <a:rPr lang="en-GB" altLang="en-US" sz="2400" b="1" dirty="0" smtClean="0">
                <a:solidFill>
                  <a:srgbClr val="002060"/>
                </a:solidFill>
                <a:latin typeface="Comic Sans MS" panose="030F0702030302020204" pitchFamily="66" charset="0"/>
              </a:rPr>
              <a:t>         </a:t>
            </a:r>
            <a:r>
              <a:rPr lang="en-GB" altLang="en-US" sz="2400" b="1" dirty="0" smtClean="0">
                <a:latin typeface="Comic Sans MS" panose="030F0702030302020204" pitchFamily="66" charset="0"/>
              </a:rPr>
              <a:t>des rats </a:t>
            </a:r>
            <a:r>
              <a:rPr lang="en-GB" altLang="en-US" sz="2400" b="1" dirty="0" err="1" smtClean="0">
                <a:solidFill>
                  <a:srgbClr val="002060"/>
                </a:solidFill>
                <a:latin typeface="Comic Sans MS" panose="030F0702030302020204" pitchFamily="66" charset="0"/>
              </a:rPr>
              <a:t>dans</a:t>
            </a:r>
            <a:r>
              <a:rPr lang="en-GB" altLang="en-US" sz="2400" b="1" dirty="0" smtClean="0">
                <a:solidFill>
                  <a:srgbClr val="002060"/>
                </a:solidFill>
                <a:latin typeface="Comic Sans MS" panose="030F0702030302020204" pitchFamily="66" charset="0"/>
              </a:rPr>
              <a:t> les </a:t>
            </a:r>
            <a:r>
              <a:rPr lang="en-GB" altLang="en-US" sz="2400" b="1" dirty="0" err="1" smtClean="0">
                <a:solidFill>
                  <a:srgbClr val="002060"/>
                </a:solidFill>
                <a:latin typeface="Comic Sans MS" panose="030F0702030302020204" pitchFamily="66" charset="0"/>
              </a:rPr>
              <a:t>écoles</a:t>
            </a:r>
            <a:r>
              <a:rPr lang="en-GB" altLang="en-US" sz="2400" b="1" dirty="0">
                <a:solidFill>
                  <a:srgbClr val="002060"/>
                </a:solidFill>
                <a:latin typeface="Comic Sans MS" panose="030F0702030302020204" pitchFamily="66" charset="0"/>
              </a:rPr>
              <a:t> </a:t>
            </a:r>
            <a:r>
              <a:rPr lang="en-GB" altLang="en-US" sz="2400" b="1" dirty="0" smtClean="0">
                <a:latin typeface="Comic Sans MS" panose="030F0702030302020204" pitchFamily="66" charset="0"/>
              </a:rPr>
              <a:t>des rats </a:t>
            </a:r>
            <a:r>
              <a:rPr lang="en-GB" altLang="en-US" sz="2400" b="1" dirty="0" err="1" smtClean="0">
                <a:solidFill>
                  <a:srgbClr val="002060"/>
                </a:solidFill>
                <a:latin typeface="Comic Sans MS" panose="030F0702030302020204" pitchFamily="66" charset="0"/>
              </a:rPr>
              <a:t>dans</a:t>
            </a:r>
            <a:r>
              <a:rPr lang="en-GB" altLang="en-US" sz="2400" b="1" dirty="0" smtClean="0">
                <a:solidFill>
                  <a:srgbClr val="002060"/>
                </a:solidFill>
                <a:latin typeface="Comic Sans MS" panose="030F0702030302020204" pitchFamily="66" charset="0"/>
              </a:rPr>
              <a:t> les rues   </a:t>
            </a:r>
            <a:r>
              <a:rPr lang="en-GB" altLang="en-US" sz="2400" b="1" dirty="0" smtClean="0">
                <a:latin typeface="Comic Sans MS" panose="030F0702030302020204" pitchFamily="66" charset="0"/>
              </a:rPr>
              <a:t>des rats </a:t>
            </a:r>
            <a:r>
              <a:rPr lang="en-GB" altLang="en-US" sz="2400" b="1" dirty="0" smtClean="0">
                <a:solidFill>
                  <a:schemeClr val="accent6">
                    <a:lumMod val="50000"/>
                  </a:schemeClr>
                </a:solidFill>
                <a:latin typeface="Comic Sans MS" panose="030F0702030302020204" pitchFamily="66" charset="0"/>
              </a:rPr>
              <a:t>sous les </a:t>
            </a:r>
            <a:r>
              <a:rPr lang="en-GB" altLang="en-US" sz="2400" b="1" dirty="0" err="1" smtClean="0">
                <a:solidFill>
                  <a:schemeClr val="accent6">
                    <a:lumMod val="50000"/>
                  </a:schemeClr>
                </a:solidFill>
                <a:latin typeface="Comic Sans MS" panose="030F0702030302020204" pitchFamily="66" charset="0"/>
              </a:rPr>
              <a:t>lits</a:t>
            </a:r>
            <a:r>
              <a:rPr lang="en-GB" altLang="en-US" sz="2400" b="1" dirty="0">
                <a:solidFill>
                  <a:schemeClr val="accent6">
                    <a:lumMod val="50000"/>
                  </a:schemeClr>
                </a:solidFill>
                <a:latin typeface="Comic Sans MS" panose="030F0702030302020204" pitchFamily="66" charset="0"/>
              </a:rPr>
              <a:t> </a:t>
            </a:r>
            <a:r>
              <a:rPr lang="en-GB" altLang="en-US" sz="2400" b="1" dirty="0" smtClean="0">
                <a:solidFill>
                  <a:schemeClr val="accent6">
                    <a:lumMod val="50000"/>
                  </a:schemeClr>
                </a:solidFill>
                <a:latin typeface="Comic Sans MS" panose="030F0702030302020204" pitchFamily="66" charset="0"/>
              </a:rPr>
              <a:t>     </a:t>
            </a:r>
            <a:r>
              <a:rPr lang="en-GB" altLang="en-US" sz="2400" b="1" dirty="0" smtClean="0">
                <a:latin typeface="Comic Sans MS" panose="030F0702030302020204" pitchFamily="66" charset="0"/>
              </a:rPr>
              <a:t>des rats </a:t>
            </a:r>
            <a:r>
              <a:rPr lang="en-GB" altLang="en-US" sz="2400" b="1" dirty="0" smtClean="0">
                <a:solidFill>
                  <a:schemeClr val="accent6">
                    <a:lumMod val="50000"/>
                  </a:schemeClr>
                </a:solidFill>
                <a:latin typeface="Comic Sans MS" panose="030F0702030302020204" pitchFamily="66" charset="0"/>
              </a:rPr>
              <a:t>sur les tables</a:t>
            </a:r>
            <a:endParaRPr lang="en-GB" altLang="en-US" sz="2400" b="1" dirty="0">
              <a:solidFill>
                <a:schemeClr val="accent6">
                  <a:lumMod val="50000"/>
                </a:schemeClr>
              </a:solidFill>
              <a:latin typeface="Comic Sans MS" panose="030F0702030302020204" pitchFamily="66" charset="0"/>
            </a:endParaRPr>
          </a:p>
          <a:p>
            <a:pPr eaLnBrk="1" hangingPunct="1">
              <a:spcBef>
                <a:spcPct val="50000"/>
              </a:spcBef>
              <a:buFontTx/>
              <a:buNone/>
            </a:pPr>
            <a:r>
              <a:rPr lang="en-GB" altLang="en-US" sz="2400" b="1" dirty="0" smtClean="0">
                <a:solidFill>
                  <a:schemeClr val="accent6"/>
                </a:solidFill>
                <a:latin typeface="Comic Sans MS" panose="030F0702030302020204" pitchFamily="66" charset="0"/>
              </a:rPr>
              <a:t>Beaucoup de rats, Beaucoup de rats </a:t>
            </a:r>
            <a:r>
              <a:rPr lang="en-GB" altLang="en-US" sz="2400" b="1" dirty="0" err="1" smtClean="0">
                <a:solidFill>
                  <a:schemeClr val="accent6"/>
                </a:solidFill>
                <a:latin typeface="Comic Sans MS" panose="030F0702030302020204" pitchFamily="66" charset="0"/>
              </a:rPr>
              <a:t>partout</a:t>
            </a:r>
            <a:r>
              <a:rPr lang="en-GB" altLang="en-US" sz="2400" b="1" dirty="0" smtClean="0">
                <a:solidFill>
                  <a:schemeClr val="accent6"/>
                </a:solidFill>
                <a:latin typeface="Comic Sans MS" panose="030F0702030302020204" pitchFamily="66" charset="0"/>
              </a:rPr>
              <a:t>!</a:t>
            </a:r>
            <a:endParaRPr lang="en-GB" altLang="en-US" sz="2400" b="1" dirty="0">
              <a:solidFill>
                <a:schemeClr val="accent6"/>
              </a:solidFill>
              <a:latin typeface="Comic Sans MS" panose="030F0702030302020204" pitchFamily="66" charset="0"/>
            </a:endParaRPr>
          </a:p>
        </p:txBody>
      </p:sp>
      <p:sp>
        <p:nvSpPr>
          <p:cNvPr id="4101" name="Text Box 7"/>
          <p:cNvSpPr txBox="1">
            <a:spLocks noChangeArrowheads="1"/>
          </p:cNvSpPr>
          <p:nvPr/>
        </p:nvSpPr>
        <p:spPr bwMode="auto">
          <a:xfrm>
            <a:off x="4211960" y="926720"/>
            <a:ext cx="2736601" cy="830997"/>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smtClean="0">
                <a:latin typeface="Comic Sans MS" panose="030F0702030302020204" pitchFamily="66" charset="0"/>
              </a:rPr>
              <a:t>Il y </a:t>
            </a:r>
            <a:r>
              <a:rPr lang="en-GB" altLang="en-US" sz="2400" b="1" dirty="0" err="1" smtClean="0">
                <a:latin typeface="Comic Sans MS" panose="030F0702030302020204" pitchFamily="66" charset="0"/>
              </a:rPr>
              <a:t>avait</a:t>
            </a:r>
            <a:r>
              <a:rPr lang="en-GB" altLang="en-US" sz="2400" b="1" dirty="0" smtClean="0">
                <a:latin typeface="Comic Sans MS" panose="030F0702030302020204" pitchFamily="66" charset="0"/>
              </a:rPr>
              <a:t> des rats </a:t>
            </a:r>
            <a:r>
              <a:rPr lang="en-GB" altLang="en-US" sz="2400" b="1" dirty="0" err="1" smtClean="0">
                <a:latin typeface="Comic Sans MS" panose="030F0702030302020204" pitchFamily="66" charset="0"/>
              </a:rPr>
              <a:t>partout</a:t>
            </a:r>
            <a:endParaRPr lang="en-GB" altLang="en-US" sz="2400" b="1" dirty="0">
              <a:latin typeface="Comic Sans MS" panose="030F0702030302020204" pitchFamily="66" charset="0"/>
            </a:endParaRPr>
          </a:p>
        </p:txBody>
      </p:sp>
      <p:sp>
        <p:nvSpPr>
          <p:cNvPr id="7" name="Oval Callout 6"/>
          <p:cNvSpPr/>
          <p:nvPr/>
        </p:nvSpPr>
        <p:spPr>
          <a:xfrm>
            <a:off x="0" y="3884944"/>
            <a:ext cx="4680520" cy="2061845"/>
          </a:xfrm>
          <a:prstGeom prst="wedgeEllipseCallout">
            <a:avLst>
              <a:gd name="adj1" fmla="val -25862"/>
              <a:gd name="adj2" fmla="val 90973"/>
            </a:avLst>
          </a:prstGeom>
          <a:gradFill>
            <a:gsLst>
              <a:gs pos="0">
                <a:srgbClr val="92D050"/>
              </a:gs>
              <a:gs pos="50000">
                <a:srgbClr val="FFFFCC"/>
              </a:gs>
              <a:gs pos="100000">
                <a:schemeClr val="accent1">
                  <a:shade val="100000"/>
                  <a:satMod val="11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GB" sz="2000" b="1" dirty="0" smtClean="0">
                <a:solidFill>
                  <a:schemeClr val="accent6"/>
                </a:solidFill>
                <a:latin typeface="Comic Sans MS" pitchFamily="66" charset="0"/>
              </a:rPr>
              <a:t>Au </a:t>
            </a:r>
            <a:r>
              <a:rPr lang="en-GB" sz="2000" b="1" dirty="0" err="1" smtClean="0">
                <a:solidFill>
                  <a:schemeClr val="accent6"/>
                </a:solidFill>
                <a:latin typeface="Comic Sans MS" pitchFamily="66" charset="0"/>
              </a:rPr>
              <a:t>secours</a:t>
            </a:r>
            <a:r>
              <a:rPr lang="en-GB" sz="2000" b="1" dirty="0" smtClean="0">
                <a:solidFill>
                  <a:schemeClr val="accent6"/>
                </a:solidFill>
                <a:latin typeface="Comic Sans MS" pitchFamily="66" charset="0"/>
              </a:rPr>
              <a:t> ! </a:t>
            </a:r>
          </a:p>
          <a:p>
            <a:pPr eaLnBrk="1" hangingPunct="1">
              <a:defRPr/>
            </a:pPr>
            <a:r>
              <a:rPr lang="en-GB" sz="2000" b="1" dirty="0" smtClean="0">
                <a:solidFill>
                  <a:schemeClr val="accent6"/>
                </a:solidFill>
                <a:latin typeface="Comic Sans MS" pitchFamily="66" charset="0"/>
              </a:rPr>
              <a:t>Au </a:t>
            </a:r>
            <a:r>
              <a:rPr lang="en-GB" sz="2000" b="1" dirty="0" err="1" smtClean="0">
                <a:solidFill>
                  <a:schemeClr val="accent6"/>
                </a:solidFill>
                <a:latin typeface="Comic Sans MS" pitchFamily="66" charset="0"/>
              </a:rPr>
              <a:t>secours</a:t>
            </a:r>
            <a:r>
              <a:rPr lang="en-GB" sz="2000" b="1" dirty="0" smtClean="0">
                <a:solidFill>
                  <a:schemeClr val="accent6"/>
                </a:solidFill>
                <a:latin typeface="Comic Sans MS" pitchFamily="66" charset="0"/>
              </a:rPr>
              <a:t>! </a:t>
            </a:r>
            <a:endParaRPr lang="en-GB" sz="2000" b="1" dirty="0">
              <a:solidFill>
                <a:schemeClr val="accent6"/>
              </a:solidFill>
              <a:latin typeface="Comic Sans MS" pitchFamily="66" charset="0"/>
            </a:endParaRPr>
          </a:p>
          <a:p>
            <a:pPr eaLnBrk="1" hangingPunct="1">
              <a:defRPr/>
            </a:pPr>
            <a:r>
              <a:rPr lang="en-GB" sz="2000" b="1" dirty="0">
                <a:solidFill>
                  <a:schemeClr val="accent6"/>
                </a:solidFill>
                <a:latin typeface="Comic Sans MS" pitchFamily="66" charset="0"/>
              </a:rPr>
              <a:t>L</a:t>
            </a:r>
            <a:r>
              <a:rPr lang="en-GB" sz="2000" b="1" dirty="0" smtClean="0">
                <a:solidFill>
                  <a:schemeClr val="accent6"/>
                </a:solidFill>
                <a:latin typeface="Comic Sans MS" pitchFamily="66" charset="0"/>
              </a:rPr>
              <a:t>es rats </a:t>
            </a:r>
            <a:r>
              <a:rPr lang="en-GB" sz="2000" b="1" dirty="0" err="1" smtClean="0">
                <a:solidFill>
                  <a:schemeClr val="accent6"/>
                </a:solidFill>
                <a:latin typeface="Comic Sans MS" pitchFamily="66" charset="0"/>
              </a:rPr>
              <a:t>sont</a:t>
            </a:r>
            <a:r>
              <a:rPr lang="en-GB" sz="2000" b="1" dirty="0" smtClean="0">
                <a:solidFill>
                  <a:schemeClr val="accent6"/>
                </a:solidFill>
                <a:latin typeface="Comic Sans MS" pitchFamily="66" charset="0"/>
              </a:rPr>
              <a:t> </a:t>
            </a:r>
            <a:r>
              <a:rPr lang="en-GB" sz="2000" b="1" dirty="0" err="1" smtClean="0">
                <a:solidFill>
                  <a:schemeClr val="accent6"/>
                </a:solidFill>
                <a:latin typeface="Comic Sans MS" pitchFamily="66" charset="0"/>
              </a:rPr>
              <a:t>ici</a:t>
            </a:r>
            <a:r>
              <a:rPr lang="en-GB" sz="2000" b="1" dirty="0" smtClean="0">
                <a:solidFill>
                  <a:schemeClr val="accent6"/>
                </a:solidFill>
                <a:latin typeface="Comic Sans MS" pitchFamily="66" charset="0"/>
              </a:rPr>
              <a:t>! </a:t>
            </a:r>
            <a:endParaRPr lang="en-GB" sz="2000" b="1" dirty="0">
              <a:solidFill>
                <a:schemeClr val="accent6"/>
              </a:solidFill>
              <a:latin typeface="Comic Sans MS" pitchFamily="66" charset="0"/>
            </a:endParaRPr>
          </a:p>
          <a:p>
            <a:pPr eaLnBrk="1" hangingPunct="1">
              <a:defRPr/>
            </a:pPr>
            <a:r>
              <a:rPr lang="en-GB" sz="2000" b="1" dirty="0" smtClean="0">
                <a:solidFill>
                  <a:schemeClr val="accent6"/>
                </a:solidFill>
                <a:latin typeface="Comic Sans MS" pitchFamily="66" charset="0"/>
              </a:rPr>
              <a:t>Les rats </a:t>
            </a:r>
            <a:r>
              <a:rPr lang="en-GB" sz="2000" b="1" dirty="0" err="1" smtClean="0">
                <a:solidFill>
                  <a:schemeClr val="accent6"/>
                </a:solidFill>
                <a:latin typeface="Comic Sans MS" pitchFamily="66" charset="0"/>
              </a:rPr>
              <a:t>sont</a:t>
            </a:r>
            <a:r>
              <a:rPr lang="en-GB" sz="2000" b="1" dirty="0" smtClean="0">
                <a:solidFill>
                  <a:schemeClr val="accent6"/>
                </a:solidFill>
                <a:latin typeface="Comic Sans MS" pitchFamily="66" charset="0"/>
              </a:rPr>
              <a:t> </a:t>
            </a:r>
            <a:r>
              <a:rPr lang="en-GB" sz="2000" b="1" dirty="0" err="1" smtClean="0">
                <a:solidFill>
                  <a:schemeClr val="accent6"/>
                </a:solidFill>
                <a:latin typeface="Comic Sans MS" pitchFamily="66" charset="0"/>
              </a:rPr>
              <a:t>là</a:t>
            </a:r>
            <a:r>
              <a:rPr lang="en-GB" sz="2000" b="1" dirty="0" smtClean="0">
                <a:solidFill>
                  <a:schemeClr val="accent6"/>
                </a:solidFill>
                <a:latin typeface="Comic Sans MS" pitchFamily="66" charset="0"/>
              </a:rPr>
              <a:t>!</a:t>
            </a:r>
          </a:p>
          <a:p>
            <a:pPr eaLnBrk="1" hangingPunct="1">
              <a:defRPr/>
            </a:pPr>
            <a:r>
              <a:rPr lang="en-GB" sz="2000" b="1" dirty="0" smtClean="0">
                <a:solidFill>
                  <a:schemeClr val="accent6"/>
                </a:solidFill>
                <a:latin typeface="Comic Sans MS" pitchFamily="66" charset="0"/>
              </a:rPr>
              <a:t>Les rats </a:t>
            </a:r>
            <a:r>
              <a:rPr lang="en-GB" sz="2000" b="1" dirty="0" err="1" smtClean="0">
                <a:solidFill>
                  <a:schemeClr val="accent6"/>
                </a:solidFill>
                <a:latin typeface="Comic Sans MS" pitchFamily="66" charset="0"/>
              </a:rPr>
              <a:t>sont</a:t>
            </a:r>
            <a:r>
              <a:rPr lang="en-GB" sz="2000" b="1" dirty="0" smtClean="0">
                <a:solidFill>
                  <a:schemeClr val="accent6"/>
                </a:solidFill>
                <a:latin typeface="Comic Sans MS" pitchFamily="66" charset="0"/>
              </a:rPr>
              <a:t> </a:t>
            </a:r>
            <a:r>
              <a:rPr lang="en-GB" sz="2000" b="1" dirty="0" err="1" smtClean="0">
                <a:solidFill>
                  <a:schemeClr val="accent6"/>
                </a:solidFill>
                <a:latin typeface="Comic Sans MS" pitchFamily="66" charset="0"/>
              </a:rPr>
              <a:t>partout</a:t>
            </a:r>
            <a:r>
              <a:rPr lang="en-GB" sz="2000" b="1" dirty="0" smtClean="0">
                <a:solidFill>
                  <a:schemeClr val="accent6"/>
                </a:solidFill>
                <a:latin typeface="Comic Sans MS" pitchFamily="66" charset="0"/>
              </a:rPr>
              <a:t>!</a:t>
            </a:r>
            <a:endParaRPr lang="en-GB" sz="2000" b="1" dirty="0">
              <a:solidFill>
                <a:schemeClr val="accent6"/>
              </a:solidFill>
              <a:latin typeface="Comic Sans MS" pitchFamily="66" charset="0"/>
            </a:endParaRPr>
          </a:p>
        </p:txBody>
      </p:sp>
      <p:pic>
        <p:nvPicPr>
          <p:cNvPr id="3" name="Picture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272039" y="862013"/>
            <a:ext cx="1962943" cy="3022931"/>
          </a:xfrm>
          <a:prstGeom prst="rect">
            <a:avLst/>
          </a:prstGeom>
        </p:spPr>
      </p:pic>
      <p:sp>
        <p:nvSpPr>
          <p:cNvPr id="8" name="Text Box 6"/>
          <p:cNvSpPr txBox="1">
            <a:spLocks noChangeArrowheads="1"/>
          </p:cNvSpPr>
          <p:nvPr/>
        </p:nvSpPr>
        <p:spPr bwMode="auto">
          <a:xfrm>
            <a:off x="1572080" y="342900"/>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pic>
        <p:nvPicPr>
          <p:cNvPr id="4" name="page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cstate="print">
            <a:extLst>
              <a:ext uri="{28A0092B-C50C-407E-A947-70E740481C1C}">
                <a14:useLocalDpi xmlns:a14="http://schemas.microsoft.com/office/drawing/2010/main" val="0"/>
              </a:ext>
            </a:extLst>
          </a:blip>
          <a:stretch>
            <a:fillRect/>
          </a:stretch>
        </p:blipFill>
        <p:spPr>
          <a:xfrm>
            <a:off x="7700148" y="342900"/>
            <a:ext cx="609600" cy="6096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24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6"/>
          <p:cNvSpPr txBox="1">
            <a:spLocks noChangeArrowheads="1"/>
          </p:cNvSpPr>
          <p:nvPr/>
        </p:nvSpPr>
        <p:spPr bwMode="auto">
          <a:xfrm>
            <a:off x="684213" y="404813"/>
            <a:ext cx="649287"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4</a:t>
            </a:r>
            <a:endParaRPr lang="en-US" altLang="en-US" sz="2400" b="1">
              <a:solidFill>
                <a:srgbClr val="000000"/>
              </a:solidFill>
              <a:latin typeface="Comic Sans MS" panose="030F0702030302020204" pitchFamily="66" charset="0"/>
            </a:endParaRPr>
          </a:p>
        </p:txBody>
      </p:sp>
      <p:sp>
        <p:nvSpPr>
          <p:cNvPr id="7" name="Oval Callout 6"/>
          <p:cNvSpPr/>
          <p:nvPr/>
        </p:nvSpPr>
        <p:spPr>
          <a:xfrm>
            <a:off x="3779838" y="908050"/>
            <a:ext cx="5364162" cy="2592388"/>
          </a:xfrm>
          <a:prstGeom prst="wedgeEllipseCallout">
            <a:avLst/>
          </a:prstGeom>
          <a:gradFill>
            <a:gsLst>
              <a:gs pos="0">
                <a:srgbClr val="92D050"/>
              </a:gs>
              <a:gs pos="50000">
                <a:srgbClr val="FFFFCC"/>
              </a:gs>
              <a:gs pos="100000">
                <a:schemeClr val="accent1">
                  <a:shade val="100000"/>
                  <a:satMod val="11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GB" sz="2400" b="1" dirty="0" smtClean="0">
                <a:solidFill>
                  <a:schemeClr val="accent6"/>
                </a:solidFill>
                <a:latin typeface="Comic Sans MS" pitchFamily="66" charset="0"/>
              </a:rPr>
              <a:t>Au </a:t>
            </a:r>
            <a:r>
              <a:rPr lang="en-GB" sz="2400" b="1" dirty="0" err="1" smtClean="0">
                <a:solidFill>
                  <a:schemeClr val="accent6"/>
                </a:solidFill>
                <a:latin typeface="Comic Sans MS" pitchFamily="66" charset="0"/>
              </a:rPr>
              <a:t>secours</a:t>
            </a:r>
            <a:r>
              <a:rPr lang="en-GB" sz="2400" b="1" dirty="0" smtClean="0">
                <a:solidFill>
                  <a:schemeClr val="accent6"/>
                </a:solidFill>
                <a:latin typeface="Comic Sans MS" pitchFamily="66" charset="0"/>
              </a:rPr>
              <a:t> Au </a:t>
            </a:r>
            <a:r>
              <a:rPr lang="en-GB" sz="2400" b="1" dirty="0" err="1" smtClean="0">
                <a:solidFill>
                  <a:schemeClr val="accent6"/>
                </a:solidFill>
                <a:latin typeface="Comic Sans MS" pitchFamily="66" charset="0"/>
              </a:rPr>
              <a:t>secours</a:t>
            </a:r>
            <a:r>
              <a:rPr lang="en-GB" sz="2400" b="1" dirty="0" smtClean="0">
                <a:solidFill>
                  <a:schemeClr val="accent6"/>
                </a:solidFill>
                <a:latin typeface="Comic Sans MS" pitchFamily="66" charset="0"/>
              </a:rPr>
              <a:t>!                 Les rats </a:t>
            </a:r>
            <a:r>
              <a:rPr lang="en-GB" sz="2400" b="1" dirty="0" err="1" smtClean="0">
                <a:solidFill>
                  <a:schemeClr val="accent6"/>
                </a:solidFill>
                <a:latin typeface="Comic Sans MS" pitchFamily="66" charset="0"/>
              </a:rPr>
              <a:t>sont</a:t>
            </a:r>
            <a:r>
              <a:rPr lang="en-GB" sz="2400" b="1" dirty="0" smtClean="0">
                <a:solidFill>
                  <a:schemeClr val="accent6"/>
                </a:solidFill>
                <a:latin typeface="Comic Sans MS" pitchFamily="66" charset="0"/>
              </a:rPr>
              <a:t> </a:t>
            </a:r>
            <a:r>
              <a:rPr lang="en-GB" sz="2400" b="1" dirty="0" err="1" smtClean="0">
                <a:solidFill>
                  <a:schemeClr val="accent6"/>
                </a:solidFill>
                <a:latin typeface="Comic Sans MS" pitchFamily="66" charset="0"/>
              </a:rPr>
              <a:t>ici</a:t>
            </a:r>
            <a:r>
              <a:rPr lang="en-GB" sz="2400" b="1" dirty="0" smtClean="0">
                <a:solidFill>
                  <a:schemeClr val="accent6"/>
                </a:solidFill>
                <a:latin typeface="Comic Sans MS" pitchFamily="66" charset="0"/>
              </a:rPr>
              <a:t>!</a:t>
            </a:r>
          </a:p>
          <a:p>
            <a:pPr eaLnBrk="1" hangingPunct="1">
              <a:defRPr/>
            </a:pPr>
            <a:r>
              <a:rPr lang="en-GB" sz="2400" b="1" dirty="0" smtClean="0">
                <a:solidFill>
                  <a:schemeClr val="accent6"/>
                </a:solidFill>
                <a:latin typeface="Comic Sans MS" pitchFamily="66" charset="0"/>
              </a:rPr>
              <a:t>Les rats </a:t>
            </a:r>
            <a:r>
              <a:rPr lang="en-GB" sz="2400" b="1" dirty="0" err="1" smtClean="0">
                <a:solidFill>
                  <a:schemeClr val="accent6"/>
                </a:solidFill>
                <a:latin typeface="Comic Sans MS" pitchFamily="66" charset="0"/>
              </a:rPr>
              <a:t>sont</a:t>
            </a:r>
            <a:r>
              <a:rPr lang="en-GB" sz="2400" b="1" dirty="0" smtClean="0">
                <a:solidFill>
                  <a:schemeClr val="accent6"/>
                </a:solidFill>
                <a:latin typeface="Comic Sans MS" pitchFamily="66" charset="0"/>
              </a:rPr>
              <a:t> </a:t>
            </a:r>
            <a:r>
              <a:rPr lang="en-GB" sz="2400" b="1" dirty="0" err="1" smtClean="0">
                <a:solidFill>
                  <a:schemeClr val="accent6"/>
                </a:solidFill>
                <a:latin typeface="Comic Sans MS" pitchFamily="66" charset="0"/>
              </a:rPr>
              <a:t>là</a:t>
            </a:r>
            <a:r>
              <a:rPr lang="en-GB" sz="2400" b="1" dirty="0" smtClean="0">
                <a:solidFill>
                  <a:schemeClr val="accent6"/>
                </a:solidFill>
                <a:latin typeface="Comic Sans MS" pitchFamily="66" charset="0"/>
              </a:rPr>
              <a:t>!</a:t>
            </a:r>
          </a:p>
          <a:p>
            <a:pPr eaLnBrk="1" hangingPunct="1">
              <a:defRPr/>
            </a:pPr>
            <a:r>
              <a:rPr lang="en-GB" sz="2400" b="1" dirty="0" smtClean="0">
                <a:solidFill>
                  <a:schemeClr val="accent6"/>
                </a:solidFill>
                <a:latin typeface="Comic Sans MS" pitchFamily="66" charset="0"/>
              </a:rPr>
              <a:t>Les rats </a:t>
            </a:r>
            <a:r>
              <a:rPr lang="en-GB" sz="2400" b="1" dirty="0" err="1" smtClean="0">
                <a:solidFill>
                  <a:schemeClr val="accent6"/>
                </a:solidFill>
                <a:latin typeface="Comic Sans MS" pitchFamily="66" charset="0"/>
              </a:rPr>
              <a:t>sont</a:t>
            </a:r>
            <a:r>
              <a:rPr lang="en-GB" sz="2400" b="1" dirty="0" smtClean="0">
                <a:solidFill>
                  <a:schemeClr val="accent6"/>
                </a:solidFill>
                <a:latin typeface="Comic Sans MS" pitchFamily="66" charset="0"/>
              </a:rPr>
              <a:t> </a:t>
            </a:r>
            <a:r>
              <a:rPr lang="en-GB" sz="2400" b="1" dirty="0" err="1" smtClean="0">
                <a:solidFill>
                  <a:schemeClr val="accent6"/>
                </a:solidFill>
                <a:latin typeface="Comic Sans MS" pitchFamily="66" charset="0"/>
              </a:rPr>
              <a:t>partout</a:t>
            </a:r>
            <a:r>
              <a:rPr lang="en-GB" sz="2400" b="1" dirty="0" smtClean="0">
                <a:solidFill>
                  <a:schemeClr val="accent6"/>
                </a:solidFill>
                <a:latin typeface="Comic Sans MS" pitchFamily="66" charset="0"/>
              </a:rPr>
              <a:t>!</a:t>
            </a:r>
            <a:endParaRPr lang="en-GB" sz="2400" b="1" dirty="0">
              <a:solidFill>
                <a:schemeClr val="accent6"/>
              </a:solidFill>
              <a:latin typeface="Comic Sans MS" pitchFamily="66" charset="0"/>
            </a:endParaRPr>
          </a:p>
        </p:txBody>
      </p:sp>
      <p:sp>
        <p:nvSpPr>
          <p:cNvPr id="5125" name="Text Box 7"/>
          <p:cNvSpPr txBox="1">
            <a:spLocks noChangeArrowheads="1"/>
          </p:cNvSpPr>
          <p:nvPr/>
        </p:nvSpPr>
        <p:spPr bwMode="auto">
          <a:xfrm>
            <a:off x="3275856" y="4779502"/>
            <a:ext cx="5688757" cy="461665"/>
          </a:xfrm>
          <a:prstGeom prst="rect">
            <a:avLst/>
          </a:prstGeom>
          <a:gradFill>
            <a:gsLst>
              <a:gs pos="78600">
                <a:srgbClr val="FFCD37"/>
              </a:gs>
              <a:gs pos="0">
                <a:schemeClr val="bg1"/>
              </a:gs>
              <a:gs pos="100000">
                <a:srgbClr val="FFC000"/>
              </a:gs>
            </a:gsLst>
            <a:lin ang="2700000" scaled="1"/>
          </a:gra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smtClean="0">
                <a:solidFill>
                  <a:srgbClr val="4C216D"/>
                </a:solidFill>
                <a:latin typeface="Comic Sans MS" panose="030F0702030302020204" pitchFamily="66" charset="0"/>
              </a:rPr>
              <a:t>« </a:t>
            </a:r>
            <a:r>
              <a:rPr lang="en-GB" altLang="en-US" sz="2400" b="1" dirty="0" err="1" smtClean="0">
                <a:solidFill>
                  <a:srgbClr val="4C216D"/>
                </a:solidFill>
                <a:latin typeface="Comic Sans MS" panose="030F0702030302020204" pitchFamily="66" charset="0"/>
              </a:rPr>
              <a:t>J’ai</a:t>
            </a:r>
            <a:r>
              <a:rPr lang="en-GB" altLang="en-US" sz="2400" b="1" dirty="0" smtClean="0">
                <a:solidFill>
                  <a:srgbClr val="4C216D"/>
                </a:solidFill>
                <a:latin typeface="Comic Sans MS" panose="030F0702030302020204" pitchFamily="66" charset="0"/>
              </a:rPr>
              <a:t> vu un rat </a:t>
            </a:r>
            <a:r>
              <a:rPr lang="en-GB" altLang="en-US" sz="2400" b="1" dirty="0" err="1" smtClean="0">
                <a:solidFill>
                  <a:srgbClr val="4C216D"/>
                </a:solidFill>
                <a:latin typeface="Comic Sans MS" panose="030F0702030302020204" pitchFamily="66" charset="0"/>
              </a:rPr>
              <a:t>dans</a:t>
            </a:r>
            <a:r>
              <a:rPr lang="en-GB" altLang="en-US" sz="2400" b="1" dirty="0" smtClean="0">
                <a:solidFill>
                  <a:srgbClr val="4C216D"/>
                </a:solidFill>
                <a:latin typeface="Comic Sans MS" panose="030F0702030302020204" pitchFamily="66" charset="0"/>
              </a:rPr>
              <a:t> mon </a:t>
            </a:r>
            <a:r>
              <a:rPr lang="en-GB" altLang="en-US" sz="2400" b="1" dirty="0" err="1" smtClean="0">
                <a:solidFill>
                  <a:srgbClr val="4C216D"/>
                </a:solidFill>
                <a:latin typeface="Comic Sans MS" panose="030F0702030302020204" pitchFamily="66" charset="0"/>
              </a:rPr>
              <a:t>jardin</a:t>
            </a:r>
            <a:r>
              <a:rPr lang="en-GB" altLang="en-US" sz="2400" b="1" dirty="0" smtClean="0">
                <a:solidFill>
                  <a:srgbClr val="4C216D"/>
                </a:solidFill>
                <a:latin typeface="Comic Sans MS" panose="030F0702030302020204" pitchFamily="66" charset="0"/>
              </a:rPr>
              <a:t>! »</a:t>
            </a:r>
            <a:endParaRPr lang="en-GB" altLang="en-US" sz="2400" b="1" dirty="0">
              <a:solidFill>
                <a:srgbClr val="4C216D"/>
              </a:solidFill>
              <a:latin typeface="Comic Sans MS" panose="030F0702030302020204" pitchFamily="66" charset="0"/>
            </a:endParaRPr>
          </a:p>
        </p:txBody>
      </p:sp>
      <p:sp>
        <p:nvSpPr>
          <p:cNvPr id="5126" name="Text Box 7"/>
          <p:cNvSpPr txBox="1">
            <a:spLocks noChangeArrowheads="1"/>
          </p:cNvSpPr>
          <p:nvPr/>
        </p:nvSpPr>
        <p:spPr bwMode="auto">
          <a:xfrm>
            <a:off x="4538793" y="3846507"/>
            <a:ext cx="4401864" cy="830997"/>
          </a:xfrm>
          <a:prstGeom prst="rect">
            <a:avLst/>
          </a:prstGeom>
          <a:gradFill>
            <a:gsLst>
              <a:gs pos="0">
                <a:srgbClr val="339933"/>
              </a:gs>
              <a:gs pos="100000">
                <a:schemeClr val="bg1"/>
              </a:gs>
            </a:gsLst>
            <a:lin ang="2700000" scaled="1"/>
          </a:gra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smtClean="0">
                <a:solidFill>
                  <a:srgbClr val="002060"/>
                </a:solidFill>
                <a:latin typeface="Comic Sans MS" panose="030F0702030302020204" pitchFamily="66" charset="0"/>
              </a:rPr>
              <a:t>« </a:t>
            </a:r>
            <a:r>
              <a:rPr lang="en-GB" altLang="en-US" sz="2400" b="1" dirty="0" err="1" smtClean="0">
                <a:solidFill>
                  <a:srgbClr val="002060"/>
                </a:solidFill>
                <a:latin typeface="Comic Sans MS" panose="030F0702030302020204" pitchFamily="66" charset="0"/>
              </a:rPr>
              <a:t>J’ai</a:t>
            </a:r>
            <a:r>
              <a:rPr lang="en-GB" altLang="en-US" sz="2400" b="1" dirty="0" smtClean="0">
                <a:solidFill>
                  <a:srgbClr val="002060"/>
                </a:solidFill>
                <a:latin typeface="Comic Sans MS" panose="030F0702030302020204" pitchFamily="66" charset="0"/>
              </a:rPr>
              <a:t> vu un rat </a:t>
            </a:r>
            <a:r>
              <a:rPr lang="en-GB" altLang="en-US" sz="2400" b="1" dirty="0" err="1" smtClean="0">
                <a:solidFill>
                  <a:srgbClr val="002060"/>
                </a:solidFill>
                <a:latin typeface="Comic Sans MS" panose="030F0702030302020204" pitchFamily="66" charset="0"/>
              </a:rPr>
              <a:t>dans</a:t>
            </a:r>
            <a:r>
              <a:rPr lang="en-GB" altLang="en-US" sz="2400" b="1" dirty="0" smtClean="0">
                <a:solidFill>
                  <a:srgbClr val="002060"/>
                </a:solidFill>
                <a:latin typeface="Comic Sans MS" panose="030F0702030302020204" pitchFamily="66" charset="0"/>
              </a:rPr>
              <a:t> ma </a:t>
            </a:r>
            <a:r>
              <a:rPr lang="en-GB" altLang="en-US" sz="2400" b="1" dirty="0" err="1" smtClean="0">
                <a:solidFill>
                  <a:srgbClr val="002060"/>
                </a:solidFill>
                <a:latin typeface="Comic Sans MS" panose="030F0702030302020204" pitchFamily="66" charset="0"/>
              </a:rPr>
              <a:t>maison</a:t>
            </a:r>
            <a:r>
              <a:rPr lang="en-GB" altLang="en-US" sz="2400" b="1" dirty="0" smtClean="0">
                <a:solidFill>
                  <a:srgbClr val="002060"/>
                </a:solidFill>
                <a:latin typeface="Comic Sans MS" panose="030F0702030302020204" pitchFamily="66" charset="0"/>
              </a:rPr>
              <a:t>!»</a:t>
            </a:r>
            <a:endParaRPr lang="en-GB" altLang="en-US" sz="2400" b="1" dirty="0">
              <a:solidFill>
                <a:srgbClr val="002060"/>
              </a:solidFill>
              <a:latin typeface="Comic Sans MS" panose="030F0702030302020204" pitchFamily="66" charset="0"/>
            </a:endParaRPr>
          </a:p>
        </p:txBody>
      </p:sp>
      <p:sp>
        <p:nvSpPr>
          <p:cNvPr id="5127" name="Text Box 7"/>
          <p:cNvSpPr txBox="1">
            <a:spLocks noChangeArrowheads="1"/>
          </p:cNvSpPr>
          <p:nvPr/>
        </p:nvSpPr>
        <p:spPr bwMode="auto">
          <a:xfrm>
            <a:off x="3635375" y="5589588"/>
            <a:ext cx="5184775" cy="461665"/>
          </a:xfrm>
          <a:prstGeom prst="rect">
            <a:avLst/>
          </a:prstGeom>
          <a:gradFill>
            <a:gsLst>
              <a:gs pos="0">
                <a:srgbClr val="C00000"/>
              </a:gs>
              <a:gs pos="100000">
                <a:schemeClr val="bg1"/>
              </a:gs>
            </a:gsLst>
            <a:lin ang="2700000" scaled="1"/>
          </a:gradFill>
          <a:ln>
            <a:noFill/>
          </a:ln>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smtClean="0">
                <a:solidFill>
                  <a:srgbClr val="002060"/>
                </a:solidFill>
                <a:latin typeface="Comic Sans MS" panose="030F0702030302020204" pitchFamily="66" charset="0"/>
              </a:rPr>
              <a:t>« </a:t>
            </a:r>
            <a:r>
              <a:rPr lang="en-GB" altLang="en-US" sz="2400" b="1" dirty="0" err="1" smtClean="0">
                <a:solidFill>
                  <a:srgbClr val="002060"/>
                </a:solidFill>
                <a:latin typeface="Comic Sans MS" panose="030F0702030302020204" pitchFamily="66" charset="0"/>
              </a:rPr>
              <a:t>J’ai</a:t>
            </a:r>
            <a:r>
              <a:rPr lang="en-GB" altLang="en-US" sz="2400" b="1" dirty="0" smtClean="0">
                <a:solidFill>
                  <a:srgbClr val="002060"/>
                </a:solidFill>
                <a:latin typeface="Comic Sans MS" panose="030F0702030302020204" pitchFamily="66" charset="0"/>
              </a:rPr>
              <a:t> vu un rat sur mon lit! »</a:t>
            </a:r>
            <a:endParaRPr lang="en-GB" altLang="en-US" sz="2400" b="1" dirty="0">
              <a:solidFill>
                <a:srgbClr val="002060"/>
              </a:solidFill>
              <a:latin typeface="Comic Sans MS" panose="030F0702030302020204" pitchFamily="66" charset="0"/>
            </a:endParaRPr>
          </a:p>
        </p:txBody>
      </p:sp>
      <p:graphicFrame>
        <p:nvGraphicFramePr>
          <p:cNvPr id="5129" name="Object 2"/>
          <p:cNvGraphicFramePr>
            <a:graphicFrameLocks noChangeAspect="1"/>
          </p:cNvGraphicFramePr>
          <p:nvPr>
            <p:extLst>
              <p:ext uri="{D42A27DB-BD31-4B8C-83A1-F6EECF244321}">
                <p14:modId xmlns:p14="http://schemas.microsoft.com/office/powerpoint/2010/main" val="3019910021"/>
              </p:ext>
            </p:extLst>
          </p:nvPr>
        </p:nvGraphicFramePr>
        <p:xfrm>
          <a:off x="2627784" y="3104356"/>
          <a:ext cx="1574800" cy="1243013"/>
        </p:xfrm>
        <a:graphic>
          <a:graphicData uri="http://schemas.openxmlformats.org/presentationml/2006/ole">
            <mc:AlternateContent xmlns:mc="http://schemas.openxmlformats.org/markup-compatibility/2006">
              <mc:Choice xmlns:v="urn:schemas-microsoft-com:vml" Requires="v">
                <p:oleObj spid="_x0000_s1068" r:id="rId6" imgW="16253968" imgH="12825397" progId="">
                  <p:embed/>
                </p:oleObj>
              </mc:Choice>
              <mc:Fallback>
                <p:oleObj r:id="rId6" imgW="16253968" imgH="12825397"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7784" y="3104356"/>
                        <a:ext cx="157480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 name="Picture 1"/>
          <p:cNvPicPr>
            <a:picLocks noChangeAspect="1"/>
          </p:cNvPicPr>
          <p:nvPr/>
        </p:nvPicPr>
        <p:blipFill rotWithShape="1">
          <a:blip r:embed="rId8" cstate="email">
            <a:extLst>
              <a:ext uri="{28A0092B-C50C-407E-A947-70E740481C1C}">
                <a14:useLocalDpi xmlns:a14="http://schemas.microsoft.com/office/drawing/2010/main" val="0"/>
              </a:ext>
            </a:extLst>
          </a:blip>
          <a:srcRect/>
          <a:stretch/>
        </p:blipFill>
        <p:spPr>
          <a:xfrm>
            <a:off x="755576" y="2420888"/>
            <a:ext cx="1575791" cy="3742504"/>
          </a:xfrm>
          <a:prstGeom prst="rect">
            <a:avLst/>
          </a:prstGeom>
        </p:spPr>
      </p:pic>
      <p:sp>
        <p:nvSpPr>
          <p:cNvPr id="10" name="Text Box 6"/>
          <p:cNvSpPr txBox="1">
            <a:spLocks noChangeArrowheads="1"/>
          </p:cNvSpPr>
          <p:nvPr/>
        </p:nvSpPr>
        <p:spPr bwMode="auto">
          <a:xfrm>
            <a:off x="1572080" y="342900"/>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pic>
        <p:nvPicPr>
          <p:cNvPr id="3" name="page 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cstate="print">
            <a:extLst>
              <a:ext uri="{28A0092B-C50C-407E-A947-70E740481C1C}">
                <a14:useLocalDpi xmlns:a14="http://schemas.microsoft.com/office/drawing/2010/main" val="0"/>
              </a:ext>
            </a:extLst>
          </a:blip>
          <a:stretch>
            <a:fillRect/>
          </a:stretch>
        </p:blipFill>
        <p:spPr>
          <a:xfrm>
            <a:off x="7956376" y="247451"/>
            <a:ext cx="609600" cy="609600"/>
          </a:xfrm>
          <a:prstGeom prst="rect">
            <a:avLst/>
          </a:prstGeom>
        </p:spPr>
      </p:pic>
    </p:spTree>
    <p:custDataLst>
      <p:tags r:id="rId2"/>
    </p:custDataLst>
    <p:extLst>
      <p:ext uri="{BB962C8B-B14F-4D97-AF65-F5344CB8AC3E}">
        <p14:creationId xmlns:p14="http://schemas.microsoft.com/office/powerpoint/2010/main" val="29485385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5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6147" name="Text Box 6"/>
          <p:cNvSpPr txBox="1">
            <a:spLocks noChangeArrowheads="1"/>
          </p:cNvSpPr>
          <p:nvPr/>
        </p:nvSpPr>
        <p:spPr bwMode="auto">
          <a:xfrm>
            <a:off x="755576" y="25535"/>
            <a:ext cx="649287"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5</a:t>
            </a:r>
            <a:endParaRPr lang="en-US" altLang="en-US" sz="2400" b="1">
              <a:solidFill>
                <a:srgbClr val="000000"/>
              </a:solidFill>
              <a:latin typeface="Comic Sans MS" panose="030F0702030302020204" pitchFamily="66" charset="0"/>
            </a:endParaRPr>
          </a:p>
        </p:txBody>
      </p:sp>
      <p:sp>
        <p:nvSpPr>
          <p:cNvPr id="6148" name="Text Box 7"/>
          <p:cNvSpPr txBox="1">
            <a:spLocks noChangeArrowheads="1"/>
          </p:cNvSpPr>
          <p:nvPr/>
        </p:nvSpPr>
        <p:spPr bwMode="auto">
          <a:xfrm>
            <a:off x="0" y="6396335"/>
            <a:ext cx="9157672" cy="46166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GB" altLang="en-US" sz="2400" b="1" dirty="0">
              <a:solidFill>
                <a:srgbClr val="000000"/>
              </a:solidFill>
              <a:latin typeface="Comic Sans MS" panose="030F0702030302020204" pitchFamily="66" charset="0"/>
            </a:endParaRPr>
          </a:p>
        </p:txBody>
      </p:sp>
      <p:sp>
        <p:nvSpPr>
          <p:cNvPr id="6149" name="Text Box 7"/>
          <p:cNvSpPr txBox="1">
            <a:spLocks noChangeArrowheads="1"/>
          </p:cNvSpPr>
          <p:nvPr/>
        </p:nvSpPr>
        <p:spPr bwMode="auto">
          <a:xfrm>
            <a:off x="-14808" y="633413"/>
            <a:ext cx="5508625" cy="3046988"/>
          </a:xfrm>
          <a:prstGeom prst="rect">
            <a:avLst/>
          </a:prstGeom>
          <a:gradFill>
            <a:gsLst>
              <a:gs pos="0">
                <a:schemeClr val="accent5">
                  <a:lumMod val="90000"/>
                </a:schemeClr>
              </a:gs>
              <a:gs pos="100000">
                <a:srgbClr val="99FF99"/>
              </a:gs>
            </a:gsLst>
            <a:lin ang="2700000" scaled="1"/>
          </a:gradFill>
          <a:ln>
            <a:noFill/>
          </a:ln>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u="sng" dirty="0" smtClean="0">
                <a:solidFill>
                  <a:srgbClr val="002060"/>
                </a:solidFill>
                <a:latin typeface="Comic Sans MS" panose="030F0702030302020204" pitchFamily="66" charset="0"/>
              </a:rPr>
              <a:t>La chanson des rats</a:t>
            </a:r>
            <a:r>
              <a:rPr lang="en-GB" altLang="en-US" sz="2400" b="1" dirty="0" smtClean="0">
                <a:solidFill>
                  <a:srgbClr val="002060"/>
                </a:solidFill>
                <a:latin typeface="Comic Sans MS" panose="030F0702030302020204" pitchFamily="66" charset="0"/>
              </a:rPr>
              <a:t>:</a:t>
            </a:r>
            <a:r>
              <a:rPr lang="en-GB" altLang="en-US" sz="2400" b="1" dirty="0">
                <a:solidFill>
                  <a:srgbClr val="002060"/>
                </a:solidFill>
                <a:latin typeface="Comic Sans MS" panose="030F0702030302020204" pitchFamily="66" charset="0"/>
              </a:rPr>
              <a:t> </a:t>
            </a:r>
            <a:r>
              <a:rPr lang="en-GB" altLang="en-US" sz="2400" b="1" dirty="0" smtClean="0">
                <a:solidFill>
                  <a:srgbClr val="002060"/>
                </a:solidFill>
                <a:latin typeface="Comic Sans MS" panose="030F0702030302020204" pitchFamily="66" charset="0"/>
              </a:rPr>
              <a:t>                           </a:t>
            </a:r>
            <a:r>
              <a:rPr lang="de-DE" altLang="en-US" sz="2400" b="1" dirty="0" smtClean="0">
                <a:solidFill>
                  <a:srgbClr val="660066"/>
                </a:solidFill>
                <a:latin typeface="Comic Sans MS" panose="030F0702030302020204" pitchFamily="66" charset="0"/>
              </a:rPr>
              <a:t>Je suis le rat </a:t>
            </a:r>
            <a:r>
              <a:rPr lang="de-DE" altLang="en-US" sz="2400" b="1" dirty="0" err="1" smtClean="0">
                <a:solidFill>
                  <a:srgbClr val="660066"/>
                </a:solidFill>
                <a:latin typeface="Comic Sans MS" panose="030F0702030302020204" pitchFamily="66" charset="0"/>
              </a:rPr>
              <a:t>qui</a:t>
            </a:r>
            <a:r>
              <a:rPr lang="de-DE" altLang="en-US" sz="2400" b="1" dirty="0" smtClean="0">
                <a:solidFill>
                  <a:srgbClr val="660066"/>
                </a:solidFill>
                <a:latin typeface="Comic Sans MS" panose="030F0702030302020204" pitchFamily="66" charset="0"/>
              </a:rPr>
              <a:t> rappe               Je suis le rat qui mange le fromage Je suis le rat qui mange le jambon Je suis le rat qui boit le lait               Je suis le rat qui mange le pain      Je suis le rat qui mange la soupe   Je suis le rat qui boit le vin</a:t>
            </a:r>
            <a:endParaRPr lang="en-GB" altLang="en-US" sz="2400" b="1" dirty="0">
              <a:solidFill>
                <a:srgbClr val="660066"/>
              </a:solidFill>
              <a:latin typeface="Comic Sans MS" panose="030F0702030302020204" pitchFamily="66" charset="0"/>
            </a:endParaRPr>
          </a:p>
        </p:txBody>
      </p:sp>
      <p:sp>
        <p:nvSpPr>
          <p:cNvPr id="6150" name="Text Box 7"/>
          <p:cNvSpPr txBox="1">
            <a:spLocks noChangeArrowheads="1"/>
          </p:cNvSpPr>
          <p:nvPr/>
        </p:nvSpPr>
        <p:spPr bwMode="auto">
          <a:xfrm>
            <a:off x="1989982" y="3811853"/>
            <a:ext cx="6931040" cy="1200329"/>
          </a:xfrm>
          <a:prstGeom prst="rect">
            <a:avLst/>
          </a:prstGeom>
          <a:gradFill>
            <a:gsLst>
              <a:gs pos="0">
                <a:schemeClr val="accent1"/>
              </a:gs>
              <a:gs pos="100000">
                <a:srgbClr val="339933"/>
              </a:gs>
            </a:gsLst>
            <a:lin ang="2700000" scaled="1"/>
          </a:gra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i="1" dirty="0" smtClean="0">
                <a:solidFill>
                  <a:srgbClr val="660066"/>
                </a:solidFill>
              </a:rPr>
              <a:t>Donnez-moi du pain, Donnez-moi du fromage     Je voudrais du jambon,  je voudrais du lait                                        Donnez-moi de la soupe, donnez-moi du vin!</a:t>
            </a:r>
          </a:p>
        </p:txBody>
      </p:sp>
      <p:pic>
        <p:nvPicPr>
          <p:cNvPr id="2" name="Picture 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644799" y="959537"/>
            <a:ext cx="3276223" cy="2160240"/>
          </a:xfrm>
          <a:prstGeom prst="rect">
            <a:avLst/>
          </a:prstGeom>
        </p:spPr>
      </p:pic>
      <p:sp>
        <p:nvSpPr>
          <p:cNvPr id="11" name="Text Box 6"/>
          <p:cNvSpPr txBox="1">
            <a:spLocks noChangeArrowheads="1"/>
          </p:cNvSpPr>
          <p:nvPr/>
        </p:nvSpPr>
        <p:spPr bwMode="auto">
          <a:xfrm>
            <a:off x="1522221" y="-5421"/>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12" name="Text Box 7"/>
          <p:cNvSpPr txBox="1">
            <a:spLocks noChangeArrowheads="1"/>
          </p:cNvSpPr>
          <p:nvPr/>
        </p:nvSpPr>
        <p:spPr bwMode="auto">
          <a:xfrm>
            <a:off x="2267744" y="5105629"/>
            <a:ext cx="6107566" cy="1200329"/>
          </a:xfrm>
          <a:prstGeom prst="rect">
            <a:avLst/>
          </a:prstGeom>
          <a:gradFill>
            <a:gsLst>
              <a:gs pos="0">
                <a:schemeClr val="accent1"/>
              </a:gs>
              <a:gs pos="100000">
                <a:srgbClr val="339933"/>
              </a:gs>
            </a:gsLst>
            <a:lin ang="2700000" scaled="1"/>
          </a:gra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i="1" dirty="0" smtClean="0">
                <a:solidFill>
                  <a:srgbClr val="660066"/>
                </a:solidFill>
              </a:rPr>
              <a:t>J‘ai faim, j‘ai soif!</a:t>
            </a:r>
            <a:r>
              <a:rPr lang="de-DE" altLang="en-US" sz="2400" b="1" i="1" dirty="0">
                <a:solidFill>
                  <a:srgbClr val="660066"/>
                </a:solidFill>
              </a:rPr>
              <a:t> </a:t>
            </a:r>
            <a:r>
              <a:rPr lang="de-DE" altLang="en-US" sz="2400" b="1" i="1" dirty="0" smtClean="0">
                <a:solidFill>
                  <a:srgbClr val="660066"/>
                </a:solidFill>
              </a:rPr>
              <a:t>                                                    J‘ai très faim, j‘ai très soif</a:t>
            </a:r>
            <a:r>
              <a:rPr lang="de-DE" altLang="en-US" sz="2400" b="1" i="1" dirty="0">
                <a:solidFill>
                  <a:srgbClr val="660066"/>
                </a:solidFill>
              </a:rPr>
              <a:t> </a:t>
            </a:r>
            <a:r>
              <a:rPr lang="de-DE" altLang="en-US" sz="2400" b="1" i="1" dirty="0" smtClean="0">
                <a:solidFill>
                  <a:srgbClr val="660066"/>
                </a:solidFill>
              </a:rPr>
              <a:t>                                       Je meurs de faim, je meurs de </a:t>
            </a:r>
            <a:r>
              <a:rPr lang="de-DE" altLang="en-US" sz="2400" b="1" i="1" dirty="0" err="1" smtClean="0">
                <a:solidFill>
                  <a:srgbClr val="660066"/>
                </a:solidFill>
              </a:rPr>
              <a:t>soif</a:t>
            </a:r>
            <a:endParaRPr lang="de-DE" altLang="en-US" sz="2400" b="1" i="1" dirty="0" smtClean="0">
              <a:solidFill>
                <a:srgbClr val="660066"/>
              </a:solidFill>
            </a:endParaRPr>
          </a:p>
        </p:txBody>
      </p:sp>
      <p:pic>
        <p:nvPicPr>
          <p:cNvPr id="5" name="Picture 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4808" y="4091793"/>
            <a:ext cx="1948566" cy="1945521"/>
          </a:xfrm>
          <a:prstGeom prst="rect">
            <a:avLst/>
          </a:prstGeom>
        </p:spPr>
      </p:pic>
      <p:pic>
        <p:nvPicPr>
          <p:cNvPr id="3" name="page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7956376" y="55127"/>
            <a:ext cx="609600" cy="609600"/>
          </a:xfrm>
          <a:prstGeom prst="rect">
            <a:avLst/>
          </a:prstGeom>
        </p:spPr>
      </p:pic>
    </p:spTree>
    <p:custDataLst>
      <p:tags r:id="rId1"/>
    </p:custDataLst>
    <p:extLst>
      <p:ext uri="{BB962C8B-B14F-4D97-AF65-F5344CB8AC3E}">
        <p14:creationId xmlns:p14="http://schemas.microsoft.com/office/powerpoint/2010/main" val="30308904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647"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7"/>
          <p:cNvSpPr txBox="1">
            <a:spLocks noChangeArrowheads="1"/>
          </p:cNvSpPr>
          <p:nvPr/>
        </p:nvSpPr>
        <p:spPr bwMode="auto">
          <a:xfrm>
            <a:off x="2797807" y="4437112"/>
            <a:ext cx="6191981"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U</a:t>
            </a:r>
            <a:r>
              <a:rPr lang="de-DE" altLang="en-US" sz="2400" b="1" dirty="0" smtClean="0">
                <a:latin typeface="Comic Sans MS" panose="030F0702030302020204" pitchFamily="66" charset="0"/>
              </a:rPr>
              <a:t>n </a:t>
            </a:r>
            <a:r>
              <a:rPr lang="de-DE" altLang="en-US" sz="2400" b="1" dirty="0">
                <a:latin typeface="Comic Sans MS" panose="030F0702030302020204" pitchFamily="66" charset="0"/>
              </a:rPr>
              <a:t>jeune homme </a:t>
            </a:r>
            <a:r>
              <a:rPr lang="de-DE" altLang="en-US" sz="2400" b="1" dirty="0" smtClean="0">
                <a:latin typeface="Comic Sans MS" panose="030F0702030302020204" pitchFamily="66" charset="0"/>
              </a:rPr>
              <a:t>arriva </a:t>
            </a:r>
            <a:r>
              <a:rPr lang="de-DE" altLang="en-US" sz="2400" b="1" dirty="0">
                <a:latin typeface="Comic Sans MS" panose="030F0702030302020204" pitchFamily="66" charset="0"/>
              </a:rPr>
              <a:t>dans la ville de Hamelin. Il </a:t>
            </a:r>
            <a:r>
              <a:rPr lang="de-DE" altLang="en-US" sz="2400" b="1" dirty="0" err="1" smtClean="0">
                <a:latin typeface="Comic Sans MS" panose="030F0702030302020204" pitchFamily="66" charset="0"/>
              </a:rPr>
              <a:t>portait</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des vêtements </a:t>
            </a:r>
            <a:r>
              <a:rPr lang="de-DE" altLang="en-US" sz="2400" b="1" dirty="0" smtClean="0">
                <a:latin typeface="Comic Sans MS" panose="030F0702030302020204" pitchFamily="66" charset="0"/>
              </a:rPr>
              <a:t>multicolores:jaunes </a:t>
            </a:r>
            <a:r>
              <a:rPr lang="de-DE" altLang="en-US" sz="2400" b="1" dirty="0">
                <a:latin typeface="Comic Sans MS" panose="030F0702030302020204" pitchFamily="66" charset="0"/>
              </a:rPr>
              <a:t>et </a:t>
            </a:r>
            <a:r>
              <a:rPr lang="de-DE" altLang="en-US" sz="2400" b="1" dirty="0" smtClean="0">
                <a:latin typeface="Comic Sans MS" panose="030F0702030302020204" pitchFamily="66" charset="0"/>
              </a:rPr>
              <a:t>rouges et verts</a:t>
            </a:r>
            <a:endParaRPr lang="de-DE" altLang="en-US" sz="2400" b="1" dirty="0">
              <a:latin typeface="Comic Sans MS" panose="030F0702030302020204" pitchFamily="66" charset="0"/>
            </a:endParaRPr>
          </a:p>
        </p:txBody>
      </p:sp>
      <p:sp>
        <p:nvSpPr>
          <p:cNvPr id="7173" name="Text Box 10"/>
          <p:cNvSpPr txBox="1">
            <a:spLocks noChangeArrowheads="1"/>
          </p:cNvSpPr>
          <p:nvPr/>
        </p:nvSpPr>
        <p:spPr bwMode="auto">
          <a:xfrm>
            <a:off x="166634" y="72818"/>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6</a:t>
            </a:r>
            <a:endParaRPr lang="en-US" altLang="en-US" sz="2400" b="1">
              <a:solidFill>
                <a:srgbClr val="000000"/>
              </a:solidFill>
              <a:latin typeface="Comic Sans MS" panose="030F0702030302020204" pitchFamily="66" charset="0"/>
            </a:endParaRPr>
          </a:p>
        </p:txBody>
      </p:sp>
      <p:pic>
        <p:nvPicPr>
          <p:cNvPr id="2" name="Picture 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304" y="2349123"/>
            <a:ext cx="2574183" cy="4508877"/>
          </a:xfrm>
          <a:prstGeom prst="rect">
            <a:avLst/>
          </a:prstGeom>
        </p:spPr>
      </p:pic>
      <p:sp>
        <p:nvSpPr>
          <p:cNvPr id="6" name="Text Box 6"/>
          <p:cNvSpPr txBox="1">
            <a:spLocks noChangeArrowheads="1"/>
          </p:cNvSpPr>
          <p:nvPr/>
        </p:nvSpPr>
        <p:spPr bwMode="auto">
          <a:xfrm>
            <a:off x="895055" y="72818"/>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7" name="Text Box 7"/>
          <p:cNvSpPr txBox="1">
            <a:spLocks noChangeArrowheads="1"/>
          </p:cNvSpPr>
          <p:nvPr/>
        </p:nvSpPr>
        <p:spPr bwMode="auto">
          <a:xfrm>
            <a:off x="23897" y="779463"/>
            <a:ext cx="6191981" cy="156966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fr-FR" altLang="en-US" sz="2400" b="1" dirty="0">
                <a:solidFill>
                  <a:srgbClr val="000000"/>
                </a:solidFill>
                <a:latin typeface="Comic Sans MS" panose="030F0702030302020204" pitchFamily="66" charset="0"/>
              </a:rPr>
              <a:t>L</a:t>
            </a:r>
            <a:r>
              <a:rPr lang="fr-FR" altLang="en-US" sz="2400" b="1" dirty="0" smtClean="0">
                <a:solidFill>
                  <a:srgbClr val="000000"/>
                </a:solidFill>
                <a:latin typeface="Comic Sans MS" panose="030F0702030302020204" pitchFamily="66" charset="0"/>
              </a:rPr>
              <a:t>es habitants de Hamelin n’avaient </a:t>
            </a:r>
            <a:r>
              <a:rPr lang="fr-FR" altLang="en-US" sz="2400" b="1" dirty="0">
                <a:solidFill>
                  <a:srgbClr val="000000"/>
                </a:solidFill>
                <a:latin typeface="Comic Sans MS" panose="030F0702030302020204" pitchFamily="66" charset="0"/>
              </a:rPr>
              <a:t>plus </a:t>
            </a:r>
            <a:r>
              <a:rPr lang="fr-FR" altLang="en-US" sz="2400" b="1" dirty="0" smtClean="0">
                <a:solidFill>
                  <a:srgbClr val="000000"/>
                </a:solidFill>
                <a:latin typeface="Comic Sans MS" panose="030F0702030302020204" pitchFamily="66" charset="0"/>
              </a:rPr>
              <a:t>à manger. Ils n’avaient plus de fromage, plus de jambon, plus de pain, plus de soupe, plus de vin!</a:t>
            </a:r>
          </a:p>
        </p:txBody>
      </p:sp>
      <p:pic>
        <p:nvPicPr>
          <p:cNvPr id="8" name="Picture 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255898" y="779463"/>
            <a:ext cx="2615644" cy="3300528"/>
          </a:xfrm>
          <a:prstGeom prst="rect">
            <a:avLst/>
          </a:prstGeom>
        </p:spPr>
      </p:pic>
      <p:pic>
        <p:nvPicPr>
          <p:cNvPr id="3" name="page 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7258920" y="117542"/>
            <a:ext cx="609600" cy="609600"/>
          </a:xfrm>
          <a:prstGeom prst="rect">
            <a:avLst/>
          </a:prstGeom>
        </p:spPr>
      </p:pic>
    </p:spTree>
    <p:custDataLst>
      <p:tags r:id="rId1"/>
    </p:custDataLst>
    <p:extLst>
      <p:ext uri="{BB962C8B-B14F-4D97-AF65-F5344CB8AC3E}">
        <p14:creationId xmlns:p14="http://schemas.microsoft.com/office/powerpoint/2010/main" val="38908683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1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6"/>
          <p:cNvSpPr txBox="1">
            <a:spLocks noChangeArrowheads="1"/>
          </p:cNvSpPr>
          <p:nvPr/>
        </p:nvSpPr>
        <p:spPr bwMode="auto">
          <a:xfrm>
            <a:off x="250825" y="260350"/>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7</a:t>
            </a:r>
            <a:endParaRPr lang="en-US" altLang="en-US" sz="2400" b="1">
              <a:solidFill>
                <a:srgbClr val="000000"/>
              </a:solidFill>
              <a:latin typeface="Comic Sans MS" panose="030F0702030302020204" pitchFamily="66" charset="0"/>
            </a:endParaRPr>
          </a:p>
        </p:txBody>
      </p:sp>
      <p:pic>
        <p:nvPicPr>
          <p:cNvPr id="3" name="Picture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508104" y="980728"/>
            <a:ext cx="2488532" cy="3095550"/>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53105" y="948531"/>
            <a:ext cx="1204402" cy="3824288"/>
          </a:xfrm>
          <a:prstGeom prst="rect">
            <a:avLst/>
          </a:prstGeom>
        </p:spPr>
      </p:pic>
      <p:sp>
        <p:nvSpPr>
          <p:cNvPr id="8" name="Text Box 6"/>
          <p:cNvSpPr txBox="1">
            <a:spLocks noChangeArrowheads="1"/>
          </p:cNvSpPr>
          <p:nvPr/>
        </p:nvSpPr>
        <p:spPr bwMode="auto">
          <a:xfrm>
            <a:off x="983601" y="225424"/>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10" name="Text Box 7"/>
          <p:cNvSpPr txBox="1">
            <a:spLocks noChangeArrowheads="1"/>
          </p:cNvSpPr>
          <p:nvPr/>
        </p:nvSpPr>
        <p:spPr bwMode="auto">
          <a:xfrm>
            <a:off x="453619" y="1020480"/>
            <a:ext cx="3024187" cy="32321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dirty="0">
                <a:latin typeface="Comic Sans MS" panose="030F0702030302020204" pitchFamily="66" charset="0"/>
              </a:rPr>
              <a:t>Le </a:t>
            </a:r>
            <a:r>
              <a:rPr lang="en-US" altLang="en-US" sz="2400" b="1" dirty="0" err="1">
                <a:latin typeface="Comic Sans MS" panose="030F0702030302020204" pitchFamily="66" charset="0"/>
              </a:rPr>
              <a:t>joueur</a:t>
            </a:r>
            <a:r>
              <a:rPr lang="en-US" altLang="en-US" sz="2400" b="1" dirty="0">
                <a:latin typeface="Comic Sans MS" panose="030F0702030302020204" pitchFamily="66" charset="0"/>
              </a:rPr>
              <a:t> de </a:t>
            </a:r>
            <a:r>
              <a:rPr lang="en-US" altLang="en-US" sz="2400" b="1" dirty="0" err="1">
                <a:latin typeface="Comic Sans MS" panose="030F0702030302020204" pitchFamily="66" charset="0"/>
              </a:rPr>
              <a:t>flûte</a:t>
            </a:r>
            <a:r>
              <a:rPr lang="en-US" altLang="en-US" sz="2400" b="1" dirty="0">
                <a:latin typeface="Comic Sans MS" panose="030F0702030302020204" pitchFamily="66" charset="0"/>
              </a:rPr>
              <a:t> se </a:t>
            </a:r>
            <a:r>
              <a:rPr lang="en-US" altLang="en-US" sz="2400" b="1" dirty="0" err="1">
                <a:latin typeface="Comic Sans MS" panose="030F0702030302020204" pitchFamily="66" charset="0"/>
              </a:rPr>
              <a:t>présenta</a:t>
            </a:r>
            <a:r>
              <a:rPr lang="en-US" altLang="en-US" sz="2400" b="1" dirty="0">
                <a:latin typeface="Comic Sans MS" panose="030F0702030302020204" pitchFamily="66" charset="0"/>
              </a:rPr>
              <a:t> </a:t>
            </a:r>
            <a:r>
              <a:rPr lang="en-US" altLang="en-US" sz="2400" b="1" dirty="0" err="1">
                <a:latin typeface="Comic Sans MS" panose="030F0702030302020204" pitchFamily="66" charset="0"/>
              </a:rPr>
              <a:t>devant</a:t>
            </a:r>
            <a:r>
              <a:rPr lang="en-US" altLang="en-US" sz="2400" b="1" dirty="0">
                <a:latin typeface="Comic Sans MS" panose="030F0702030302020204" pitchFamily="66" charset="0"/>
              </a:rPr>
              <a:t> le </a:t>
            </a:r>
            <a:r>
              <a:rPr lang="en-US" altLang="en-US" sz="2400" b="1" dirty="0" err="1">
                <a:latin typeface="Comic Sans MS" panose="030F0702030302020204" pitchFamily="66" charset="0"/>
              </a:rPr>
              <a:t>maire</a:t>
            </a:r>
            <a:r>
              <a:rPr lang="en-US" altLang="en-US" sz="2400" b="1" dirty="0">
                <a:latin typeface="Comic Sans MS" panose="030F0702030302020204" pitchFamily="66" charset="0"/>
              </a:rPr>
              <a:t>:</a:t>
            </a:r>
          </a:p>
          <a:p>
            <a:pPr eaLnBrk="1" hangingPunct="1">
              <a:spcBef>
                <a:spcPct val="50000"/>
              </a:spcBef>
              <a:buFontTx/>
              <a:buNone/>
            </a:pPr>
            <a:r>
              <a:rPr lang="de-DE" altLang="en-US" sz="2400" b="1" dirty="0" smtClean="0">
                <a:solidFill>
                  <a:schemeClr val="accent2"/>
                </a:solidFill>
                <a:latin typeface="Comic Sans MS" panose="030F0702030302020204" pitchFamily="66" charset="0"/>
              </a:rPr>
              <a:t>« Je </a:t>
            </a:r>
            <a:r>
              <a:rPr lang="de-DE" altLang="en-US" sz="2400" b="1" dirty="0">
                <a:solidFill>
                  <a:schemeClr val="accent2"/>
                </a:solidFill>
                <a:latin typeface="Comic Sans MS" panose="030F0702030302020204" pitchFamily="66" charset="0"/>
              </a:rPr>
              <a:t>peux vous débarasser des rats, si vous me </a:t>
            </a:r>
            <a:r>
              <a:rPr lang="de-DE" altLang="en-US" sz="2400" b="1" dirty="0" err="1">
                <a:solidFill>
                  <a:schemeClr val="accent2"/>
                </a:solidFill>
                <a:latin typeface="Comic Sans MS" panose="030F0702030302020204" pitchFamily="66" charset="0"/>
              </a:rPr>
              <a:t>payez</a:t>
            </a:r>
            <a:r>
              <a:rPr lang="de-DE" altLang="en-US" sz="2400" b="1" dirty="0">
                <a:solidFill>
                  <a:schemeClr val="accent2"/>
                </a:solidFill>
                <a:latin typeface="Comic Sans MS" panose="030F0702030302020204" pitchFamily="66" charset="0"/>
              </a:rPr>
              <a:t> </a:t>
            </a:r>
            <a:r>
              <a:rPr lang="de-DE" altLang="en-US" sz="2400" b="1" dirty="0" err="1" smtClean="0">
                <a:solidFill>
                  <a:schemeClr val="accent2"/>
                </a:solidFill>
                <a:latin typeface="Comic Sans MS" panose="030F0702030302020204" pitchFamily="66" charset="0"/>
              </a:rPr>
              <a:t>cinq</a:t>
            </a:r>
            <a:r>
              <a:rPr lang="de-DE" altLang="en-US" sz="2400" b="1" dirty="0" smtClean="0">
                <a:solidFill>
                  <a:schemeClr val="accent2"/>
                </a:solidFill>
                <a:latin typeface="Comic Sans MS" panose="030F0702030302020204" pitchFamily="66" charset="0"/>
              </a:rPr>
              <a:t> </a:t>
            </a:r>
            <a:r>
              <a:rPr lang="de-DE" altLang="en-US" sz="2400" b="1" dirty="0" err="1" smtClean="0">
                <a:solidFill>
                  <a:schemeClr val="accent2"/>
                </a:solidFill>
                <a:latin typeface="Comic Sans MS" panose="030F0702030302020204" pitchFamily="66" charset="0"/>
              </a:rPr>
              <a:t>cents</a:t>
            </a:r>
            <a:r>
              <a:rPr lang="de-DE" altLang="en-US" sz="2400" b="1" dirty="0" smtClean="0">
                <a:solidFill>
                  <a:schemeClr val="accent2"/>
                </a:solidFill>
                <a:latin typeface="Comic Sans MS" panose="030F0702030302020204" pitchFamily="66" charset="0"/>
              </a:rPr>
              <a:t> livres ».</a:t>
            </a:r>
            <a:endParaRPr lang="de-DE" altLang="en-US" sz="2400" b="1" dirty="0">
              <a:solidFill>
                <a:schemeClr val="accent2"/>
              </a:solidFill>
              <a:latin typeface="Comic Sans MS" panose="030F0702030302020204" pitchFamily="66" charset="0"/>
            </a:endParaRPr>
          </a:p>
        </p:txBody>
      </p:sp>
      <p:sp>
        <p:nvSpPr>
          <p:cNvPr id="11" name="Text Box 8"/>
          <p:cNvSpPr txBox="1">
            <a:spLocks noChangeArrowheads="1"/>
          </p:cNvSpPr>
          <p:nvPr/>
        </p:nvSpPr>
        <p:spPr bwMode="auto">
          <a:xfrm>
            <a:off x="453619" y="5050756"/>
            <a:ext cx="8208963" cy="138499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Le maire </a:t>
            </a:r>
            <a:r>
              <a:rPr lang="de-DE" altLang="en-US" sz="2400" b="1" dirty="0" smtClean="0">
                <a:latin typeface="Comic Sans MS" panose="030F0702030302020204" pitchFamily="66" charset="0"/>
              </a:rPr>
              <a:t>répondit,</a:t>
            </a:r>
            <a:endParaRPr lang="de-DE" altLang="en-US" sz="2400" b="1" dirty="0">
              <a:latin typeface="Comic Sans MS" panose="030F0702030302020204" pitchFamily="66" charset="0"/>
            </a:endParaRPr>
          </a:p>
          <a:p>
            <a:pPr eaLnBrk="1" hangingPunct="1">
              <a:spcBef>
                <a:spcPct val="50000"/>
              </a:spcBef>
              <a:buFontTx/>
              <a:buNone/>
            </a:pPr>
            <a:r>
              <a:rPr lang="de-DE" altLang="en-US" sz="2400" b="1" dirty="0" smtClean="0">
                <a:solidFill>
                  <a:schemeClr val="accent6">
                    <a:lumMod val="50000"/>
                  </a:schemeClr>
                </a:solidFill>
                <a:latin typeface="Comic Sans MS" panose="030F0702030302020204" pitchFamily="66" charset="0"/>
              </a:rPr>
              <a:t>« Quand </a:t>
            </a:r>
            <a:r>
              <a:rPr lang="de-DE" altLang="en-US" sz="2400" b="1" dirty="0">
                <a:solidFill>
                  <a:schemeClr val="accent6">
                    <a:lumMod val="50000"/>
                  </a:schemeClr>
                </a:solidFill>
                <a:latin typeface="Comic Sans MS" panose="030F0702030302020204" pitchFamily="66" charset="0"/>
              </a:rPr>
              <a:t>les </a:t>
            </a:r>
            <a:r>
              <a:rPr lang="de-DE" altLang="en-US" sz="2400" b="1" dirty="0" err="1">
                <a:solidFill>
                  <a:schemeClr val="accent6">
                    <a:lumMod val="50000"/>
                  </a:schemeClr>
                </a:solidFill>
                <a:latin typeface="Comic Sans MS" panose="030F0702030302020204" pitchFamily="66" charset="0"/>
              </a:rPr>
              <a:t>rats</a:t>
            </a:r>
            <a:r>
              <a:rPr lang="de-DE" altLang="en-US" sz="2400" b="1" dirty="0">
                <a:solidFill>
                  <a:schemeClr val="accent6">
                    <a:lumMod val="50000"/>
                  </a:schemeClr>
                </a:solidFill>
                <a:latin typeface="Comic Sans MS" panose="030F0702030302020204" pitchFamily="66" charset="0"/>
              </a:rPr>
              <a:t> </a:t>
            </a:r>
            <a:r>
              <a:rPr lang="de-DE" altLang="en-US" sz="2400" b="1" dirty="0" err="1" smtClean="0">
                <a:solidFill>
                  <a:schemeClr val="accent6">
                    <a:lumMod val="50000"/>
                  </a:schemeClr>
                </a:solidFill>
                <a:latin typeface="Comic Sans MS" panose="030F0702030302020204" pitchFamily="66" charset="0"/>
              </a:rPr>
              <a:t>auront</a:t>
            </a:r>
            <a:r>
              <a:rPr lang="de-DE" altLang="en-US" sz="2400" b="1" dirty="0" smtClean="0">
                <a:solidFill>
                  <a:schemeClr val="accent6">
                    <a:lumMod val="50000"/>
                  </a:schemeClr>
                </a:solidFill>
                <a:latin typeface="Comic Sans MS" panose="030F0702030302020204" pitchFamily="66" charset="0"/>
              </a:rPr>
              <a:t> </a:t>
            </a:r>
            <a:r>
              <a:rPr lang="de-DE" altLang="en-US" sz="2400" b="1" dirty="0" err="1" smtClean="0">
                <a:solidFill>
                  <a:schemeClr val="accent6">
                    <a:lumMod val="50000"/>
                  </a:schemeClr>
                </a:solidFill>
                <a:latin typeface="Comic Sans MS" panose="030F0702030302020204" pitchFamily="66" charset="0"/>
              </a:rPr>
              <a:t>disparu</a:t>
            </a:r>
            <a:r>
              <a:rPr lang="de-DE" altLang="en-US" sz="2400" b="1" dirty="0" smtClean="0">
                <a:solidFill>
                  <a:schemeClr val="accent6">
                    <a:lumMod val="50000"/>
                  </a:schemeClr>
                </a:solidFill>
                <a:latin typeface="Comic Sans MS" panose="030F0702030302020204" pitchFamily="66" charset="0"/>
              </a:rPr>
              <a:t>, je </a:t>
            </a:r>
            <a:r>
              <a:rPr lang="de-DE" altLang="en-US" sz="2400" b="1" dirty="0">
                <a:solidFill>
                  <a:schemeClr val="accent6">
                    <a:lumMod val="50000"/>
                  </a:schemeClr>
                </a:solidFill>
                <a:latin typeface="Comic Sans MS" panose="030F0702030302020204" pitchFamily="66" charset="0"/>
              </a:rPr>
              <a:t>vous donnerai cinq cent </a:t>
            </a:r>
            <a:r>
              <a:rPr lang="de-DE" altLang="en-US" sz="2400" b="1" dirty="0" smtClean="0">
                <a:solidFill>
                  <a:schemeClr val="accent6">
                    <a:lumMod val="50000"/>
                  </a:schemeClr>
                </a:solidFill>
                <a:latin typeface="Comic Sans MS" panose="030F0702030302020204" pitchFamily="66" charset="0"/>
              </a:rPr>
              <a:t>livres ».</a:t>
            </a:r>
            <a:endParaRPr lang="de-DE" altLang="en-US" sz="2400" b="1" dirty="0">
              <a:solidFill>
                <a:schemeClr val="accent6">
                  <a:lumMod val="50000"/>
                </a:schemeClr>
              </a:solidFill>
              <a:latin typeface="Comic Sans MS" panose="030F0702030302020204" pitchFamily="66" charset="0"/>
            </a:endParaRPr>
          </a:p>
        </p:txBody>
      </p:sp>
      <p:pic>
        <p:nvPicPr>
          <p:cNvPr id="4" name="page 7">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7452320" y="232160"/>
            <a:ext cx="609600" cy="609600"/>
          </a:xfrm>
          <a:prstGeom prst="rect">
            <a:avLst/>
          </a:prstGeom>
        </p:spPr>
      </p:pic>
    </p:spTree>
    <p:custDataLst>
      <p:tags r:id="rId1"/>
    </p:custDataLst>
    <p:extLst>
      <p:ext uri="{BB962C8B-B14F-4D97-AF65-F5344CB8AC3E}">
        <p14:creationId xmlns:p14="http://schemas.microsoft.com/office/powerpoint/2010/main" val="21115907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9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5"/>
          <p:cNvSpPr txBox="1">
            <a:spLocks noChangeArrowheads="1"/>
          </p:cNvSpPr>
          <p:nvPr/>
        </p:nvSpPr>
        <p:spPr bwMode="auto">
          <a:xfrm>
            <a:off x="250825" y="260350"/>
            <a:ext cx="649288"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dirty="0" smtClean="0">
                <a:solidFill>
                  <a:srgbClr val="000000"/>
                </a:solidFill>
                <a:latin typeface="Comic Sans MS" panose="030F0702030302020204" pitchFamily="66" charset="0"/>
              </a:rPr>
              <a:t>8</a:t>
            </a:r>
            <a:endParaRPr lang="en-US" altLang="en-US" sz="2400" b="1" dirty="0">
              <a:solidFill>
                <a:srgbClr val="000000"/>
              </a:solidFill>
              <a:latin typeface="Comic Sans MS" panose="030F0702030302020204" pitchFamily="66" charset="0"/>
            </a:endParaRPr>
          </a:p>
        </p:txBody>
      </p:sp>
      <p:pic>
        <p:nvPicPr>
          <p:cNvPr id="2" name="Picture 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084168" y="2571628"/>
            <a:ext cx="2808312" cy="3972120"/>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23528" y="884541"/>
            <a:ext cx="2133061" cy="3509406"/>
          </a:xfrm>
          <a:prstGeom prst="rect">
            <a:avLst/>
          </a:prstGeom>
        </p:spPr>
      </p:pic>
      <p:sp>
        <p:nvSpPr>
          <p:cNvPr id="9" name="Text Box 6"/>
          <p:cNvSpPr txBox="1">
            <a:spLocks noChangeArrowheads="1"/>
          </p:cNvSpPr>
          <p:nvPr/>
        </p:nvSpPr>
        <p:spPr bwMode="auto">
          <a:xfrm>
            <a:off x="1043608" y="199295"/>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10" name="Text Box 8"/>
          <p:cNvSpPr txBox="1">
            <a:spLocks noChangeArrowheads="1"/>
          </p:cNvSpPr>
          <p:nvPr/>
        </p:nvSpPr>
        <p:spPr bwMode="auto">
          <a:xfrm>
            <a:off x="2565226" y="1320330"/>
            <a:ext cx="5463158"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Le joueur de flûte arriva sur la place de marché et </a:t>
            </a:r>
            <a:r>
              <a:rPr lang="de-DE" altLang="en-US" sz="2400" b="1" dirty="0" err="1" smtClean="0">
                <a:latin typeface="Comic Sans MS" panose="030F0702030302020204" pitchFamily="66" charset="0"/>
              </a:rPr>
              <a:t>commença</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à jouer de la flûte. </a:t>
            </a:r>
            <a:endParaRPr lang="de-DE" altLang="en-US" sz="2400" b="1" dirty="0">
              <a:solidFill>
                <a:srgbClr val="339933"/>
              </a:solidFill>
              <a:latin typeface="Comic Sans MS" panose="030F0702030302020204" pitchFamily="66" charset="0"/>
            </a:endParaRPr>
          </a:p>
        </p:txBody>
      </p:sp>
      <p:sp>
        <p:nvSpPr>
          <p:cNvPr id="11" name="Text Box 9"/>
          <p:cNvSpPr txBox="1">
            <a:spLocks noChangeArrowheads="1"/>
          </p:cNvSpPr>
          <p:nvPr/>
        </p:nvSpPr>
        <p:spPr bwMode="auto">
          <a:xfrm>
            <a:off x="1187624" y="4560080"/>
            <a:ext cx="3889375"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err="1">
                <a:latin typeface="Comic Sans MS" panose="030F0702030302020204" pitchFamily="66" charset="0"/>
              </a:rPr>
              <a:t>Après</a:t>
            </a:r>
            <a:r>
              <a:rPr lang="de-DE" altLang="en-US" sz="2400" b="1" dirty="0">
                <a:latin typeface="Comic Sans MS" panose="030F0702030302020204" pitchFamily="66" charset="0"/>
              </a:rPr>
              <a:t> </a:t>
            </a:r>
            <a:r>
              <a:rPr lang="de-DE" altLang="en-US" sz="2400" b="1" dirty="0" err="1" smtClean="0">
                <a:latin typeface="Comic Sans MS" panose="030F0702030302020204" pitchFamily="66" charset="0"/>
              </a:rPr>
              <a:t>quelques</a:t>
            </a:r>
            <a:r>
              <a:rPr lang="de-DE" altLang="en-US" sz="2400" b="1" dirty="0" smtClean="0">
                <a:latin typeface="Comic Sans MS" panose="030F0702030302020204" pitchFamily="66" charset="0"/>
              </a:rPr>
              <a:t> </a:t>
            </a:r>
            <a:r>
              <a:rPr lang="de-DE" altLang="en-US" sz="2400" b="1" dirty="0" err="1" smtClean="0">
                <a:latin typeface="Comic Sans MS" panose="030F0702030302020204" pitchFamily="66" charset="0"/>
              </a:rPr>
              <a:t>minutes</a:t>
            </a:r>
            <a:r>
              <a:rPr lang="de-DE" altLang="en-US" sz="2400" b="1" dirty="0" smtClean="0">
                <a:latin typeface="Comic Sans MS" panose="030F0702030302020204" pitchFamily="66" charset="0"/>
              </a:rPr>
              <a:t> </a:t>
            </a:r>
            <a:r>
              <a:rPr lang="de-DE" altLang="en-US" sz="2400" b="1" dirty="0" err="1">
                <a:latin typeface="Comic Sans MS" panose="030F0702030302020204" pitchFamily="66" charset="0"/>
              </a:rPr>
              <a:t>tous</a:t>
            </a:r>
            <a:r>
              <a:rPr lang="de-DE" altLang="en-US" sz="2400" b="1" dirty="0">
                <a:latin typeface="Comic Sans MS" panose="030F0702030302020204" pitchFamily="66" charset="0"/>
              </a:rPr>
              <a:t> les </a:t>
            </a:r>
            <a:r>
              <a:rPr lang="de-DE" altLang="en-US" sz="2400" b="1" dirty="0" err="1">
                <a:latin typeface="Comic Sans MS" panose="030F0702030302020204" pitchFamily="66" charset="0"/>
              </a:rPr>
              <a:t>rats</a:t>
            </a:r>
            <a:r>
              <a:rPr lang="de-DE" altLang="en-US" sz="2400" b="1" dirty="0">
                <a:latin typeface="Comic Sans MS" panose="030F0702030302020204" pitchFamily="66" charset="0"/>
              </a:rPr>
              <a:t> </a:t>
            </a:r>
            <a:r>
              <a:rPr lang="de-DE" altLang="en-US" sz="2400" b="1" dirty="0" err="1">
                <a:latin typeface="Comic Sans MS" panose="030F0702030302020204" pitchFamily="66" charset="0"/>
              </a:rPr>
              <a:t>sortirent</a:t>
            </a:r>
            <a:r>
              <a:rPr lang="de-DE" altLang="en-US" sz="2400" b="1" dirty="0">
                <a:latin typeface="Comic Sans MS" panose="030F0702030302020204" pitchFamily="66" charset="0"/>
              </a:rPr>
              <a:t> des </a:t>
            </a:r>
            <a:r>
              <a:rPr lang="de-DE" altLang="en-US" sz="2400" b="1" dirty="0" err="1">
                <a:latin typeface="Comic Sans MS" panose="030F0702030302020204" pitchFamily="66" charset="0"/>
              </a:rPr>
              <a:t>maisons</a:t>
            </a:r>
            <a:r>
              <a:rPr lang="de-DE" altLang="en-US" sz="2400" b="1" dirty="0">
                <a:latin typeface="Comic Sans MS" panose="030F0702030302020204" pitchFamily="66" charset="0"/>
              </a:rPr>
              <a:t>.                            </a:t>
            </a:r>
            <a:endParaRPr lang="de-DE" altLang="en-US" sz="2400" b="1" dirty="0">
              <a:solidFill>
                <a:srgbClr val="339933"/>
              </a:solidFill>
              <a:latin typeface="Comic Sans MS" panose="030F0702030302020204" pitchFamily="66" charset="0"/>
            </a:endParaRPr>
          </a:p>
        </p:txBody>
      </p:sp>
      <p:pic>
        <p:nvPicPr>
          <p:cNvPr id="3" name="page 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cstate="print">
            <a:extLst>
              <a:ext uri="{28A0092B-C50C-407E-A947-70E740481C1C}">
                <a14:useLocalDpi xmlns:a14="http://schemas.microsoft.com/office/drawing/2010/main" val="0"/>
              </a:ext>
            </a:extLst>
          </a:blip>
          <a:stretch>
            <a:fillRect/>
          </a:stretch>
        </p:blipFill>
        <p:spPr>
          <a:xfrm>
            <a:off x="7723584" y="236495"/>
            <a:ext cx="609600" cy="609600"/>
          </a:xfrm>
          <a:prstGeom prst="rect">
            <a:avLst/>
          </a:prstGeom>
        </p:spPr>
      </p:pic>
    </p:spTree>
    <p:custDataLst>
      <p:tags r:id="rId1"/>
    </p:custDataLst>
    <p:extLst>
      <p:ext uri="{BB962C8B-B14F-4D97-AF65-F5344CB8AC3E}">
        <p14:creationId xmlns:p14="http://schemas.microsoft.com/office/powerpoint/2010/main" val="33564474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88" fill="hold"/>
                                        <p:tgtEl>
                                          <p:spTgt spid="3"/>
                                        </p:tgtEl>
                                      </p:cBhvr>
                                    </p:cmd>
                                  </p:childTnLst>
                                </p:cTn>
                              </p:par>
                            </p:childTnLst>
                          </p:cTn>
                        </p:par>
                      </p:childTnLst>
                    </p:cTn>
                  </p:par>
                </p:childTnLst>
              </p:cTn>
              <p:nextCondLst>
                <p:cond evt="onClick" delay="0">
                  <p:tgtEl>
                    <p:spTgt spid="3"/>
                  </p:tgtEl>
                </p:cond>
              </p:nextCondLst>
            </p:seq>
            <p:audio>
              <p:cMediaNode vol="10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5"/>
          <p:cNvSpPr txBox="1">
            <a:spLocks noChangeArrowheads="1"/>
          </p:cNvSpPr>
          <p:nvPr/>
        </p:nvSpPr>
        <p:spPr bwMode="auto">
          <a:xfrm>
            <a:off x="451986" y="273436"/>
            <a:ext cx="744211" cy="46166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b="1">
                <a:solidFill>
                  <a:srgbClr val="000000"/>
                </a:solidFill>
                <a:latin typeface="Comic Sans MS" panose="030F0702030302020204" pitchFamily="66" charset="0"/>
              </a:rPr>
              <a:t>9</a:t>
            </a:r>
            <a:endParaRPr lang="en-US" altLang="en-US" sz="2400" b="1">
              <a:solidFill>
                <a:srgbClr val="000000"/>
              </a:solidFill>
              <a:latin typeface="Comic Sans MS" panose="030F0702030302020204" pitchFamily="66" charset="0"/>
            </a:endParaRPr>
          </a:p>
        </p:txBody>
      </p:sp>
      <p:pic>
        <p:nvPicPr>
          <p:cNvPr id="2" name="Picture 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805106" y="980728"/>
            <a:ext cx="4338894" cy="2946519"/>
          </a:xfrm>
          <a:prstGeom prst="rect">
            <a:avLst/>
          </a:prstGeom>
        </p:spPr>
      </p:pic>
      <p:grpSp>
        <p:nvGrpSpPr>
          <p:cNvPr id="6" name="Group 5"/>
          <p:cNvGrpSpPr/>
          <p:nvPr/>
        </p:nvGrpSpPr>
        <p:grpSpPr>
          <a:xfrm>
            <a:off x="467544" y="3968609"/>
            <a:ext cx="3724362" cy="2476119"/>
            <a:chOff x="467544" y="3968609"/>
            <a:chExt cx="3724362" cy="2476119"/>
          </a:xfrm>
        </p:grpSpPr>
        <p:pic>
          <p:nvPicPr>
            <p:cNvPr id="4" name="Picture 3"/>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67544" y="3968609"/>
              <a:ext cx="3724362" cy="2476119"/>
            </a:xfrm>
            <a:prstGeom prst="rect">
              <a:avLst/>
            </a:prstGeom>
          </p:spPr>
        </p:pic>
        <p:pic>
          <p:nvPicPr>
            <p:cNvPr id="5" name="Picture 4"/>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24092" y="4667608"/>
              <a:ext cx="1119519" cy="839639"/>
            </a:xfrm>
            <a:prstGeom prst="rect">
              <a:avLst/>
            </a:prstGeom>
            <a:effectLst>
              <a:outerShdw blurRad="50800" dist="50800" dir="5400000" algn="ctr" rotWithShape="0">
                <a:srgbClr val="000000"/>
              </a:outerShdw>
              <a:softEdge rad="317500"/>
            </a:effectLst>
          </p:spPr>
        </p:pic>
      </p:grpSp>
      <p:pic>
        <p:nvPicPr>
          <p:cNvPr id="12" name="Picture 11"/>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85419" y="4447623"/>
            <a:ext cx="1119519" cy="839639"/>
          </a:xfrm>
          <a:prstGeom prst="rect">
            <a:avLst/>
          </a:prstGeom>
          <a:effectLst>
            <a:outerShdw blurRad="50800" dist="50800" dir="5400000" algn="ctr" rotWithShape="0">
              <a:srgbClr val="000000"/>
            </a:outerShdw>
            <a:softEdge rad="317500"/>
          </a:effectLst>
        </p:spPr>
      </p:pic>
      <p:sp>
        <p:nvSpPr>
          <p:cNvPr id="10" name="Text Box 6"/>
          <p:cNvSpPr txBox="1">
            <a:spLocks noChangeArrowheads="1"/>
          </p:cNvSpPr>
          <p:nvPr/>
        </p:nvSpPr>
        <p:spPr bwMode="auto">
          <a:xfrm>
            <a:off x="1243659" y="273436"/>
            <a:ext cx="5760690" cy="519113"/>
          </a:xfrm>
          <a:prstGeom prst="rect">
            <a:avLst/>
          </a:prstGeom>
          <a:solidFill>
            <a:srgbClr val="FFFFCC"/>
          </a:solidFill>
          <a:ln w="9525">
            <a:noFill/>
            <a:miter lim="800000"/>
            <a:headEnd/>
            <a:tailEnd/>
          </a:ln>
        </p:spPr>
        <p:txBody>
          <a:bodyPr wrap="square">
            <a:spAutoFit/>
          </a:bodyPr>
          <a:lstStyle/>
          <a:p>
            <a:pPr algn="just" eaLnBrk="1" hangingPunct="1">
              <a:spcBef>
                <a:spcPct val="50000"/>
              </a:spcBef>
              <a:defRPr/>
            </a:pPr>
            <a:r>
              <a:rPr lang="en-GB" sz="2800" b="1" dirty="0" smtClean="0">
                <a:solidFill>
                  <a:schemeClr val="accent6">
                    <a:lumMod val="50000"/>
                  </a:schemeClr>
                </a:solidFill>
                <a:latin typeface="Comic Sans MS" pitchFamily="66" charset="0"/>
              </a:rPr>
              <a:t>Le </a:t>
            </a:r>
            <a:r>
              <a:rPr lang="en-GB" sz="2800" b="1" dirty="0" err="1" smtClean="0">
                <a:solidFill>
                  <a:schemeClr val="accent6">
                    <a:lumMod val="50000"/>
                  </a:schemeClr>
                </a:solidFill>
                <a:latin typeface="Comic Sans MS" pitchFamily="66" charset="0"/>
              </a:rPr>
              <a:t>Joueur</a:t>
            </a:r>
            <a:r>
              <a:rPr lang="en-GB" sz="2800" b="1" dirty="0" smtClean="0">
                <a:solidFill>
                  <a:schemeClr val="accent6">
                    <a:lumMod val="50000"/>
                  </a:schemeClr>
                </a:solidFill>
                <a:latin typeface="Comic Sans MS" pitchFamily="66" charset="0"/>
              </a:rPr>
              <a:t> de </a:t>
            </a:r>
            <a:r>
              <a:rPr lang="en-GB" sz="2800" b="1" dirty="0" err="1" smtClean="0">
                <a:solidFill>
                  <a:schemeClr val="accent6">
                    <a:lumMod val="50000"/>
                  </a:schemeClr>
                </a:solidFill>
                <a:latin typeface="Comic Sans MS" pitchFamily="66" charset="0"/>
              </a:rPr>
              <a:t>Flûte</a:t>
            </a:r>
            <a:r>
              <a:rPr lang="en-GB" sz="2800" b="1" dirty="0" smtClean="0">
                <a:solidFill>
                  <a:schemeClr val="accent6">
                    <a:lumMod val="50000"/>
                  </a:schemeClr>
                </a:solidFill>
                <a:latin typeface="Comic Sans MS" pitchFamily="66" charset="0"/>
                <a:cs typeface="Arial" charset="0"/>
              </a:rPr>
              <a:t> </a:t>
            </a:r>
            <a:r>
              <a:rPr lang="en-GB" sz="2800" b="1" dirty="0" smtClean="0">
                <a:latin typeface="Comic Sans MS" pitchFamily="66" charset="0"/>
                <a:cs typeface="Arial" charset="0"/>
              </a:rPr>
              <a:t>de Hamelin</a:t>
            </a:r>
            <a:endParaRPr lang="en-GB" sz="2800" b="1" dirty="0">
              <a:latin typeface="Comic Sans MS" pitchFamily="66" charset="0"/>
              <a:cs typeface="Arial" charset="0"/>
            </a:endParaRPr>
          </a:p>
        </p:txBody>
      </p:sp>
      <p:sp>
        <p:nvSpPr>
          <p:cNvPr id="11" name="Text Box 8"/>
          <p:cNvSpPr txBox="1">
            <a:spLocks noChangeArrowheads="1"/>
          </p:cNvSpPr>
          <p:nvPr/>
        </p:nvSpPr>
        <p:spPr bwMode="auto">
          <a:xfrm>
            <a:off x="307183" y="1947927"/>
            <a:ext cx="4103688"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Les rats, attirés par la musique, </a:t>
            </a:r>
            <a:r>
              <a:rPr lang="de-DE" altLang="en-US" sz="2400" b="1" dirty="0" smtClean="0">
                <a:latin typeface="Comic Sans MS" panose="030F0702030302020204" pitchFamily="66" charset="0"/>
              </a:rPr>
              <a:t>suivirent </a:t>
            </a:r>
            <a:r>
              <a:rPr lang="de-DE" altLang="en-US" sz="2400" b="1" dirty="0">
                <a:latin typeface="Comic Sans MS" panose="030F0702030302020204" pitchFamily="66" charset="0"/>
              </a:rPr>
              <a:t>le flûteur hors de la ville. </a:t>
            </a:r>
          </a:p>
        </p:txBody>
      </p:sp>
      <p:sp>
        <p:nvSpPr>
          <p:cNvPr id="13" name="Text Box 9"/>
          <p:cNvSpPr txBox="1">
            <a:spLocks noChangeArrowheads="1"/>
          </p:cNvSpPr>
          <p:nvPr/>
        </p:nvSpPr>
        <p:spPr bwMode="auto">
          <a:xfrm>
            <a:off x="4716463" y="4508500"/>
            <a:ext cx="4103687" cy="120032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de-DE" altLang="en-US" sz="2400" b="1" dirty="0">
                <a:latin typeface="Comic Sans MS" panose="030F0702030302020204" pitchFamily="66" charset="0"/>
              </a:rPr>
              <a:t>Les rats le </a:t>
            </a:r>
            <a:r>
              <a:rPr lang="de-DE" altLang="en-US" sz="2400" b="1" dirty="0" err="1" smtClean="0">
                <a:latin typeface="Comic Sans MS" panose="030F0702030302020204" pitchFamily="66" charset="0"/>
              </a:rPr>
              <a:t>suivirent</a:t>
            </a:r>
            <a:r>
              <a:rPr lang="de-DE" altLang="en-US" sz="2400" b="1" dirty="0" smtClean="0">
                <a:latin typeface="Comic Sans MS" panose="030F0702030302020204" pitchFamily="66" charset="0"/>
              </a:rPr>
              <a:t> </a:t>
            </a:r>
            <a:r>
              <a:rPr lang="de-DE" altLang="en-US" sz="2400" b="1" dirty="0">
                <a:latin typeface="Comic Sans MS" panose="030F0702030302020204" pitchFamily="66" charset="0"/>
              </a:rPr>
              <a:t>dans la rivière où ils se noyèrent.</a:t>
            </a:r>
          </a:p>
        </p:txBody>
      </p:sp>
      <p:pic>
        <p:nvPicPr>
          <p:cNvPr id="3" name="page 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extLst>
              <a:ext uri="{28A0092B-C50C-407E-A947-70E740481C1C}">
                <a14:useLocalDpi xmlns:a14="http://schemas.microsoft.com/office/drawing/2010/main" val="0"/>
              </a:ext>
            </a:extLst>
          </a:blip>
          <a:stretch>
            <a:fillRect/>
          </a:stretch>
        </p:blipFill>
        <p:spPr>
          <a:xfrm>
            <a:off x="7380312" y="182949"/>
            <a:ext cx="609600" cy="609600"/>
          </a:xfrm>
          <a:prstGeom prst="rect">
            <a:avLst/>
          </a:prstGeom>
        </p:spPr>
      </p:pic>
    </p:spTree>
    <p:custDataLst>
      <p:tags r:id="rId1"/>
    </p:custDataLst>
    <p:extLst>
      <p:ext uri="{BB962C8B-B14F-4D97-AF65-F5344CB8AC3E}">
        <p14:creationId xmlns:p14="http://schemas.microsoft.com/office/powerpoint/2010/main" val="30224743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85"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0.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1.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7.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8.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9.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TotalTime>
  <Words>894</Words>
  <Application>Microsoft Office PowerPoint</Application>
  <PresentationFormat>On-screen Show (4:3)</PresentationFormat>
  <Paragraphs>88</Paragraphs>
  <Slides>16</Slides>
  <Notes>2</Notes>
  <HiddenSlides>0</HiddenSlides>
  <MMClips>16</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16</vt:i4>
      </vt:variant>
    </vt:vector>
  </HeadingPairs>
  <TitlesOfParts>
    <vt:vector size="20" baseType="lpstr">
      <vt:lpstr>Arial</vt:lpstr>
      <vt:lpstr>Calibri</vt:lpstr>
      <vt:lpstr>Comic Sans MS</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AWS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 Stephan</dc:creator>
  <cp:lastModifiedBy>Karsten Stephan</cp:lastModifiedBy>
  <cp:revision>89</cp:revision>
  <dcterms:created xsi:type="dcterms:W3CDTF">2007-08-18T12:26:26Z</dcterms:created>
  <dcterms:modified xsi:type="dcterms:W3CDTF">2016-06-01T09:51:27Z</dcterms:modified>
</cp:coreProperties>
</file>